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4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6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91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14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91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7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9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07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52C1-3672-464D-AA37-8BD88AAE3FBE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EC22-8ACB-497F-83A7-6629CAC0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34" y="0"/>
            <a:ext cx="9138532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0"/>
            <a:ext cx="3694337" cy="14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1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Ferrero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Gernot PELZER</dc:creator>
  <cp:lastModifiedBy>Gernot PELZER</cp:lastModifiedBy>
  <cp:revision>1</cp:revision>
  <dcterms:created xsi:type="dcterms:W3CDTF">2022-12-09T05:38:28Z</dcterms:created>
  <dcterms:modified xsi:type="dcterms:W3CDTF">2022-12-09T05:40:41Z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5e1d80-5df9-45cf-93c6-b3dca2463c0a_Enabled">
    <vt:lpwstr>true</vt:lpwstr>
  </property>
  <property fmtid="{D5CDD505-2E9C-101B-9397-08002B2CF9AE}" pid="3" name="MSIP_Label_115e1d80-5df9-45cf-93c6-b3dca2463c0a_SetDate">
    <vt:lpwstr>2022-12-09T05:38:28Z</vt:lpwstr>
  </property>
  <property fmtid="{D5CDD505-2E9C-101B-9397-08002B2CF9AE}" pid="4" name="MSIP_Label_115e1d80-5df9-45cf-93c6-b3dca2463c0a_Method">
    <vt:lpwstr>Standard</vt:lpwstr>
  </property>
  <property fmtid="{D5CDD505-2E9C-101B-9397-08002B2CF9AE}" pid="5" name="MSIP_Label_115e1d80-5df9-45cf-93c6-b3dca2463c0a_Name">
    <vt:lpwstr>115e1d80-5df9-45cf-93c6-b3dca2463c0a</vt:lpwstr>
  </property>
  <property fmtid="{D5CDD505-2E9C-101B-9397-08002B2CF9AE}" pid="6" name="MSIP_Label_115e1d80-5df9-45cf-93c6-b3dca2463c0a_SiteId">
    <vt:lpwstr>35734bde-3e33-4eb6-8dd2-0c96b30981bf</vt:lpwstr>
  </property>
  <property fmtid="{D5CDD505-2E9C-101B-9397-08002B2CF9AE}" pid="7" name="MSIP_Label_115e1d80-5df9-45cf-93c6-b3dca2463c0a_ActionId">
    <vt:lpwstr>5ec9afb5-7001-4307-9631-617b86824dff</vt:lpwstr>
  </property>
  <property fmtid="{D5CDD505-2E9C-101B-9397-08002B2CF9AE}" pid="8" name="MSIP_Label_115e1d80-5df9-45cf-93c6-b3dca2463c0a_ContentBits">
    <vt:lpwstr>0</vt:lpwstr>
  </property>
</Properties>
</file>