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7" r:id="rId10"/>
    <p:sldId id="268" r:id="rId11"/>
    <p:sldId id="269" r:id="rId12"/>
    <p:sldId id="265" r:id="rId13"/>
    <p:sldId id="266" r:id="rId14"/>
    <p:sldId id="261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14906-0888-F938-0E40-239F3765D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769970-2B1A-6F2D-BFD6-D9B34D1C0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5ABACF-EFB8-0445-FE17-B7300FCA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5281B2-0F8F-DE19-4074-47328423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7AAB0A-9835-DA19-12A1-2AD712C1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15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65995-1134-B2FF-2816-9022313F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CE9122-D0B2-889B-A066-762C3704A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955075-7F1B-A088-B652-8E1352A8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932B3A-96C8-5ABB-3EC5-FF28C19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1B7ED6-C73A-AB22-2067-86A36FA1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21BFD2-689C-9506-17BA-F4E748E81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60778E-291A-4ED7-07D2-CBF49804E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A02B9-2920-232E-9A7B-22AD242A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047481-5D63-D453-5D2E-3D3010A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2AA77B-9878-4D30-7470-CD67FDA1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2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4F3D8-5D45-9EA1-D46C-C3248A5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EF289-E796-39BA-DC22-8A5FC476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962B04-743B-31A5-C003-3ECFE396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FE2630-FBBF-CBA5-97EF-B1FB5451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CCB65-4B0A-CC08-3259-6C81F322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0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F285C-1733-338E-8F1A-D2176DAB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B983B2-4AF6-D5B9-99C2-189ADAE0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78790-4CAE-2DB6-DCAB-9D4A997A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14E2E6-F5A1-16CA-D8D5-179B7C73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194DC-4B14-34FC-1A99-C54BAC15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2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C2BC5-F24F-FA2E-1875-0FAA0DE1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F9CCE5-1B7E-03BA-2EC3-9C14AD9CE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06F604-003B-5BAF-1013-7B3571C24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ACDEBB-FDD5-B78A-EAF7-43705016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392A21-CEDD-1256-DA6F-42BAE707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5637AB-B4B8-5F81-FF06-9404AFC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26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DFDF4-76D2-FBDF-22BF-1757DCF5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F8FD91-129E-2B5D-E61A-30D95BBE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39C33-4646-9D5B-449B-0066AD3B0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EF46B6-C4F8-E7FE-DC94-AF321B4A3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858A30-8F09-F3D1-6F47-2B52B2E3A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76DD514-E497-E8EA-C5F8-7927701B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0A9CB1-3CF0-83EB-D142-C4186F7E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5DF7EE-E241-7516-7235-227096D1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63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7ECFA-EEC6-0930-238B-6F2BD2F5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C6C9A6-EAD4-5040-54B8-4DEF132F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A204CA-A39B-3458-A694-EF41046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B46920-4DFF-81A1-01A7-56741787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69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130581-64AF-AABB-4ED5-AAAD475E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42AD72-B8FE-4646-EA9B-4994C078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F3EF9C-9DE8-B931-E242-59C554EF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36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EE5E5-82B2-94F9-F105-0DE31558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AA5D0D-20FB-D4E9-2AD1-E99EE2B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F4DEA2-7CDE-1A67-A9F8-70154F219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540036-B467-13BB-CDDE-014237B5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76E32F-09D1-3624-C48D-3E44FF23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8CEDD5-30EF-A927-99BF-797B228D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1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3AC64-9FAE-1CBB-21E3-8A178074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A2D476-5BE4-9C68-99E1-F373432F1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1A41DB-1D40-87EC-0DD0-8490360A2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DFF57C-0D2A-00D2-09C3-04472BCE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B49D35-B811-A1EB-524A-0C88D91E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3DF751-AB46-ECD8-45D5-6A14D077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3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00E807-7602-2F89-6A52-456B1D0A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542FB-7828-29BB-4D39-DC5835EF1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05084-BC09-F7A3-CA4F-FF0E23F3E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CD63-BEDA-4DFA-BCF7-6CE88F25CDFB}" type="datetimeFigureOut">
              <a:rPr lang="nl-NL" smtClean="0"/>
              <a:t>16-05-2023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C6A780-1BCC-6234-EA89-8DB334B4E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6D22B0-8416-E5A5-2BAA-8F4003C1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5200-1A60-4280-8D93-1FCC3A0BE9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9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42BBE2-45C5-ECDE-3217-A6456361F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Filosofisch Café Zwolle 16 mei 2023</a:t>
            </a:r>
          </a:p>
          <a:p>
            <a:pPr algn="l"/>
            <a:endParaRPr lang="nl-NL" dirty="0"/>
          </a:p>
          <a:p>
            <a:pPr algn="l"/>
            <a:r>
              <a:rPr lang="nl-NL" dirty="0" err="1"/>
              <a:t>Iemke</a:t>
            </a:r>
            <a:r>
              <a:rPr lang="nl-NL" dirty="0"/>
              <a:t> </a:t>
            </a:r>
            <a:r>
              <a:rPr lang="nl-NL" dirty="0" err="1"/>
              <a:t>Epema</a:t>
            </a:r>
            <a:endParaRPr lang="nl-NL" dirty="0"/>
          </a:p>
        </p:txBody>
      </p:sp>
      <p:pic>
        <p:nvPicPr>
          <p:cNvPr id="7" name="Afbeelding 6" descr="Afbeelding met tekening, kunst, schets, illustratie&#10;&#10;Automatisch gegenereerde beschrijving">
            <a:extLst>
              <a:ext uri="{FF2B5EF4-FFF2-40B4-BE49-F238E27FC236}">
                <a16:creationId xmlns:a16="http://schemas.microsoft.com/office/drawing/2014/main" id="{C4CE1886-7689-7AA5-862A-A0D1066A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03FF6F1-69F5-7DE2-CC8C-33B63C8B33D1}"/>
              </a:ext>
            </a:extLst>
          </p:cNvPr>
          <p:cNvSpPr txBox="1"/>
          <p:nvPr/>
        </p:nvSpPr>
        <p:spPr>
          <a:xfrm>
            <a:off x="1964987" y="1319879"/>
            <a:ext cx="8508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De verschuiving van het heilige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0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0295216-EE16-9EF7-D25A-324B23402930}"/>
              </a:ext>
            </a:extLst>
          </p:cNvPr>
          <p:cNvSpPr txBox="1"/>
          <p:nvPr/>
        </p:nvSpPr>
        <p:spPr>
          <a:xfrm>
            <a:off x="1861225" y="1060475"/>
            <a:ext cx="8015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De strijd tussen geloof en ongeloof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0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C4FC04A-8047-83EF-5092-9459496FC99D}"/>
              </a:ext>
            </a:extLst>
          </p:cNvPr>
          <p:cNvSpPr txBox="1"/>
          <p:nvPr/>
        </p:nvSpPr>
        <p:spPr>
          <a:xfrm>
            <a:off x="1634247" y="53935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Mensbeeld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6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960632F-59CF-8CDA-6E7A-A48D74D43120}"/>
              </a:ext>
            </a:extLst>
          </p:cNvPr>
          <p:cNvSpPr txBox="1"/>
          <p:nvPr/>
        </p:nvSpPr>
        <p:spPr>
          <a:xfrm>
            <a:off x="1238655" y="636178"/>
            <a:ext cx="1030483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Immanente kader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>
              <a:spcBef>
                <a:spcPts val="1800"/>
              </a:spcBef>
            </a:pPr>
            <a:r>
              <a:rPr lang="nl-NL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opening </a:t>
            </a:r>
            <a:r>
              <a:rPr lang="nl-NL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 transcendentie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nl-NL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geslotenheid</a:t>
            </a:r>
            <a:r>
              <a:rPr lang="nl-NL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voor transcendentie. 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</a:t>
            </a: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tweespalt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5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CF3D85C-23B2-D60E-B0E4-6755C0E85BF6}"/>
              </a:ext>
            </a:extLst>
          </p:cNvPr>
          <p:cNvSpPr txBox="1"/>
          <p:nvPr/>
        </p:nvSpPr>
        <p:spPr>
          <a:xfrm>
            <a:off x="5226995" y="723249"/>
            <a:ext cx="2730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Volheid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ontwerp, grafische vormgeving&#10;&#10;Automatisch gegenereerde beschrijving">
            <a:extLst>
              <a:ext uri="{FF2B5EF4-FFF2-40B4-BE49-F238E27FC236}">
                <a16:creationId xmlns:a16="http://schemas.microsoft.com/office/drawing/2014/main" id="{D5E6568D-C2D2-E90E-ADE9-DD834033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6243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F84786F-D01F-CEA9-D30E-CE4C64BB9EE3}"/>
              </a:ext>
            </a:extLst>
          </p:cNvPr>
          <p:cNvSpPr txBox="1"/>
          <p:nvPr/>
        </p:nvSpPr>
        <p:spPr>
          <a:xfrm>
            <a:off x="4584970" y="703793"/>
            <a:ext cx="4370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</a:rPr>
              <a:t>Religie zonder God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56304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8E5766B-385F-AA62-4853-AF6926BFD709}"/>
              </a:ext>
            </a:extLst>
          </p:cNvPr>
          <p:cNvSpPr txBox="1"/>
          <p:nvPr/>
        </p:nvSpPr>
        <p:spPr>
          <a:xfrm>
            <a:off x="1426724" y="8270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Menselijke bloei</a:t>
            </a:r>
            <a:endParaRPr lang="nl-NL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1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6040D91-00EC-6942-F3BB-6D4F3326315E}"/>
              </a:ext>
            </a:extLst>
          </p:cNvPr>
          <p:cNvSpPr txBox="1"/>
          <p:nvPr/>
        </p:nvSpPr>
        <p:spPr>
          <a:xfrm>
            <a:off x="959796" y="67136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Exclusieve humanisme</a:t>
            </a:r>
            <a:endParaRPr lang="nl-NL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2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3D39365-FCE2-5572-4628-26EB20AE10F0}"/>
              </a:ext>
            </a:extLst>
          </p:cNvPr>
          <p:cNvSpPr txBox="1"/>
          <p:nvPr/>
        </p:nvSpPr>
        <p:spPr>
          <a:xfrm>
            <a:off x="869004" y="671368"/>
            <a:ext cx="188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Agapè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72287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1833F78-890C-ED50-F765-3C14C0995BD6}"/>
              </a:ext>
            </a:extLst>
          </p:cNvPr>
          <p:cNvSpPr txBox="1"/>
          <p:nvPr/>
        </p:nvSpPr>
        <p:spPr>
          <a:xfrm>
            <a:off x="2276272" y="64960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Toekomst van het religieuze verleden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nl-NL" sz="4000" u="none" strike="noStrike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842580E-7574-6978-C212-586951884808}"/>
              </a:ext>
            </a:extLst>
          </p:cNvPr>
          <p:cNvSpPr txBox="1"/>
          <p:nvPr/>
        </p:nvSpPr>
        <p:spPr>
          <a:xfrm>
            <a:off x="4857750" y="813590"/>
            <a:ext cx="72888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Niets gaat ooit verloren</a:t>
            </a: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    </a:t>
            </a:r>
            <a:b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Transcendentie en transformatie    </a:t>
            </a: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in het denken van Charles Taylor</a:t>
            </a:r>
          </a:p>
          <a:p>
            <a:endParaRPr lang="nl-NL" sz="4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nl-NL" sz="4000" u="none" strike="noStrike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3" name="Afbeelding 2" descr="Afbeelding met tekst, poster, Boekomslag, grafische vormgeving&#10;&#10;Automatisch gegenereerde beschrijving">
            <a:extLst>
              <a:ext uri="{FF2B5EF4-FFF2-40B4-BE49-F238E27FC236}">
                <a16:creationId xmlns:a16="http://schemas.microsoft.com/office/drawing/2014/main" id="{A54F0C7D-95C9-141E-0B76-290AC613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3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E13199D-30AE-87EC-5DC0-262DCB0885B9}"/>
              </a:ext>
            </a:extLst>
          </p:cNvPr>
          <p:cNvSpPr txBox="1"/>
          <p:nvPr/>
        </p:nvSpPr>
        <p:spPr>
          <a:xfrm>
            <a:off x="1588851" y="63386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Transformatie </a:t>
            </a:r>
            <a:b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Transcendentie</a:t>
            </a:r>
            <a:b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Drie uitvalsbases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 descr="Erik Borgman - Wikipedia">
            <a:extLst>
              <a:ext uri="{FF2B5EF4-FFF2-40B4-BE49-F238E27FC236}">
                <a16:creationId xmlns:a16="http://schemas.microsoft.com/office/drawing/2014/main" id="{22EC09A6-7DBE-1322-DE9E-9354E259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" y="401791"/>
            <a:ext cx="4102699" cy="27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F67D76-E502-6EC5-BD5C-74D9EA3B5A36}"/>
              </a:ext>
            </a:extLst>
          </p:cNvPr>
          <p:cNvSpPr txBox="1"/>
          <p:nvPr/>
        </p:nvSpPr>
        <p:spPr>
          <a:xfrm>
            <a:off x="3735421" y="4096965"/>
            <a:ext cx="78988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ERIK BORGMAN –</a:t>
            </a:r>
            <a:b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b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Hedendaagse </a:t>
            </a: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gelovige</a:t>
            </a: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standpunt</a:t>
            </a: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239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EEB101-5D04-030E-F46E-4D848B7FD8AA}"/>
              </a:ext>
            </a:extLst>
          </p:cNvPr>
          <p:cNvSpPr txBox="1"/>
          <p:nvPr/>
        </p:nvSpPr>
        <p:spPr>
          <a:xfrm>
            <a:off x="3904035" y="4732507"/>
            <a:ext cx="7645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GER GROOT - </a:t>
            </a: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antihumanisme 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Afbeelding met Menselijk gezicht, persoon, overhemd, kleding&#10;&#10;Automatisch gegenereerde beschrijving">
            <a:extLst>
              <a:ext uri="{FF2B5EF4-FFF2-40B4-BE49-F238E27FC236}">
                <a16:creationId xmlns:a16="http://schemas.microsoft.com/office/drawing/2014/main" id="{F091E920-E761-9E01-253C-FF207250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4" y="565666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9B6EC5-AA80-5AA8-2FFA-D83842552B30}"/>
              </a:ext>
            </a:extLst>
          </p:cNvPr>
          <p:cNvSpPr txBox="1"/>
          <p:nvPr/>
        </p:nvSpPr>
        <p:spPr>
          <a:xfrm>
            <a:off x="201038" y="1773835"/>
            <a:ext cx="6420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HARRY KUITERT - </a:t>
            </a:r>
            <a:r>
              <a:rPr lang="nl-NL" sz="40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humanisme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4100" name="Afbeelding 7" descr="H.M. Kuitert. Een persoonlijk in memoriam | Remonstranten">
            <a:extLst>
              <a:ext uri="{FF2B5EF4-FFF2-40B4-BE49-F238E27FC236}">
                <a16:creationId xmlns:a16="http://schemas.microsoft.com/office/drawing/2014/main" id="{10CF9E98-0BF4-0FB3-2058-9EAF935D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4" y="452235"/>
            <a:ext cx="4754175" cy="57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2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8876464-526B-8C21-4D96-A9CDE6257602}"/>
              </a:ext>
            </a:extLst>
          </p:cNvPr>
          <p:cNvSpPr txBox="1"/>
          <p:nvPr/>
        </p:nvSpPr>
        <p:spPr>
          <a:xfrm>
            <a:off x="1277565" y="484708"/>
            <a:ext cx="60960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Welke kiest u ?</a:t>
            </a:r>
            <a:b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seculier humanisme</a:t>
            </a: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antihumanisme</a:t>
            </a: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(christelijk) gelovig</a:t>
            </a: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ergens daar tussenin</a:t>
            </a:r>
          </a:p>
          <a:p>
            <a:pPr>
              <a:spcBef>
                <a:spcPts val="1800"/>
              </a:spcBef>
            </a:pP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- nog weer anders</a:t>
            </a:r>
          </a:p>
        </p:txBody>
      </p:sp>
    </p:spTree>
    <p:extLst>
      <p:ext uri="{BB962C8B-B14F-4D97-AF65-F5344CB8AC3E}">
        <p14:creationId xmlns:p14="http://schemas.microsoft.com/office/powerpoint/2010/main" val="404873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73A909D-7999-C35B-6104-7F84BBE565F9}"/>
              </a:ext>
            </a:extLst>
          </p:cNvPr>
          <p:cNvSpPr txBox="1"/>
          <p:nvPr/>
        </p:nvSpPr>
        <p:spPr>
          <a:xfrm>
            <a:off x="499353" y="33398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Wie is Charles Taylor?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5122" name="Afbeelding 9">
            <a:extLst>
              <a:ext uri="{FF2B5EF4-FFF2-40B4-BE49-F238E27FC236}">
                <a16:creationId xmlns:a16="http://schemas.microsoft.com/office/drawing/2014/main" id="{6B814D5F-9AE6-1268-89E9-6A108555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61" y="2274010"/>
            <a:ext cx="6376812" cy="425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5138610-1353-9370-A408-C3471BFA9DB3}"/>
              </a:ext>
            </a:extLst>
          </p:cNvPr>
          <p:cNvSpPr txBox="1"/>
          <p:nvPr/>
        </p:nvSpPr>
        <p:spPr>
          <a:xfrm>
            <a:off x="1433209" y="895582"/>
            <a:ext cx="88651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Waarover heeft hij geschreven?</a:t>
            </a:r>
            <a:endParaRPr lang="nl-NL" sz="40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i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Bronnen van het zelf </a:t>
            </a: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(1989) </a:t>
            </a:r>
          </a:p>
          <a:p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i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Een seculiere tijd</a:t>
            </a:r>
            <a:r>
              <a:rPr lang="nl-NL" sz="40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(2007).</a:t>
            </a:r>
          </a:p>
        </p:txBody>
      </p:sp>
    </p:spTree>
    <p:extLst>
      <p:ext uri="{BB962C8B-B14F-4D97-AF65-F5344CB8AC3E}">
        <p14:creationId xmlns:p14="http://schemas.microsoft.com/office/powerpoint/2010/main" val="3311846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140</Words>
  <Application>Microsoft Macintosh PowerPoint</Application>
  <PresentationFormat>Breedbeeld</PresentationFormat>
  <Paragraphs>44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Ludwin Wieringa</dc:creator>
  <cp:lastModifiedBy>Joost Kuijper</cp:lastModifiedBy>
  <cp:revision>24</cp:revision>
  <dcterms:created xsi:type="dcterms:W3CDTF">2023-05-14T08:49:37Z</dcterms:created>
  <dcterms:modified xsi:type="dcterms:W3CDTF">2023-05-16T13:51:06Z</dcterms:modified>
</cp:coreProperties>
</file>