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169150" cy="5376863" type="B5ISO"/>
  <p:notesSz cx="6858000" cy="9144000"/>
  <p:defaultTextStyle>
    <a:defPPr>
      <a:defRPr lang="de-DE"/>
    </a:defPPr>
    <a:lvl1pPr marL="0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8445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6890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5334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3779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92224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50669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09114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67558" algn="l" defTabSz="71689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854" y="-96"/>
      </p:cViewPr>
      <p:guideLst>
        <p:guide orient="horz" pos="1694"/>
        <p:guide pos="22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7686" y="1670313"/>
            <a:ext cx="6093778" cy="115254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75373" y="3046889"/>
            <a:ext cx="5018405" cy="1374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8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6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75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33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50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09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67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21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45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97634" y="215324"/>
            <a:ext cx="1613059" cy="458775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458" y="215324"/>
            <a:ext cx="4719690" cy="458775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56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03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6313" y="3455133"/>
            <a:ext cx="6093778" cy="1067905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66313" y="2278945"/>
            <a:ext cx="6093778" cy="1176188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584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689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7533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3377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922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5066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0911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6755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39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457" y="1254602"/>
            <a:ext cx="3166375" cy="3548481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44318" y="1254602"/>
            <a:ext cx="3166375" cy="3548481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78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58457" y="1203571"/>
            <a:ext cx="3167620" cy="50159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8445" indent="0">
              <a:buNone/>
              <a:defRPr sz="1600" b="1"/>
            </a:lvl2pPr>
            <a:lvl3pPr marL="716890" indent="0">
              <a:buNone/>
              <a:defRPr sz="1400" b="1"/>
            </a:lvl3pPr>
            <a:lvl4pPr marL="1075334" indent="0">
              <a:buNone/>
              <a:defRPr sz="1300" b="1"/>
            </a:lvl4pPr>
            <a:lvl5pPr marL="1433779" indent="0">
              <a:buNone/>
              <a:defRPr sz="1300" b="1"/>
            </a:lvl5pPr>
            <a:lvl6pPr marL="1792224" indent="0">
              <a:buNone/>
              <a:defRPr sz="1300" b="1"/>
            </a:lvl6pPr>
            <a:lvl7pPr marL="2150669" indent="0">
              <a:buNone/>
              <a:defRPr sz="1300" b="1"/>
            </a:lvl7pPr>
            <a:lvl8pPr marL="2509114" indent="0">
              <a:buNone/>
              <a:defRPr sz="1300" b="1"/>
            </a:lvl8pPr>
            <a:lvl9pPr marL="2867558" indent="0">
              <a:buNone/>
              <a:defRPr sz="1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8457" y="1705162"/>
            <a:ext cx="3167620" cy="309792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641829" y="1203571"/>
            <a:ext cx="3168864" cy="50159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8445" indent="0">
              <a:buNone/>
              <a:defRPr sz="1600" b="1"/>
            </a:lvl2pPr>
            <a:lvl3pPr marL="716890" indent="0">
              <a:buNone/>
              <a:defRPr sz="1400" b="1"/>
            </a:lvl3pPr>
            <a:lvl4pPr marL="1075334" indent="0">
              <a:buNone/>
              <a:defRPr sz="1300" b="1"/>
            </a:lvl4pPr>
            <a:lvl5pPr marL="1433779" indent="0">
              <a:buNone/>
              <a:defRPr sz="1300" b="1"/>
            </a:lvl5pPr>
            <a:lvl6pPr marL="1792224" indent="0">
              <a:buNone/>
              <a:defRPr sz="1300" b="1"/>
            </a:lvl6pPr>
            <a:lvl7pPr marL="2150669" indent="0">
              <a:buNone/>
              <a:defRPr sz="1300" b="1"/>
            </a:lvl7pPr>
            <a:lvl8pPr marL="2509114" indent="0">
              <a:buNone/>
              <a:defRPr sz="1300" b="1"/>
            </a:lvl8pPr>
            <a:lvl9pPr marL="2867558" indent="0">
              <a:buNone/>
              <a:defRPr sz="1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641829" y="1705162"/>
            <a:ext cx="3168864" cy="309792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71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15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92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458" y="214079"/>
            <a:ext cx="2358601" cy="91108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02939" y="214079"/>
            <a:ext cx="4007754" cy="458900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8458" y="1125159"/>
            <a:ext cx="2358601" cy="3677924"/>
          </a:xfrm>
        </p:spPr>
        <p:txBody>
          <a:bodyPr/>
          <a:lstStyle>
            <a:lvl1pPr marL="0" indent="0">
              <a:buNone/>
              <a:defRPr sz="1100"/>
            </a:lvl1pPr>
            <a:lvl2pPr marL="358445" indent="0">
              <a:buNone/>
              <a:defRPr sz="900"/>
            </a:lvl2pPr>
            <a:lvl3pPr marL="716890" indent="0">
              <a:buNone/>
              <a:defRPr sz="800"/>
            </a:lvl3pPr>
            <a:lvl4pPr marL="1075334" indent="0">
              <a:buNone/>
              <a:defRPr sz="700"/>
            </a:lvl4pPr>
            <a:lvl5pPr marL="1433779" indent="0">
              <a:buNone/>
              <a:defRPr sz="700"/>
            </a:lvl5pPr>
            <a:lvl6pPr marL="1792224" indent="0">
              <a:buNone/>
              <a:defRPr sz="700"/>
            </a:lvl6pPr>
            <a:lvl7pPr marL="2150669" indent="0">
              <a:buNone/>
              <a:defRPr sz="700"/>
            </a:lvl7pPr>
            <a:lvl8pPr marL="2509114" indent="0">
              <a:buNone/>
              <a:defRPr sz="700"/>
            </a:lvl8pPr>
            <a:lvl9pPr marL="2867558" indent="0">
              <a:buNone/>
              <a:defRPr sz="7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42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5204" y="3763804"/>
            <a:ext cx="4301490" cy="444338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05204" y="480433"/>
            <a:ext cx="4301490" cy="3226118"/>
          </a:xfrm>
        </p:spPr>
        <p:txBody>
          <a:bodyPr/>
          <a:lstStyle>
            <a:lvl1pPr marL="0" indent="0">
              <a:buNone/>
              <a:defRPr sz="2500"/>
            </a:lvl1pPr>
            <a:lvl2pPr marL="358445" indent="0">
              <a:buNone/>
              <a:defRPr sz="2200"/>
            </a:lvl2pPr>
            <a:lvl3pPr marL="716890" indent="0">
              <a:buNone/>
              <a:defRPr sz="1900"/>
            </a:lvl3pPr>
            <a:lvl4pPr marL="1075334" indent="0">
              <a:buNone/>
              <a:defRPr sz="1600"/>
            </a:lvl4pPr>
            <a:lvl5pPr marL="1433779" indent="0">
              <a:buNone/>
              <a:defRPr sz="1600"/>
            </a:lvl5pPr>
            <a:lvl6pPr marL="1792224" indent="0">
              <a:buNone/>
              <a:defRPr sz="1600"/>
            </a:lvl6pPr>
            <a:lvl7pPr marL="2150669" indent="0">
              <a:buNone/>
              <a:defRPr sz="1600"/>
            </a:lvl7pPr>
            <a:lvl8pPr marL="2509114" indent="0">
              <a:buNone/>
              <a:defRPr sz="1600"/>
            </a:lvl8pPr>
            <a:lvl9pPr marL="2867558" indent="0">
              <a:buNone/>
              <a:defRPr sz="16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05204" y="4208143"/>
            <a:ext cx="4301490" cy="631034"/>
          </a:xfrm>
        </p:spPr>
        <p:txBody>
          <a:bodyPr/>
          <a:lstStyle>
            <a:lvl1pPr marL="0" indent="0">
              <a:buNone/>
              <a:defRPr sz="1100"/>
            </a:lvl1pPr>
            <a:lvl2pPr marL="358445" indent="0">
              <a:buNone/>
              <a:defRPr sz="900"/>
            </a:lvl2pPr>
            <a:lvl3pPr marL="716890" indent="0">
              <a:buNone/>
              <a:defRPr sz="800"/>
            </a:lvl3pPr>
            <a:lvl4pPr marL="1075334" indent="0">
              <a:buNone/>
              <a:defRPr sz="700"/>
            </a:lvl4pPr>
            <a:lvl5pPr marL="1433779" indent="0">
              <a:buNone/>
              <a:defRPr sz="700"/>
            </a:lvl5pPr>
            <a:lvl6pPr marL="1792224" indent="0">
              <a:buNone/>
              <a:defRPr sz="700"/>
            </a:lvl6pPr>
            <a:lvl7pPr marL="2150669" indent="0">
              <a:buNone/>
              <a:defRPr sz="700"/>
            </a:lvl7pPr>
            <a:lvl8pPr marL="2509114" indent="0">
              <a:buNone/>
              <a:defRPr sz="700"/>
            </a:lvl8pPr>
            <a:lvl9pPr marL="2867558" indent="0">
              <a:buNone/>
              <a:defRPr sz="7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89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58458" y="215324"/>
            <a:ext cx="6452235" cy="896144"/>
          </a:xfrm>
          <a:prstGeom prst="rect">
            <a:avLst/>
          </a:prstGeom>
        </p:spPr>
        <p:txBody>
          <a:bodyPr vert="horz" lIns="71689" tIns="35844" rIns="71689" bIns="35844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58458" y="1254602"/>
            <a:ext cx="6452235" cy="3548481"/>
          </a:xfrm>
          <a:prstGeom prst="rect">
            <a:avLst/>
          </a:prstGeom>
        </p:spPr>
        <p:txBody>
          <a:bodyPr vert="horz" lIns="71689" tIns="35844" rIns="71689" bIns="35844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58457" y="4983556"/>
            <a:ext cx="1672802" cy="286268"/>
          </a:xfrm>
          <a:prstGeom prst="rect">
            <a:avLst/>
          </a:prstGeom>
        </p:spPr>
        <p:txBody>
          <a:bodyPr vert="horz" lIns="71689" tIns="35844" rIns="71689" bIns="3584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A8DBC-A63F-440B-BF8A-5C023342F7A4}" type="datetimeFigureOut">
              <a:rPr lang="de-DE" smtClean="0"/>
              <a:t>24.10.2020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49460" y="4983556"/>
            <a:ext cx="2270231" cy="286268"/>
          </a:xfrm>
          <a:prstGeom prst="rect">
            <a:avLst/>
          </a:prstGeom>
        </p:spPr>
        <p:txBody>
          <a:bodyPr vert="horz" lIns="71689" tIns="35844" rIns="71689" bIns="3584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137891" y="4983556"/>
            <a:ext cx="1672802" cy="286268"/>
          </a:xfrm>
          <a:prstGeom prst="rect">
            <a:avLst/>
          </a:prstGeom>
        </p:spPr>
        <p:txBody>
          <a:bodyPr vert="horz" lIns="71689" tIns="35844" rIns="71689" bIns="3584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36B59-DA21-415E-A462-725676D0A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6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689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834" indent="-268834" algn="l" defTabSz="716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82473" indent="-224028" algn="l" defTabSz="7168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96112" indent="-179222" algn="l" defTabSz="716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557" indent="-179222" algn="l" defTabSz="71689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3002" indent="-179222" algn="l" defTabSz="71689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446" indent="-179222" algn="l" defTabSz="716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29891" indent="-179222" algn="l" defTabSz="716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336" indent="-179222" algn="l" defTabSz="716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46781" indent="-179222" algn="l" defTabSz="7168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8445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6890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5334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3779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2224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50669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9114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7558" algn="l" defTabSz="71689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/>
            </a:r>
            <a:br>
              <a:rPr lang="de-DE" sz="1600" dirty="0"/>
            </a:br>
            <a:r>
              <a:rPr lang="de-DE" sz="2800" b="1" dirty="0" smtClean="0">
                <a:solidFill>
                  <a:srgbClr val="008000"/>
                </a:solidFill>
              </a:rPr>
              <a:t>Zimmer </a:t>
            </a:r>
            <a:r>
              <a:rPr lang="de-DE" sz="2800" b="1" dirty="0">
                <a:solidFill>
                  <a:srgbClr val="008000"/>
                </a:solidFill>
              </a:rPr>
              <a:t>„Landhaus“ im </a:t>
            </a:r>
            <a:r>
              <a:rPr lang="de-DE" sz="2800" b="1" dirty="0">
                <a:solidFill>
                  <a:srgbClr val="008000"/>
                </a:solidFill>
              </a:rPr>
              <a:t>Gästehaus </a:t>
            </a:r>
            <a:r>
              <a:rPr lang="de-DE" sz="2800" b="1" dirty="0">
                <a:solidFill>
                  <a:srgbClr val="008000"/>
                </a:solidFill>
              </a:rPr>
              <a:t>Karl </a:t>
            </a:r>
            <a:r>
              <a:rPr lang="de-DE" sz="2800" b="1" dirty="0">
                <a:solidFill>
                  <a:srgbClr val="008000"/>
                </a:solidFill>
              </a:rPr>
              <a:t/>
            </a:r>
            <a:br>
              <a:rPr lang="de-DE" sz="2800" b="1" dirty="0">
                <a:solidFill>
                  <a:srgbClr val="008000"/>
                </a:solidFill>
              </a:rPr>
            </a:br>
            <a:r>
              <a:rPr lang="de-DE" sz="1700" dirty="0"/>
              <a:t>Acht Zimmer </a:t>
            </a:r>
            <a:r>
              <a:rPr lang="de-DE" sz="1700" dirty="0"/>
              <a:t>verteilen sich </a:t>
            </a:r>
            <a:r>
              <a:rPr lang="de-DE" sz="1700" dirty="0"/>
              <a:t>auf</a:t>
            </a:r>
            <a:r>
              <a:rPr lang="de-DE" sz="1700" dirty="0" smtClean="0"/>
              <a:t>:</a:t>
            </a:r>
            <a:br>
              <a:rPr lang="de-DE" sz="1700" dirty="0" smtClean="0"/>
            </a:br>
            <a:r>
              <a:rPr lang="de-DE" sz="1100" dirty="0" smtClean="0"/>
              <a:t/>
            </a:r>
            <a:br>
              <a:rPr lang="de-DE" sz="1100" dirty="0" smtClean="0"/>
            </a:br>
            <a:r>
              <a:rPr lang="de-DE" sz="1700" dirty="0" smtClean="0"/>
              <a:t>3 </a:t>
            </a:r>
            <a:r>
              <a:rPr lang="de-DE" sz="1700" dirty="0"/>
              <a:t>Zimmer </a:t>
            </a:r>
            <a:r>
              <a:rPr lang="de-DE" sz="1700" dirty="0"/>
              <a:t>in </a:t>
            </a:r>
            <a:r>
              <a:rPr lang="de-DE" sz="1700" dirty="0"/>
              <a:t>der ersten Ebene </a:t>
            </a:r>
            <a:br>
              <a:rPr lang="de-DE" sz="1700" dirty="0"/>
            </a:br>
            <a:r>
              <a:rPr lang="de-AT" sz="1700" dirty="0"/>
              <a:t>5 </a:t>
            </a:r>
            <a:r>
              <a:rPr lang="de-AT" sz="1700" dirty="0"/>
              <a:t>Zimmer in der </a:t>
            </a:r>
            <a:r>
              <a:rPr lang="de-AT" sz="1700" dirty="0" smtClean="0"/>
              <a:t>Mansarde</a:t>
            </a:r>
            <a:r>
              <a:rPr lang="de-AT" sz="1700" dirty="0"/>
              <a:t/>
            </a:r>
            <a:br>
              <a:rPr lang="de-AT" sz="1700" dirty="0"/>
            </a:br>
            <a:r>
              <a:rPr lang="de-AT" sz="1700" dirty="0"/>
              <a:t>Die </a:t>
            </a:r>
            <a:r>
              <a:rPr lang="de-AT" sz="1700" dirty="0"/>
              <a:t>Wohneinheiten </a:t>
            </a:r>
            <a:r>
              <a:rPr lang="de-AT" sz="1700" dirty="0" smtClean="0"/>
              <a:t>sind </a:t>
            </a:r>
            <a:r>
              <a:rPr lang="de-AT" sz="1700" dirty="0"/>
              <a:t>25 </a:t>
            </a:r>
            <a:r>
              <a:rPr lang="de-AT" sz="1700" dirty="0"/>
              <a:t>m² groß. </a:t>
            </a:r>
            <a:r>
              <a:rPr lang="de-AT" sz="1700" dirty="0"/>
              <a:t/>
            </a:r>
            <a:br>
              <a:rPr lang="de-AT" sz="1700" dirty="0"/>
            </a:br>
            <a:r>
              <a:rPr lang="de-AT" sz="1700" dirty="0"/>
              <a:t>Ausstattung:</a:t>
            </a:r>
            <a:br>
              <a:rPr lang="de-AT" sz="1700" dirty="0"/>
            </a:br>
            <a:r>
              <a:rPr lang="de-AT" sz="1700" dirty="0"/>
              <a:t>Dusche</a:t>
            </a:r>
            <a:r>
              <a:rPr lang="de-AT" sz="1700" dirty="0"/>
              <a:t>, WC, </a:t>
            </a:r>
            <a:r>
              <a:rPr lang="de-AT" sz="1700" dirty="0"/>
              <a:t>Fön, SAT-Flachbild-TV</a:t>
            </a:r>
            <a:r>
              <a:rPr lang="de-AT" sz="1700" dirty="0"/>
              <a:t>, </a:t>
            </a:r>
            <a:br>
              <a:rPr lang="de-AT" sz="1700" dirty="0"/>
            </a:br>
            <a:r>
              <a:rPr lang="de-AT" sz="1700" dirty="0"/>
              <a:t>Radiowecker, </a:t>
            </a:r>
            <a:r>
              <a:rPr lang="de-AT" sz="1700" dirty="0"/>
              <a:t>Telefon, </a:t>
            </a:r>
            <a:br>
              <a:rPr lang="de-AT" sz="1700" dirty="0"/>
            </a:br>
            <a:r>
              <a:rPr lang="de-AT" sz="1700" dirty="0"/>
              <a:t>gratis WLAN und Balkon </a:t>
            </a:r>
            <a:endParaRPr lang="de-DE" sz="1700" dirty="0"/>
          </a:p>
        </p:txBody>
      </p:sp>
      <p:pic>
        <p:nvPicPr>
          <p:cNvPr id="1026" name="Picture 2" descr="C:\Users\Anwender\Desktop\Gästehaus kar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583" y="1752327"/>
            <a:ext cx="2970203" cy="167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0711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B5 (ISO) Papier (176x250 mm)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                 Zimmer „Landhaus“ im Gästehaus Karl  Acht Zimmer verteilen sich auf:  3 Zimmer in der ersten Ebene  5 Zimmer in der Mansarde Die Wohneinheiten sind 25 m² groß.  Ausstattung: Dusche, WC, Fön, SAT-Flachbild-TV,  Radiowecker, Telefon,  gratis WLAN und Balkon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Anwender</dc:creator>
  <cp:lastModifiedBy>Anwender</cp:lastModifiedBy>
  <cp:revision>19</cp:revision>
  <dcterms:created xsi:type="dcterms:W3CDTF">2020-10-02T11:48:45Z</dcterms:created>
  <dcterms:modified xsi:type="dcterms:W3CDTF">2020-10-24T13:34:34Z</dcterms:modified>
</cp:coreProperties>
</file>