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/>
    <p:restoredTop sz="94632"/>
  </p:normalViewPr>
  <p:slideViewPr>
    <p:cSldViewPr>
      <p:cViewPr varScale="1">
        <p:scale>
          <a:sx n="106" d="100"/>
          <a:sy n="106" d="100"/>
        </p:scale>
        <p:origin x="5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75975-9D3F-E44E-8811-8E911A10587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DA0C-89B1-6A40-85D2-E2AC0C04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8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25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1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75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9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55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59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9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78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61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07B2-2506-4049-B74D-D6404DB94C81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9D4F-99CD-47C7-910E-40532844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26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9592" y="3717032"/>
            <a:ext cx="7763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すべき情報が</a:t>
            </a:r>
            <a:r>
              <a:rPr lang="ja-JP" altLang="en-US" sz="1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ない場合）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5085184"/>
            <a:ext cx="6244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この形式はサンプルです。必要な情報が開示されていれば、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形式は自由です。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6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3861048"/>
            <a:ext cx="7184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○○○○から研究資金の提供を受けました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18962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3933056"/>
            <a:ext cx="7184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○○○○から講演料の提供を受けました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204194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4018281"/>
            <a:ext cx="7184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○○○○の顧問であり、研究資金の提供を受けました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92978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98482" y="404452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○○○○の寄附</a:t>
            </a:r>
            <a:r>
              <a:rPr lang="ja-JP" altLang="en-US" sz="2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講座所属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109596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31640" y="980728"/>
            <a:ext cx="6506195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回日本ホスピス・在宅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ケア研究会全国大会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</a:t>
            </a:r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仙台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反（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COI)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22644" y="3861048"/>
            <a:ext cx="63084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①顧問：　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②株保有・利益：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③特許使用料：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④講演料：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⑤原稿料：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⑥受託研究・共同研究費：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⑦奨学寄附金：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⑧寄付講座所属：　　　　　　　　　あり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⑨贈答品などの報酬：　　　　　　　あり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194481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86092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359</Words>
  <Application>Microsoft Macintosh PowerPoint</Application>
  <PresentationFormat>画面に合わせる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</dc:creator>
  <cp:lastModifiedBy>谷山　洋三</cp:lastModifiedBy>
  <cp:revision>4</cp:revision>
  <dcterms:created xsi:type="dcterms:W3CDTF">2016-12-05T01:29:28Z</dcterms:created>
  <dcterms:modified xsi:type="dcterms:W3CDTF">2023-08-27T05:14:42Z</dcterms:modified>
</cp:coreProperties>
</file>