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4" r:id="rId3"/>
    <p:sldId id="260" r:id="rId4"/>
    <p:sldId id="263" r:id="rId5"/>
    <p:sldId id="262" r:id="rId6"/>
    <p:sldId id="265" r:id="rId7"/>
    <p:sldId id="268" r:id="rId8"/>
    <p:sldId id="256" r:id="rId9"/>
    <p:sldId id="257" r:id="rId10"/>
    <p:sldId id="267" r:id="rId1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08CE-16BB-4F89-9F2B-A3B7E4F959E2}" type="datetimeFigureOut">
              <a:rPr kumimoji="1" lang="ja-JP" altLang="en-US" smtClean="0"/>
              <a:t>2016/3/7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162C-07BB-48B3-A45A-E8805FA93F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716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08CE-16BB-4F89-9F2B-A3B7E4F959E2}" type="datetimeFigureOut">
              <a:rPr kumimoji="1" lang="ja-JP" altLang="en-US" smtClean="0"/>
              <a:t>2016/3/7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162C-07BB-48B3-A45A-E8805FA93F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9650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08CE-16BB-4F89-9F2B-A3B7E4F959E2}" type="datetimeFigureOut">
              <a:rPr kumimoji="1" lang="ja-JP" altLang="en-US" smtClean="0"/>
              <a:t>2016/3/7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162C-07BB-48B3-A45A-E8805FA93F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478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08CE-16BB-4F89-9F2B-A3B7E4F959E2}" type="datetimeFigureOut">
              <a:rPr kumimoji="1" lang="ja-JP" altLang="en-US" smtClean="0"/>
              <a:t>2016/3/7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162C-07BB-48B3-A45A-E8805FA93F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6996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08CE-16BB-4F89-9F2B-A3B7E4F959E2}" type="datetimeFigureOut">
              <a:rPr kumimoji="1" lang="ja-JP" altLang="en-US" smtClean="0"/>
              <a:t>2016/3/7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162C-07BB-48B3-A45A-E8805FA93F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029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08CE-16BB-4F89-9F2B-A3B7E4F959E2}" type="datetimeFigureOut">
              <a:rPr kumimoji="1" lang="ja-JP" altLang="en-US" smtClean="0"/>
              <a:t>2016/3/7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162C-07BB-48B3-A45A-E8805FA93F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885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08CE-16BB-4F89-9F2B-A3B7E4F959E2}" type="datetimeFigureOut">
              <a:rPr kumimoji="1" lang="ja-JP" altLang="en-US" smtClean="0"/>
              <a:t>2016/3/7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162C-07BB-48B3-A45A-E8805FA93F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150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08CE-16BB-4F89-9F2B-A3B7E4F959E2}" type="datetimeFigureOut">
              <a:rPr kumimoji="1" lang="ja-JP" altLang="en-US" smtClean="0"/>
              <a:t>2016/3/7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162C-07BB-48B3-A45A-E8805FA93F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108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08CE-16BB-4F89-9F2B-A3B7E4F959E2}" type="datetimeFigureOut">
              <a:rPr kumimoji="1" lang="ja-JP" altLang="en-US" smtClean="0"/>
              <a:t>2016/3/7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162C-07BB-48B3-A45A-E8805FA93F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922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08CE-16BB-4F89-9F2B-A3B7E4F959E2}" type="datetimeFigureOut">
              <a:rPr kumimoji="1" lang="ja-JP" altLang="en-US" smtClean="0"/>
              <a:t>2016/3/7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162C-07BB-48B3-A45A-E8805FA93F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9681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08CE-16BB-4F89-9F2B-A3B7E4F959E2}" type="datetimeFigureOut">
              <a:rPr kumimoji="1" lang="ja-JP" altLang="en-US" smtClean="0"/>
              <a:t>2016/3/7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162C-07BB-48B3-A45A-E8805FA93F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5750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B08CE-16BB-4F89-9F2B-A3B7E4F959E2}" type="datetimeFigureOut">
              <a:rPr kumimoji="1" lang="ja-JP" altLang="en-US" smtClean="0"/>
              <a:t>2016/3/7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C162C-07BB-48B3-A45A-E8805FA93F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006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rw.kyodonews.jp/prwfile/release/M100203/201603048550/_prw_OR1fl_K64fs9h9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opics.smt.docomo.ne.jp/article/iwate/region/iwate-34734869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miuri.co.jp/local/iwate/news/20160305-OYTNT50040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nb.co.jp/nnn/news88510994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nb.co.jp/nnn/movie/news88510994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936104"/>
          </a:xfrm>
        </p:spPr>
        <p:txBody>
          <a:bodyPr>
            <a:noAutofit/>
          </a:bodyPr>
          <a:lstStyle/>
          <a:p>
            <a:r>
              <a:rPr kumimoji="1" lang="ja-JP" altLang="en-US" sz="2400" dirty="0" smtClean="0"/>
              <a:t>下記セミナー終えての翌日の</a:t>
            </a:r>
            <a:r>
              <a:rPr lang="ja-JP" altLang="en-US" sz="2400" dirty="0" smtClean="0"/>
              <a:t>新聞や</a:t>
            </a:r>
            <a:r>
              <a:rPr lang="en-US" altLang="ja-JP" sz="2400" dirty="0" smtClean="0"/>
              <a:t>WEB.</a:t>
            </a:r>
            <a:r>
              <a:rPr lang="ja-JP" altLang="en-US" sz="2400" dirty="0" smtClean="0"/>
              <a:t>テレビ等です。</a:t>
            </a:r>
            <a:endParaRPr kumimoji="1" lang="ja-JP" altLang="en-US" sz="2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08720"/>
            <a:ext cx="3816424" cy="5515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14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61" y="0"/>
            <a:ext cx="6997477" cy="701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右矢印 4"/>
          <p:cNvSpPr/>
          <p:nvPr/>
        </p:nvSpPr>
        <p:spPr>
          <a:xfrm>
            <a:off x="4283968" y="1844824"/>
            <a:ext cx="978408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</a:rPr>
              <a:t>クリック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4" name="角丸四角形 3">
            <a:hlinkClick r:id="rId3"/>
          </p:cNvPr>
          <p:cNvSpPr/>
          <p:nvPr/>
        </p:nvSpPr>
        <p:spPr>
          <a:xfrm>
            <a:off x="5364088" y="1988840"/>
            <a:ext cx="432048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1073261" y="3789040"/>
            <a:ext cx="4866891" cy="7920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242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602" y="-723491"/>
            <a:ext cx="9721203" cy="13369515"/>
          </a:xfrm>
        </p:spPr>
      </p:pic>
      <p:sp>
        <p:nvSpPr>
          <p:cNvPr id="7" name="正方形/長方形 6"/>
          <p:cNvSpPr/>
          <p:nvPr/>
        </p:nvSpPr>
        <p:spPr>
          <a:xfrm>
            <a:off x="-108520" y="476672"/>
            <a:ext cx="1944216" cy="9649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907704" y="3717032"/>
            <a:ext cx="4464496" cy="3096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763688" y="5805264"/>
            <a:ext cx="3888432" cy="3096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5508104" y="6813376"/>
            <a:ext cx="3672408" cy="252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3851920" y="1628800"/>
            <a:ext cx="1800200" cy="2880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7668344" y="476672"/>
            <a:ext cx="1368152" cy="41044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1907704" y="188640"/>
            <a:ext cx="2376264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1979712" y="404664"/>
            <a:ext cx="1728192" cy="21242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458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295" y="27041"/>
            <a:ext cx="5679410" cy="683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角丸四角形 3">
            <a:hlinkClick r:id="rId3"/>
          </p:cNvPr>
          <p:cNvSpPr/>
          <p:nvPr/>
        </p:nvSpPr>
        <p:spPr>
          <a:xfrm>
            <a:off x="6804248" y="188640"/>
            <a:ext cx="2016224" cy="504056"/>
          </a:xfrm>
          <a:prstGeom prst="round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>
                <a:solidFill>
                  <a:srgbClr val="00B0F0"/>
                </a:solidFill>
              </a:rPr>
              <a:t>岩手日報</a:t>
            </a:r>
            <a:endParaRPr kumimoji="1" lang="ja-JP" altLang="en-US" sz="2800" b="1" dirty="0">
              <a:solidFill>
                <a:srgbClr val="00B0F0"/>
              </a:solidFill>
            </a:endParaRPr>
          </a:p>
        </p:txBody>
      </p:sp>
      <p:sp>
        <p:nvSpPr>
          <p:cNvPr id="6" name="右矢印 5"/>
          <p:cNvSpPr/>
          <p:nvPr/>
        </p:nvSpPr>
        <p:spPr>
          <a:xfrm>
            <a:off x="5796136" y="424088"/>
            <a:ext cx="978408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</a:rPr>
              <a:t>クリック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39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51720" y="30251"/>
            <a:ext cx="5040560" cy="6932254"/>
          </a:xfrm>
        </p:spPr>
      </p:pic>
      <p:cxnSp>
        <p:nvCxnSpPr>
          <p:cNvPr id="6" name="直線コネクタ 5"/>
          <p:cNvCxnSpPr/>
          <p:nvPr/>
        </p:nvCxnSpPr>
        <p:spPr>
          <a:xfrm>
            <a:off x="3491880" y="404664"/>
            <a:ext cx="3600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3491880" y="332656"/>
            <a:ext cx="0" cy="20882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V="1">
            <a:off x="3491880" y="2348880"/>
            <a:ext cx="2520280" cy="720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6012160" y="2348880"/>
            <a:ext cx="0" cy="45091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6012160" y="6858000"/>
            <a:ext cx="10801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7092280" y="332656"/>
            <a:ext cx="0" cy="65253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角丸四角形 20"/>
          <p:cNvSpPr/>
          <p:nvPr/>
        </p:nvSpPr>
        <p:spPr>
          <a:xfrm>
            <a:off x="6552220" y="476672"/>
            <a:ext cx="540060" cy="28083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5364088" y="188640"/>
            <a:ext cx="1728192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343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337" y="0"/>
            <a:ext cx="63493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角丸四角形 5">
            <a:hlinkClick r:id="rId3"/>
          </p:cNvPr>
          <p:cNvSpPr/>
          <p:nvPr/>
        </p:nvSpPr>
        <p:spPr>
          <a:xfrm>
            <a:off x="6804248" y="188640"/>
            <a:ext cx="2016224" cy="504056"/>
          </a:xfrm>
          <a:prstGeom prst="round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solidFill>
                  <a:srgbClr val="00B0F0"/>
                </a:solidFill>
              </a:rPr>
              <a:t>読売新聞</a:t>
            </a:r>
            <a:endParaRPr kumimoji="1" lang="ja-JP" altLang="en-US" sz="2800" b="1" dirty="0">
              <a:solidFill>
                <a:srgbClr val="00B0F0"/>
              </a:solidFill>
            </a:endParaRPr>
          </a:p>
        </p:txBody>
      </p:sp>
      <p:sp>
        <p:nvSpPr>
          <p:cNvPr id="7" name="右矢印 6"/>
          <p:cNvSpPr/>
          <p:nvPr/>
        </p:nvSpPr>
        <p:spPr>
          <a:xfrm>
            <a:off x="5825840" y="476672"/>
            <a:ext cx="978408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</a:rPr>
              <a:t>クリック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40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73" y="10653"/>
            <a:ext cx="7318253" cy="683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5940152" y="1196752"/>
            <a:ext cx="2290974" cy="5650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912873" y="2420888"/>
            <a:ext cx="4811255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912873" y="10653"/>
            <a:ext cx="1786919" cy="538027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011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980727"/>
            <a:ext cx="9167267" cy="458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43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80728"/>
            <a:ext cx="9102309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角丸四角形 4">
            <a:hlinkClick r:id="rId3"/>
          </p:cNvPr>
          <p:cNvSpPr/>
          <p:nvPr/>
        </p:nvSpPr>
        <p:spPr>
          <a:xfrm>
            <a:off x="6804248" y="188640"/>
            <a:ext cx="2016224" cy="504056"/>
          </a:xfrm>
          <a:prstGeom prst="round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solidFill>
                  <a:srgbClr val="00B0F0"/>
                </a:solidFill>
              </a:rPr>
              <a:t>テレビ岩手</a:t>
            </a:r>
            <a:endParaRPr kumimoji="1" lang="ja-JP" altLang="en-US" sz="2800" b="1" dirty="0">
              <a:solidFill>
                <a:srgbClr val="00B0F0"/>
              </a:solidFill>
            </a:endParaRPr>
          </a:p>
        </p:txBody>
      </p:sp>
      <p:sp>
        <p:nvSpPr>
          <p:cNvPr id="4" name="右矢印 3"/>
          <p:cNvSpPr/>
          <p:nvPr/>
        </p:nvSpPr>
        <p:spPr>
          <a:xfrm>
            <a:off x="5753832" y="260648"/>
            <a:ext cx="978408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</a:rPr>
              <a:t>クリック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71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-9159"/>
            <a:ext cx="7056784" cy="6867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角丸四角形 3">
            <a:hlinkClick r:id="rId3"/>
          </p:cNvPr>
          <p:cNvSpPr/>
          <p:nvPr/>
        </p:nvSpPr>
        <p:spPr>
          <a:xfrm>
            <a:off x="2771800" y="3717032"/>
            <a:ext cx="1584176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右矢印 5"/>
          <p:cNvSpPr/>
          <p:nvPr/>
        </p:nvSpPr>
        <p:spPr>
          <a:xfrm>
            <a:off x="1187624" y="3356992"/>
            <a:ext cx="1584176" cy="100811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800" b="1" dirty="0" smtClean="0">
                <a:solidFill>
                  <a:srgbClr val="FF0000"/>
                </a:solidFill>
              </a:rPr>
              <a:t>クリックして</a:t>
            </a:r>
            <a:endParaRPr kumimoji="1" lang="en-US" altLang="ja-JP" sz="800" b="1" dirty="0" smtClean="0">
              <a:solidFill>
                <a:srgbClr val="FF0000"/>
              </a:solidFill>
            </a:endParaRPr>
          </a:p>
          <a:p>
            <a:r>
              <a:rPr lang="ja-JP" altLang="en-US" sz="800" b="1" dirty="0" smtClean="0">
                <a:solidFill>
                  <a:srgbClr val="FF0000"/>
                </a:solidFill>
              </a:rPr>
              <a:t>リンク画面を右クリックで</a:t>
            </a:r>
            <a:endParaRPr lang="en-US" altLang="ja-JP" sz="800" b="1" dirty="0" smtClean="0">
              <a:solidFill>
                <a:srgbClr val="FF0000"/>
              </a:solidFill>
            </a:endParaRPr>
          </a:p>
          <a:p>
            <a:r>
              <a:rPr lang="ja-JP" altLang="en-US" sz="800" b="1" dirty="0" smtClean="0">
                <a:solidFill>
                  <a:srgbClr val="FF0000"/>
                </a:solidFill>
              </a:rPr>
              <a:t>全画面表示</a:t>
            </a:r>
            <a:r>
              <a:rPr kumimoji="1" lang="ja-JP" altLang="en-US" sz="800" b="1" dirty="0" smtClean="0">
                <a:solidFill>
                  <a:srgbClr val="FF0000"/>
                </a:solidFill>
              </a:rPr>
              <a:t>で</a:t>
            </a:r>
            <a:r>
              <a:rPr kumimoji="1" lang="ja-JP" altLang="en-US" sz="800" b="1" smtClean="0">
                <a:solidFill>
                  <a:srgbClr val="FF0000"/>
                </a:solidFill>
              </a:rPr>
              <a:t>拡大します。４５秒</a:t>
            </a:r>
            <a:endParaRPr kumimoji="1" lang="ja-JP" altLang="en-US" sz="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80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39</Words>
  <Application>Microsoft Office PowerPoint</Application>
  <PresentationFormat>画面に合わせる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1" baseType="lpstr">
      <vt:lpstr>Office ​​テーマ</vt:lpstr>
      <vt:lpstr>下記セミナー終えての翌日の新聞やWEB.テレビ等です。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中部大学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akemi</dc:creator>
  <cp:lastModifiedBy>murata</cp:lastModifiedBy>
  <cp:revision>23</cp:revision>
  <dcterms:created xsi:type="dcterms:W3CDTF">2016-03-06T11:18:51Z</dcterms:created>
  <dcterms:modified xsi:type="dcterms:W3CDTF">2016-03-07T08:41:06Z</dcterms:modified>
</cp:coreProperties>
</file>