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1511" r:id="rId2"/>
    <p:sldId id="1513" r:id="rId3"/>
    <p:sldId id="1514" r:id="rId4"/>
    <p:sldId id="1515" r:id="rId5"/>
    <p:sldId id="1524" r:id="rId6"/>
    <p:sldId id="1518" r:id="rId7"/>
    <p:sldId id="1520" r:id="rId8"/>
    <p:sldId id="1522" r:id="rId9"/>
    <p:sldId id="1523" r:id="rId10"/>
    <p:sldId id="1521" r:id="rId11"/>
    <p:sldId id="1519" r:id="rId12"/>
    <p:sldId id="1517" r:id="rId13"/>
    <p:sldId id="1516" r:id="rId14"/>
    <p:sldId id="1525" r:id="rId15"/>
    <p:sldId id="1528" r:id="rId16"/>
    <p:sldId id="1526" r:id="rId17"/>
    <p:sldId id="1529" r:id="rId18"/>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21802D"/>
    <a:srgbClr val="FF87C3"/>
    <a:srgbClr val="D96BC3"/>
    <a:srgbClr val="9487C3"/>
    <a:srgbClr val="FF0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59E78-91FD-4211-B884-D1C79D91CEE0}" v="66" dt="2024-03-12T06:29:10.3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464" autoAdjust="0"/>
  </p:normalViewPr>
  <p:slideViewPr>
    <p:cSldViewPr>
      <p:cViewPr varScale="1">
        <p:scale>
          <a:sx n="74" d="100"/>
          <a:sy n="74" d="100"/>
        </p:scale>
        <p:origin x="788" y="5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5" d="100"/>
          <a:sy n="75" d="100"/>
        </p:scale>
        <p:origin x="40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45FABA0-21A8-A440-A660-C319930B4686}"/>
              </a:ext>
            </a:extLst>
          </p:cNvPr>
          <p:cNvSpPr>
            <a:spLocks noGrp="1"/>
          </p:cNvSpPr>
          <p:nvPr>
            <p:ph type="hdr" sz="quarter"/>
          </p:nvPr>
        </p:nvSpPr>
        <p:spPr>
          <a:xfrm>
            <a:off x="1" y="0"/>
            <a:ext cx="3078427" cy="514100"/>
          </a:xfrm>
          <a:prstGeom prst="rect">
            <a:avLst/>
          </a:prstGeom>
        </p:spPr>
        <p:txBody>
          <a:bodyPr vert="horz" lIns="94796" tIns="47398" rIns="94796" bIns="47398" rtlCol="0"/>
          <a:lstStyle>
            <a:lvl1pPr algn="l">
              <a:defRPr sz="1200"/>
            </a:lvl1pPr>
          </a:lstStyle>
          <a:p>
            <a:endParaRPr kumimoji="1" lang="ja-JP" altLang="en-US" b="1">
              <a:latin typeface="UD Digi Kyokasho NK-B" panose="02020700000000000000" pitchFamily="18" charset="-128"/>
              <a:ea typeface="UD Digi Kyokasho NK-B" panose="02020700000000000000" pitchFamily="18" charset="-128"/>
            </a:endParaRPr>
          </a:p>
        </p:txBody>
      </p:sp>
      <p:sp>
        <p:nvSpPr>
          <p:cNvPr id="3" name="日付プレースホルダー 2">
            <a:extLst>
              <a:ext uri="{FF2B5EF4-FFF2-40B4-BE49-F238E27FC236}">
                <a16:creationId xmlns:a16="http://schemas.microsoft.com/office/drawing/2014/main" id="{B14553D0-C7F7-0840-A7D0-C4523A556F7B}"/>
              </a:ext>
            </a:extLst>
          </p:cNvPr>
          <p:cNvSpPr>
            <a:spLocks noGrp="1"/>
          </p:cNvSpPr>
          <p:nvPr>
            <p:ph type="dt" sz="quarter" idx="1"/>
          </p:nvPr>
        </p:nvSpPr>
        <p:spPr>
          <a:xfrm>
            <a:off x="4024403" y="0"/>
            <a:ext cx="3078427" cy="514100"/>
          </a:xfrm>
          <a:prstGeom prst="rect">
            <a:avLst/>
          </a:prstGeom>
        </p:spPr>
        <p:txBody>
          <a:bodyPr vert="horz" lIns="94796" tIns="47398" rIns="94796" bIns="47398" rtlCol="0"/>
          <a:lstStyle>
            <a:lvl1pPr algn="r">
              <a:defRPr sz="1200"/>
            </a:lvl1pPr>
          </a:lstStyle>
          <a:p>
            <a:fld id="{FC5783C8-B293-DD46-B4A5-BCEF1ED0FD75}" type="datetimeFigureOut">
              <a:rPr kumimoji="1" lang="ja-JP" altLang="en-US" b="1" smtClean="0">
                <a:latin typeface="UD Digi Kyokasho NK-B" panose="02020700000000000000" pitchFamily="18" charset="-128"/>
                <a:ea typeface="UD Digi Kyokasho NK-B" panose="02020700000000000000" pitchFamily="18" charset="-128"/>
              </a:rPr>
              <a:t>2025/2/5</a:t>
            </a:fld>
            <a:endParaRPr kumimoji="1" lang="ja-JP" altLang="en-US" b="1">
              <a:latin typeface="UD Digi Kyokasho NK-B" panose="02020700000000000000" pitchFamily="18" charset="-128"/>
              <a:ea typeface="UD Digi Kyokasho NK-B" panose="02020700000000000000" pitchFamily="18" charset="-128"/>
            </a:endParaRPr>
          </a:p>
        </p:txBody>
      </p:sp>
      <p:sp>
        <p:nvSpPr>
          <p:cNvPr id="4" name="フッター プレースホルダー 3">
            <a:extLst>
              <a:ext uri="{FF2B5EF4-FFF2-40B4-BE49-F238E27FC236}">
                <a16:creationId xmlns:a16="http://schemas.microsoft.com/office/drawing/2014/main" id="{01016A7B-47C5-6045-9609-F00D97BCDE81}"/>
              </a:ext>
            </a:extLst>
          </p:cNvPr>
          <p:cNvSpPr>
            <a:spLocks noGrp="1"/>
          </p:cNvSpPr>
          <p:nvPr>
            <p:ph type="ftr" sz="quarter" idx="2"/>
          </p:nvPr>
        </p:nvSpPr>
        <p:spPr>
          <a:xfrm>
            <a:off x="1" y="9720516"/>
            <a:ext cx="3078427" cy="514099"/>
          </a:xfrm>
          <a:prstGeom prst="rect">
            <a:avLst/>
          </a:prstGeom>
        </p:spPr>
        <p:txBody>
          <a:bodyPr vert="horz" lIns="94796" tIns="47398" rIns="94796" bIns="47398" rtlCol="0" anchor="b"/>
          <a:lstStyle>
            <a:lvl1pPr algn="l">
              <a:defRPr sz="1200"/>
            </a:lvl1pPr>
          </a:lstStyle>
          <a:p>
            <a:endParaRPr kumimoji="1" lang="ja-JP" altLang="en-US" b="1">
              <a:latin typeface="UD Digi Kyokasho NK-B" panose="02020700000000000000" pitchFamily="18" charset="-128"/>
              <a:ea typeface="UD Digi Kyokasho NK-B" panose="02020700000000000000" pitchFamily="18" charset="-128"/>
            </a:endParaRPr>
          </a:p>
        </p:txBody>
      </p:sp>
      <p:sp>
        <p:nvSpPr>
          <p:cNvPr id="5" name="スライド番号プレースホルダー 4">
            <a:extLst>
              <a:ext uri="{FF2B5EF4-FFF2-40B4-BE49-F238E27FC236}">
                <a16:creationId xmlns:a16="http://schemas.microsoft.com/office/drawing/2014/main" id="{AB28BC67-F767-2D49-A8B5-9DB08562E327}"/>
              </a:ext>
            </a:extLst>
          </p:cNvPr>
          <p:cNvSpPr>
            <a:spLocks noGrp="1"/>
          </p:cNvSpPr>
          <p:nvPr>
            <p:ph type="sldNum" sz="quarter" idx="3"/>
          </p:nvPr>
        </p:nvSpPr>
        <p:spPr>
          <a:xfrm>
            <a:off x="4024403" y="9720516"/>
            <a:ext cx="3078427" cy="514099"/>
          </a:xfrm>
          <a:prstGeom prst="rect">
            <a:avLst/>
          </a:prstGeom>
        </p:spPr>
        <p:txBody>
          <a:bodyPr vert="horz" lIns="94796" tIns="47398" rIns="94796" bIns="47398" rtlCol="0" anchor="b"/>
          <a:lstStyle>
            <a:lvl1pPr algn="r">
              <a:defRPr sz="1200"/>
            </a:lvl1pPr>
          </a:lstStyle>
          <a:p>
            <a:fld id="{2520C0C8-92F1-924D-9BB1-2705558FF665}" type="slidenum">
              <a:rPr kumimoji="1" lang="ja-JP" altLang="en-US" b="1" smtClean="0">
                <a:latin typeface="UD Digi Kyokasho NK-B" panose="02020700000000000000" pitchFamily="18" charset="-128"/>
                <a:ea typeface="UD Digi Kyokasho NK-B" panose="02020700000000000000" pitchFamily="18" charset="-128"/>
              </a:rPr>
              <a:t>‹#›</a:t>
            </a:fld>
            <a:endParaRPr kumimoji="1" lang="ja-JP" altLang="en-US" b="1">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124843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4100"/>
          </a:xfrm>
          <a:prstGeom prst="rect">
            <a:avLst/>
          </a:prstGeom>
        </p:spPr>
        <p:txBody>
          <a:bodyPr vert="horz" lIns="94796" tIns="47398" rIns="94796" bIns="47398" rtlCol="0"/>
          <a:lstStyle>
            <a:lvl1pPr algn="l">
              <a:defRPr sz="1200" b="1" i="0">
                <a:latin typeface="UD Digi Kyokasho NK-B" panose="02020700000000000000" pitchFamily="18" charset="-128"/>
                <a:ea typeface="UD Digi Kyokasho NK-B" panose="02020700000000000000" pitchFamily="18" charset="-128"/>
              </a:defRPr>
            </a:lvl1pPr>
          </a:lstStyle>
          <a:p>
            <a:endParaRPr lang="ja-JP" altLang="en-US"/>
          </a:p>
        </p:txBody>
      </p:sp>
      <p:sp>
        <p:nvSpPr>
          <p:cNvPr id="3" name="日付プレースホルダー 2"/>
          <p:cNvSpPr>
            <a:spLocks noGrp="1"/>
          </p:cNvSpPr>
          <p:nvPr>
            <p:ph type="dt" idx="1"/>
          </p:nvPr>
        </p:nvSpPr>
        <p:spPr>
          <a:xfrm>
            <a:off x="4024403" y="0"/>
            <a:ext cx="3078427" cy="514100"/>
          </a:xfrm>
          <a:prstGeom prst="rect">
            <a:avLst/>
          </a:prstGeom>
        </p:spPr>
        <p:txBody>
          <a:bodyPr vert="horz" lIns="94796" tIns="47398" rIns="94796" bIns="47398" rtlCol="0"/>
          <a:lstStyle>
            <a:lvl1pPr algn="r">
              <a:defRPr sz="1200" b="1" i="0">
                <a:latin typeface="UD Digi Kyokasho NK-B" panose="02020700000000000000" pitchFamily="18" charset="-128"/>
                <a:ea typeface="UD Digi Kyokasho NK-B" panose="02020700000000000000" pitchFamily="18" charset="-128"/>
              </a:defRPr>
            </a:lvl1pPr>
          </a:lstStyle>
          <a:p>
            <a:fld id="{A9DCED3E-7F75-4248-AFE2-DD6B569DF2C9}" type="datetimeFigureOut">
              <a:rPr lang="ja-JP" altLang="en-US" smtClean="0"/>
              <a:pPr/>
              <a:t>2025/2/5</a:t>
            </a:fld>
            <a:endParaRPr lang="ja-JP" altLang="en-US"/>
          </a:p>
        </p:txBody>
      </p:sp>
      <p:sp>
        <p:nvSpPr>
          <p:cNvPr id="4" name="スライド イメージ プレースホルダー 3"/>
          <p:cNvSpPr>
            <a:spLocks noGrp="1" noRot="1" noChangeAspect="1"/>
          </p:cNvSpPr>
          <p:nvPr>
            <p:ph type="sldImg" idx="2"/>
          </p:nvPr>
        </p:nvSpPr>
        <p:spPr>
          <a:xfrm>
            <a:off x="1249363" y="1277938"/>
            <a:ext cx="4605337" cy="3454400"/>
          </a:xfrm>
          <a:prstGeom prst="rect">
            <a:avLst/>
          </a:prstGeom>
          <a:noFill/>
          <a:ln w="12700">
            <a:solidFill>
              <a:prstClr val="black"/>
            </a:solidFill>
          </a:ln>
        </p:spPr>
        <p:txBody>
          <a:bodyPr vert="horz" lIns="94796" tIns="47398" rIns="94796" bIns="47398"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8"/>
          </a:xfrm>
          <a:prstGeom prst="rect">
            <a:avLst/>
          </a:prstGeom>
        </p:spPr>
        <p:txBody>
          <a:bodyPr vert="horz" lIns="94796" tIns="47398" rIns="94796"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0516"/>
            <a:ext cx="3078427" cy="514099"/>
          </a:xfrm>
          <a:prstGeom prst="rect">
            <a:avLst/>
          </a:prstGeom>
        </p:spPr>
        <p:txBody>
          <a:bodyPr vert="horz" lIns="94796" tIns="47398" rIns="94796" bIns="47398" rtlCol="0" anchor="b"/>
          <a:lstStyle>
            <a:lvl1pPr algn="l">
              <a:defRPr sz="1200" b="1" i="0">
                <a:latin typeface="UD Digi Kyokasho NK-B" panose="02020700000000000000" pitchFamily="18" charset="-128"/>
                <a:ea typeface="UD Digi Kyokasho NK-B" panose="02020700000000000000" pitchFamily="18" charset="-128"/>
              </a:defRPr>
            </a:lvl1pPr>
          </a:lstStyle>
          <a:p>
            <a:endParaRPr lang="ja-JP" altLang="en-US"/>
          </a:p>
        </p:txBody>
      </p:sp>
      <p:sp>
        <p:nvSpPr>
          <p:cNvPr id="7" name="スライド番号プレースホルダー 6"/>
          <p:cNvSpPr>
            <a:spLocks noGrp="1"/>
          </p:cNvSpPr>
          <p:nvPr>
            <p:ph type="sldNum" sz="quarter" idx="5"/>
          </p:nvPr>
        </p:nvSpPr>
        <p:spPr>
          <a:xfrm>
            <a:off x="4024403" y="9720516"/>
            <a:ext cx="3078427" cy="514099"/>
          </a:xfrm>
          <a:prstGeom prst="rect">
            <a:avLst/>
          </a:prstGeom>
        </p:spPr>
        <p:txBody>
          <a:bodyPr vert="horz" lIns="94796" tIns="47398" rIns="94796" bIns="47398" rtlCol="0" anchor="b"/>
          <a:lstStyle>
            <a:lvl1pPr algn="r">
              <a:defRPr sz="1200" b="1" i="0">
                <a:latin typeface="UD Digi Kyokasho NK-B" panose="02020700000000000000" pitchFamily="18" charset="-128"/>
                <a:ea typeface="UD Digi Kyokasho NK-B" panose="02020700000000000000" pitchFamily="18" charset="-128"/>
              </a:defRPr>
            </a:lvl1pPr>
          </a:lstStyle>
          <a:p>
            <a:fld id="{3A68374A-BC61-F449-A045-FD0AE849B5E2}" type="slidenum">
              <a:rPr lang="ja-JP" altLang="en-US" smtClean="0"/>
              <a:pPr/>
              <a:t>‹#›</a:t>
            </a:fld>
            <a:endParaRPr lang="ja-JP" altLang="en-US"/>
          </a:p>
        </p:txBody>
      </p:sp>
    </p:spTree>
    <p:extLst>
      <p:ext uri="{BB962C8B-B14F-4D97-AF65-F5344CB8AC3E}">
        <p14:creationId xmlns:p14="http://schemas.microsoft.com/office/powerpoint/2010/main" val="13017396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b="1" i="0" kern="1200">
        <a:solidFill>
          <a:schemeClr val="tx1"/>
        </a:solidFill>
        <a:latin typeface="UD Digi Kyokasho NK-B" panose="02020700000000000000" pitchFamily="18" charset="-128"/>
        <a:ea typeface="UD Digi Kyokasho NK-B" panose="02020700000000000000" pitchFamily="18"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A68374A-BC61-F449-A045-FD0AE849B5E2}" type="slidenum">
              <a:rPr lang="ja-JP" altLang="en-US" smtClean="0"/>
              <a:pPr/>
              <a:t>1</a:t>
            </a:fld>
            <a:endParaRPr lang="ja-JP" altLang="en-US"/>
          </a:p>
        </p:txBody>
      </p:sp>
    </p:spTree>
    <p:extLst>
      <p:ext uri="{BB962C8B-B14F-4D97-AF65-F5344CB8AC3E}">
        <p14:creationId xmlns:p14="http://schemas.microsoft.com/office/powerpoint/2010/main" val="2740890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0190988-A7DC-0C49-A3A7-595BAB7671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object 5">
            <a:extLst>
              <a:ext uri="{FF2B5EF4-FFF2-40B4-BE49-F238E27FC236}">
                <a16:creationId xmlns:a16="http://schemas.microsoft.com/office/drawing/2014/main" id="{EF1A2BE4-8DF4-0045-835D-5C8C92C48AA9}"/>
              </a:ext>
            </a:extLst>
          </p:cNvPr>
          <p:cNvPicPr/>
          <p:nvPr userDrawn="1"/>
        </p:nvPicPr>
        <p:blipFill>
          <a:blip r:embed="rId3" cstate="print"/>
          <a:stretch>
            <a:fillRect/>
          </a:stretch>
        </p:blipFill>
        <p:spPr>
          <a:xfrm>
            <a:off x="0" y="6798631"/>
            <a:ext cx="9144000" cy="59368"/>
          </a:xfrm>
          <a:prstGeom prst="rect">
            <a:avLst/>
          </a:prstGeom>
        </p:spPr>
      </p:pic>
      <p:sp>
        <p:nvSpPr>
          <p:cNvPr id="2" name="object 3">
            <a:extLst>
              <a:ext uri="{FF2B5EF4-FFF2-40B4-BE49-F238E27FC236}">
                <a16:creationId xmlns:a16="http://schemas.microsoft.com/office/drawing/2014/main" id="{F1FCBACA-7487-7189-A32F-013DDD34A42E}"/>
              </a:ext>
            </a:extLst>
          </p:cNvPr>
          <p:cNvSpPr txBox="1"/>
          <p:nvPr userDrawn="1"/>
        </p:nvSpPr>
        <p:spPr>
          <a:xfrm>
            <a:off x="352821" y="5824210"/>
            <a:ext cx="8438358" cy="887422"/>
          </a:xfrm>
          <a:prstGeom prst="rect">
            <a:avLst/>
          </a:prstGeom>
        </p:spPr>
        <p:txBody>
          <a:bodyPr vert="horz" wrap="square" lIns="0" tIns="1270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rPr>
              <a:t>本資料および本講座の一切（本資料および本講座に関する発明、考案、創作、画像、映像、音源、テキスト、図表、プログラム、アイディア、ノウハウ、メソッド、プラン、</a:t>
            </a:r>
            <a:endParaRPr kumimoji="0" lang="en-US"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rPr>
              <a:t>デザイン、仕様、公式、データを含み、以下「本著作物等」といいます）に関する著作権その他一切の権利は全て一般社団法人日本アンガーマネジメント協会に帰属します。</a:t>
            </a:r>
            <a:endParaRPr kumimoji="0" lang="en-US"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rPr>
              <a:t>本著作物等を、ご自身が私生活においてアンガーマネジメントを実践する目的、その他、当会が別途具体的かつ明示的に許諾する目的以外の目的で使用すること</a:t>
            </a:r>
            <a:endParaRPr kumimoji="0" lang="en-US"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rPr>
              <a:t>（研修、著述、ウェブサイトへ掲載、動画配信に使用することを含みますが、これらに限られません）を禁止します。</a:t>
            </a:r>
            <a:endParaRPr kumimoji="0" lang="en-US"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rPr>
              <a:t>また、いかなる目的であっても本著作物等を複製、翻案、翻訳、譲渡、貸与、展示、映写、送信、公表、公開、頒布することを禁止します。 </a:t>
            </a:r>
            <a:endParaRPr kumimoji="0" lang="en-US" altLang="ja-JP" sz="800" u="none" strike="noStrike" cap="none" normalizeH="0" baseline="0" dirty="0">
              <a:ln>
                <a:noFill/>
              </a:ln>
              <a:effectLst/>
              <a:latin typeface="UD デジタル 教科書体 N-B" panose="02020700000000000000" pitchFamily="17" charset="-128"/>
              <a:ea typeface="UD デジタル 教科書体 N-B" panose="02020700000000000000" pitchFamily="17"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800" dirty="0">
              <a:solidFill>
                <a:srgbClr val="333333"/>
              </a:solidFill>
              <a:latin typeface="UD デジタル 教科書体 N-B" panose="02020700000000000000" pitchFamily="17" charset="-128"/>
              <a:ea typeface="UD デジタル 教科書体 N-B" panose="02020700000000000000" pitchFamily="17" charset="-128"/>
              <a:cs typeface="YuGo-Medium"/>
            </a:endParaRPr>
          </a:p>
          <a:p>
            <a:pPr marL="12700" algn="ctr">
              <a:lnSpc>
                <a:spcPct val="100000"/>
              </a:lnSpc>
              <a:spcBef>
                <a:spcPts val="100"/>
              </a:spcBef>
            </a:pPr>
            <a:r>
              <a:rPr sz="800" dirty="0">
                <a:solidFill>
                  <a:srgbClr val="333333"/>
                </a:solidFill>
                <a:latin typeface="UD デジタル 教科書体 N-B" panose="02020700000000000000" pitchFamily="17" charset="-128"/>
                <a:ea typeface="UD デジタル 教科書体 N-B" panose="02020700000000000000" pitchFamily="17" charset="-128"/>
                <a:cs typeface="YuGo-Medium"/>
              </a:rPr>
              <a:t>©Copyright</a:t>
            </a:r>
            <a:r>
              <a:rPr sz="800" spc="-25" dirty="0">
                <a:solidFill>
                  <a:srgbClr val="333333"/>
                </a:solidFill>
                <a:latin typeface="UD デジタル 教科書体 N-B" panose="02020700000000000000" pitchFamily="17" charset="-128"/>
                <a:ea typeface="UD デジタル 教科書体 N-B" panose="02020700000000000000" pitchFamily="17" charset="-128"/>
                <a:cs typeface="YuGo-Medium"/>
              </a:rPr>
              <a:t> </a:t>
            </a:r>
            <a:r>
              <a:rPr sz="800" dirty="0">
                <a:solidFill>
                  <a:srgbClr val="333333"/>
                </a:solidFill>
                <a:latin typeface="UD デジタル 教科書体 N-B" panose="02020700000000000000" pitchFamily="17" charset="-128"/>
                <a:ea typeface="UD デジタル 教科書体 N-B" panose="02020700000000000000" pitchFamily="17" charset="-128"/>
                <a:cs typeface="YuGo-Medium"/>
              </a:rPr>
              <a:t>All</a:t>
            </a:r>
            <a:r>
              <a:rPr sz="800" spc="-20" dirty="0">
                <a:solidFill>
                  <a:srgbClr val="333333"/>
                </a:solidFill>
                <a:latin typeface="UD デジタル 教科書体 N-B" panose="02020700000000000000" pitchFamily="17" charset="-128"/>
                <a:ea typeface="UD デジタル 教科書体 N-B" panose="02020700000000000000" pitchFamily="17" charset="-128"/>
                <a:cs typeface="YuGo-Medium"/>
              </a:rPr>
              <a:t> </a:t>
            </a:r>
            <a:r>
              <a:rPr sz="800" dirty="0">
                <a:solidFill>
                  <a:srgbClr val="333333"/>
                </a:solidFill>
                <a:latin typeface="UD デジタル 教科書体 N-B" panose="02020700000000000000" pitchFamily="17" charset="-128"/>
                <a:ea typeface="UD デジタル 教科書体 N-B" panose="02020700000000000000" pitchFamily="17" charset="-128"/>
                <a:cs typeface="YuGo-Medium"/>
              </a:rPr>
              <a:t>Rights</a:t>
            </a:r>
            <a:r>
              <a:rPr sz="800" spc="-25" dirty="0">
                <a:solidFill>
                  <a:srgbClr val="333333"/>
                </a:solidFill>
                <a:latin typeface="UD デジタル 教科書体 N-B" panose="02020700000000000000" pitchFamily="17" charset="-128"/>
                <a:ea typeface="UD デジタル 教科書体 N-B" panose="02020700000000000000" pitchFamily="17" charset="-128"/>
                <a:cs typeface="YuGo-Medium"/>
              </a:rPr>
              <a:t> </a:t>
            </a:r>
            <a:r>
              <a:rPr sz="800" dirty="0">
                <a:solidFill>
                  <a:srgbClr val="333333"/>
                </a:solidFill>
                <a:latin typeface="UD デジタル 教科書体 N-B" panose="02020700000000000000" pitchFamily="17" charset="-128"/>
                <a:ea typeface="UD デジタル 教科書体 N-B" panose="02020700000000000000" pitchFamily="17" charset="-128"/>
                <a:cs typeface="YuGo-Medium"/>
              </a:rPr>
              <a:t>Reserved.</a:t>
            </a:r>
            <a:r>
              <a:rPr sz="800" spc="-20" dirty="0">
                <a:solidFill>
                  <a:srgbClr val="333333"/>
                </a:solidFill>
                <a:latin typeface="UD デジタル 教科書体 N-B" panose="02020700000000000000" pitchFamily="17" charset="-128"/>
                <a:ea typeface="UD デジタル 教科書体 N-B" panose="02020700000000000000" pitchFamily="17" charset="-128"/>
                <a:cs typeface="YuGo-Medium"/>
              </a:rPr>
              <a:t> </a:t>
            </a:r>
            <a:r>
              <a:rPr sz="800" dirty="0">
                <a:solidFill>
                  <a:srgbClr val="333333"/>
                </a:solidFill>
                <a:latin typeface="UD デジタル 教科書体 N-B" panose="02020700000000000000" pitchFamily="17" charset="-128"/>
                <a:ea typeface="UD デジタル 教科書体 N-B" panose="02020700000000000000" pitchFamily="17" charset="-128"/>
                <a:cs typeface="YuGo-Medium"/>
              </a:rPr>
              <a:t>一般社団法人日本アンガーマネジメント協会</a:t>
            </a:r>
            <a:endParaRPr sz="800" dirty="0">
              <a:latin typeface="UD デジタル 教科書体 N-B" panose="02020700000000000000" pitchFamily="17" charset="-128"/>
              <a:ea typeface="UD デジタル 教科書体 N-B" panose="02020700000000000000" pitchFamily="17" charset="-128"/>
              <a:cs typeface="YuGo-Medium"/>
            </a:endParaRPr>
          </a:p>
        </p:txBody>
      </p:sp>
      <p:pic>
        <p:nvPicPr>
          <p:cNvPr id="3" name="object 7">
            <a:extLst>
              <a:ext uri="{FF2B5EF4-FFF2-40B4-BE49-F238E27FC236}">
                <a16:creationId xmlns:a16="http://schemas.microsoft.com/office/drawing/2014/main" id="{88CE7C25-4718-6F81-6EB2-F1F4BD691903}"/>
              </a:ext>
            </a:extLst>
          </p:cNvPr>
          <p:cNvPicPr/>
          <p:nvPr userDrawn="1"/>
        </p:nvPicPr>
        <p:blipFill>
          <a:blip r:embed="rId4" cstate="print"/>
          <a:stretch>
            <a:fillRect/>
          </a:stretch>
        </p:blipFill>
        <p:spPr>
          <a:xfrm>
            <a:off x="336295" y="208961"/>
            <a:ext cx="2285999" cy="399287"/>
          </a:xfrm>
          <a:prstGeom prst="rect">
            <a:avLst/>
          </a:prstGeom>
        </p:spPr>
      </p:pic>
    </p:spTree>
    <p:extLst>
      <p:ext uri="{BB962C8B-B14F-4D97-AF65-F5344CB8AC3E}">
        <p14:creationId xmlns:p14="http://schemas.microsoft.com/office/powerpoint/2010/main" val="685896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17018" y="380053"/>
            <a:ext cx="6159982" cy="384721"/>
          </a:xfrm>
          <a:prstGeom prst="rect">
            <a:avLst/>
          </a:prstGeom>
        </p:spPr>
        <p:txBody>
          <a:bodyPr lIns="0" tIns="0" rIns="0" bIns="0" anchor="ctr"/>
          <a:lstStyle>
            <a:lvl1pPr algn="l">
              <a:defRPr sz="2500" b="1" i="0">
                <a:solidFill>
                  <a:srgbClr val="21802D"/>
                </a:solidFill>
                <a:latin typeface="UD Digi Kyokasho NK-B" panose="02020700000000000000" pitchFamily="18" charset="-128"/>
                <a:ea typeface="UD Digi Kyokasho NK-B" panose="02020700000000000000" pitchFamily="18" charset="-128"/>
                <a:cs typeface="UD Digi Kyokasho NK-B" panose="02020700000000000000" pitchFamily="18" charset="-128"/>
              </a:defRPr>
            </a:lvl1pPr>
          </a:lstStyle>
          <a:p>
            <a:endParaRPr dirty="0"/>
          </a:p>
        </p:txBody>
      </p:sp>
      <p:sp>
        <p:nvSpPr>
          <p:cNvPr id="6" name="Holder 6"/>
          <p:cNvSpPr>
            <a:spLocks noGrp="1"/>
          </p:cNvSpPr>
          <p:nvPr>
            <p:ph type="sldNum" sz="quarter" idx="7"/>
          </p:nvPr>
        </p:nvSpPr>
        <p:spPr>
          <a:xfrm>
            <a:off x="6978483" y="6605933"/>
            <a:ext cx="2103120" cy="153888"/>
          </a:xfrm>
          <a:prstGeom prst="rect">
            <a:avLst/>
          </a:prstGeom>
        </p:spPr>
        <p:txBody>
          <a:bodyPr lIns="0" tIns="0" rIns="0" bIns="0"/>
          <a:lstStyle>
            <a:lvl1pPr algn="r">
              <a:defRPr sz="1000" b="1" i="0">
                <a:solidFill>
                  <a:schemeClr val="tx1">
                    <a:tint val="75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defRPr>
            </a:lvl1pPr>
          </a:lstStyle>
          <a:p>
            <a:fld id="{B6F15528-21DE-4FAA-801E-634DDDAF4B2B}" type="slidenum">
              <a:rPr lang="en-US" altLang="ja-JP" smtClean="0"/>
              <a:pPr/>
              <a:t>‹#›</a:t>
            </a:fld>
            <a:endParaRPr lang="ja-JP" altLang="en-US" dirty="0"/>
          </a:p>
        </p:txBody>
      </p:sp>
      <p:sp>
        <p:nvSpPr>
          <p:cNvPr id="7" name="object 3">
            <a:extLst>
              <a:ext uri="{FF2B5EF4-FFF2-40B4-BE49-F238E27FC236}">
                <a16:creationId xmlns:a16="http://schemas.microsoft.com/office/drawing/2014/main" id="{DF239754-79F9-CC46-A5A9-83F621709580}"/>
              </a:ext>
            </a:extLst>
          </p:cNvPr>
          <p:cNvSpPr txBox="1"/>
          <p:nvPr userDrawn="1"/>
        </p:nvSpPr>
        <p:spPr>
          <a:xfrm>
            <a:off x="317016" y="6612501"/>
            <a:ext cx="3721583"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333333"/>
                </a:solidFill>
                <a:latin typeface="UD デジタル 教科書体 NK-B" panose="02020700000000000000" pitchFamily="18" charset="-128"/>
                <a:ea typeface="UD デジタル 教科書体 NK-B" panose="02020700000000000000" pitchFamily="18" charset="-128"/>
                <a:cs typeface="YuGo-Medium"/>
              </a:rPr>
              <a:t>©Copyright</a:t>
            </a:r>
            <a:r>
              <a:rPr sz="800" spc="-25" dirty="0">
                <a:solidFill>
                  <a:srgbClr val="333333"/>
                </a:solidFill>
                <a:latin typeface="UD デジタル 教科書体 NK-B" panose="02020700000000000000" pitchFamily="18" charset="-128"/>
                <a:ea typeface="UD デジタル 教科書体 NK-B" panose="02020700000000000000" pitchFamily="18" charset="-128"/>
                <a:cs typeface="YuGo-Medium"/>
              </a:rPr>
              <a:t> </a:t>
            </a:r>
            <a:r>
              <a:rPr sz="800" dirty="0">
                <a:solidFill>
                  <a:srgbClr val="333333"/>
                </a:solidFill>
                <a:latin typeface="UD デジタル 教科書体 NK-B" panose="02020700000000000000" pitchFamily="18" charset="-128"/>
                <a:ea typeface="UD デジタル 教科書体 NK-B" panose="02020700000000000000" pitchFamily="18" charset="-128"/>
                <a:cs typeface="YuGo-Medium"/>
              </a:rPr>
              <a:t>All</a:t>
            </a:r>
            <a:r>
              <a:rPr sz="800" spc="-20" dirty="0">
                <a:solidFill>
                  <a:srgbClr val="333333"/>
                </a:solidFill>
                <a:latin typeface="UD デジタル 教科書体 NK-B" panose="02020700000000000000" pitchFamily="18" charset="-128"/>
                <a:ea typeface="UD デジタル 教科書体 NK-B" panose="02020700000000000000" pitchFamily="18" charset="-128"/>
                <a:cs typeface="YuGo-Medium"/>
              </a:rPr>
              <a:t> </a:t>
            </a:r>
            <a:r>
              <a:rPr sz="800" dirty="0">
                <a:solidFill>
                  <a:srgbClr val="333333"/>
                </a:solidFill>
                <a:latin typeface="UD デジタル 教科書体 NK-B" panose="02020700000000000000" pitchFamily="18" charset="-128"/>
                <a:ea typeface="UD デジタル 教科書体 NK-B" panose="02020700000000000000" pitchFamily="18" charset="-128"/>
                <a:cs typeface="YuGo-Medium"/>
              </a:rPr>
              <a:t>Rights</a:t>
            </a:r>
            <a:r>
              <a:rPr sz="800" spc="-25" dirty="0">
                <a:solidFill>
                  <a:srgbClr val="333333"/>
                </a:solidFill>
                <a:latin typeface="UD デジタル 教科書体 NK-B" panose="02020700000000000000" pitchFamily="18" charset="-128"/>
                <a:ea typeface="UD デジタル 教科書体 NK-B" panose="02020700000000000000" pitchFamily="18" charset="-128"/>
                <a:cs typeface="YuGo-Medium"/>
              </a:rPr>
              <a:t> </a:t>
            </a:r>
            <a:r>
              <a:rPr sz="800" dirty="0">
                <a:solidFill>
                  <a:srgbClr val="333333"/>
                </a:solidFill>
                <a:latin typeface="UD デジタル 教科書体 NK-B" panose="02020700000000000000" pitchFamily="18" charset="-128"/>
                <a:ea typeface="UD デジタル 教科書体 NK-B" panose="02020700000000000000" pitchFamily="18" charset="-128"/>
                <a:cs typeface="YuGo-Medium"/>
              </a:rPr>
              <a:t>Reserved.</a:t>
            </a:r>
            <a:r>
              <a:rPr sz="800" spc="-20" dirty="0">
                <a:solidFill>
                  <a:srgbClr val="333333"/>
                </a:solidFill>
                <a:latin typeface="UD デジタル 教科書体 NK-B" panose="02020700000000000000" pitchFamily="18" charset="-128"/>
                <a:ea typeface="UD デジタル 教科書体 NK-B" panose="02020700000000000000" pitchFamily="18" charset="-128"/>
                <a:cs typeface="YuGo-Medium"/>
              </a:rPr>
              <a:t> </a:t>
            </a:r>
            <a:r>
              <a:rPr sz="800" dirty="0">
                <a:solidFill>
                  <a:srgbClr val="333333"/>
                </a:solidFill>
                <a:latin typeface="UD デジタル 教科書体 NK-B" panose="02020700000000000000" pitchFamily="18" charset="-128"/>
                <a:ea typeface="UD デジタル 教科書体 NK-B" panose="02020700000000000000" pitchFamily="18" charset="-128"/>
                <a:cs typeface="YuGo-Medium"/>
              </a:rPr>
              <a:t>一般社団法人日本アンガーマネジメント協会</a:t>
            </a:r>
            <a:endParaRPr sz="800" dirty="0">
              <a:latin typeface="UD デジタル 教科書体 NK-B" panose="02020700000000000000" pitchFamily="18" charset="-128"/>
              <a:ea typeface="UD デジタル 教科書体 NK-B" panose="02020700000000000000" pitchFamily="18" charset="-128"/>
              <a:cs typeface="YuGo-Medium"/>
            </a:endParaRPr>
          </a:p>
        </p:txBody>
      </p:sp>
      <p:pic>
        <p:nvPicPr>
          <p:cNvPr id="8" name="object 5">
            <a:extLst>
              <a:ext uri="{FF2B5EF4-FFF2-40B4-BE49-F238E27FC236}">
                <a16:creationId xmlns:a16="http://schemas.microsoft.com/office/drawing/2014/main" id="{B768E564-A804-EE4B-A0E1-AC1988C06C0D}"/>
              </a:ext>
            </a:extLst>
          </p:cNvPr>
          <p:cNvPicPr/>
          <p:nvPr userDrawn="1"/>
        </p:nvPicPr>
        <p:blipFill>
          <a:blip r:embed="rId2" cstate="print"/>
          <a:stretch>
            <a:fillRect/>
          </a:stretch>
        </p:blipFill>
        <p:spPr>
          <a:xfrm>
            <a:off x="0" y="6798631"/>
            <a:ext cx="9144000" cy="59368"/>
          </a:xfrm>
          <a:prstGeom prst="rect">
            <a:avLst/>
          </a:prstGeom>
        </p:spPr>
      </p:pic>
      <p:pic>
        <p:nvPicPr>
          <p:cNvPr id="9" name="object 6">
            <a:extLst>
              <a:ext uri="{FF2B5EF4-FFF2-40B4-BE49-F238E27FC236}">
                <a16:creationId xmlns:a16="http://schemas.microsoft.com/office/drawing/2014/main" id="{511122F3-0DF2-3D4B-A7D3-C247B9490100}"/>
              </a:ext>
            </a:extLst>
          </p:cNvPr>
          <p:cNvPicPr/>
          <p:nvPr userDrawn="1"/>
        </p:nvPicPr>
        <p:blipFill>
          <a:blip r:embed="rId3" cstate="print"/>
          <a:stretch>
            <a:fillRect/>
          </a:stretch>
        </p:blipFill>
        <p:spPr>
          <a:xfrm>
            <a:off x="317612" y="1095823"/>
            <a:ext cx="664463" cy="60959"/>
          </a:xfrm>
          <a:prstGeom prst="rect">
            <a:avLst/>
          </a:prstGeom>
        </p:spPr>
      </p:pic>
      <p:pic>
        <p:nvPicPr>
          <p:cNvPr id="4" name="object 7">
            <a:extLst>
              <a:ext uri="{FF2B5EF4-FFF2-40B4-BE49-F238E27FC236}">
                <a16:creationId xmlns:a16="http://schemas.microsoft.com/office/drawing/2014/main" id="{F9BCC29C-6C27-FA38-4D29-1CB17929FE8F}"/>
              </a:ext>
            </a:extLst>
          </p:cNvPr>
          <p:cNvPicPr/>
          <p:nvPr userDrawn="1"/>
        </p:nvPicPr>
        <p:blipFill>
          <a:blip r:embed="rId4" cstate="print"/>
          <a:stretch>
            <a:fillRect/>
          </a:stretch>
        </p:blipFill>
        <p:spPr>
          <a:xfrm>
            <a:off x="6629401" y="208961"/>
            <a:ext cx="2285999" cy="3992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2" r:id="rId2"/>
  </p:sldLayoutIdLst>
  <p:hf hdr="0" ftr="0" dt="0"/>
  <p:txStyles>
    <p:titleStyle>
      <a:lvl1pPr>
        <a:defRPr>
          <a:latin typeface="+mj-lt"/>
          <a:ea typeface="+mj-ea"/>
          <a:cs typeface="+mj-cs"/>
        </a:defRPr>
      </a:lvl1pPr>
    </p:titleStyle>
    <p:bodyStyle>
      <a:lvl1pPr marL="0">
        <a:defRPr b="1" i="0">
          <a:latin typeface="UD Digi Kyokasho NK-B" panose="02020700000000000000" pitchFamily="18" charset="-128"/>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angermanagement.co.jp/"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mailto:info@angermanagement.co.jp"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s://www.angermanagement.co.jp/"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散布図&#10;&#10;自動的に生成された説明">
            <a:extLst>
              <a:ext uri="{FF2B5EF4-FFF2-40B4-BE49-F238E27FC236}">
                <a16:creationId xmlns:a16="http://schemas.microsoft.com/office/drawing/2014/main" id="{A36D06E3-50EE-65FF-D858-AA23495A3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8534400" cy="5156200"/>
          </a:xfrm>
          <a:prstGeom prst="rect">
            <a:avLst/>
          </a:prstGeom>
        </p:spPr>
      </p:pic>
      <p:grpSp>
        <p:nvGrpSpPr>
          <p:cNvPr id="8" name="グループ化 7">
            <a:extLst>
              <a:ext uri="{FF2B5EF4-FFF2-40B4-BE49-F238E27FC236}">
                <a16:creationId xmlns:a16="http://schemas.microsoft.com/office/drawing/2014/main" id="{618A386F-9736-911C-50A7-F02E322F7E78}"/>
              </a:ext>
            </a:extLst>
          </p:cNvPr>
          <p:cNvGrpSpPr/>
          <p:nvPr/>
        </p:nvGrpSpPr>
        <p:grpSpPr>
          <a:xfrm>
            <a:off x="0" y="1952791"/>
            <a:ext cx="7696199" cy="3620203"/>
            <a:chOff x="0" y="1952791"/>
            <a:chExt cx="7696199" cy="3620203"/>
          </a:xfrm>
        </p:grpSpPr>
        <p:grpSp>
          <p:nvGrpSpPr>
            <p:cNvPr id="7" name="グループ化 6">
              <a:extLst>
                <a:ext uri="{FF2B5EF4-FFF2-40B4-BE49-F238E27FC236}">
                  <a16:creationId xmlns:a16="http://schemas.microsoft.com/office/drawing/2014/main" id="{1B680E2A-C26E-CF28-A7B3-F724D12F5193}"/>
                </a:ext>
              </a:extLst>
            </p:cNvPr>
            <p:cNvGrpSpPr/>
            <p:nvPr/>
          </p:nvGrpSpPr>
          <p:grpSpPr>
            <a:xfrm>
              <a:off x="0" y="1952791"/>
              <a:ext cx="1580023" cy="289559"/>
              <a:chOff x="0" y="1952791"/>
              <a:chExt cx="1580023" cy="289559"/>
            </a:xfrm>
          </p:grpSpPr>
          <p:pic>
            <p:nvPicPr>
              <p:cNvPr id="3" name="object 4">
                <a:extLst>
                  <a:ext uri="{FF2B5EF4-FFF2-40B4-BE49-F238E27FC236}">
                    <a16:creationId xmlns:a16="http://schemas.microsoft.com/office/drawing/2014/main" id="{925C7AD9-A6BA-FB3F-DD29-7039C2AE69F3}"/>
                  </a:ext>
                </a:extLst>
              </p:cNvPr>
              <p:cNvPicPr/>
              <p:nvPr/>
            </p:nvPicPr>
            <p:blipFill>
              <a:blip r:embed="rId4" cstate="print"/>
              <a:stretch>
                <a:fillRect/>
              </a:stretch>
            </p:blipFill>
            <p:spPr>
              <a:xfrm>
                <a:off x="0" y="1952791"/>
                <a:ext cx="1573783" cy="289559"/>
              </a:xfrm>
              <a:prstGeom prst="rect">
                <a:avLst/>
              </a:prstGeom>
            </p:spPr>
          </p:pic>
          <p:sp>
            <p:nvSpPr>
              <p:cNvPr id="4" name="object 5">
                <a:extLst>
                  <a:ext uri="{FF2B5EF4-FFF2-40B4-BE49-F238E27FC236}">
                    <a16:creationId xmlns:a16="http://schemas.microsoft.com/office/drawing/2014/main" id="{BB388D6D-3B67-A991-3245-D65CB229570C}"/>
                  </a:ext>
                </a:extLst>
              </p:cNvPr>
              <p:cNvSpPr txBox="1">
                <a:spLocks/>
              </p:cNvSpPr>
              <p:nvPr/>
            </p:nvSpPr>
            <p:spPr>
              <a:xfrm>
                <a:off x="223801" y="1974743"/>
                <a:ext cx="1356222" cy="260969"/>
              </a:xfrm>
              <a:prstGeom prst="rect">
                <a:avLst/>
              </a:prstGeom>
            </p:spPr>
            <p:txBody>
              <a:bodyPr vert="horz" wrap="square" lIns="0" tIns="14605" rIns="0" bIns="0" rtlCol="0">
                <a:spAutoFit/>
              </a:bodyPr>
              <a:lstStyle>
                <a:lvl1pPr>
                  <a:defRPr>
                    <a:latin typeface="+mj-lt"/>
                    <a:ea typeface="+mj-ea"/>
                    <a:cs typeface="+mj-cs"/>
                  </a:defRPr>
                </a:lvl1pPr>
              </a:lstStyle>
              <a:p>
                <a:pPr marL="12700">
                  <a:spcBef>
                    <a:spcPts val="115"/>
                  </a:spcBef>
                </a:pPr>
                <a:r>
                  <a:rPr kumimoji="0" lang="en-US" altLang="ja-JP" sz="1600" kern="0" spc="125" dirty="0">
                    <a:solidFill>
                      <a:srgbClr val="FFFFFF"/>
                    </a:solidFill>
                    <a:latin typeface="UD デジタル 教科書体 NK-B" panose="02020700000000000000" pitchFamily="18" charset="-128"/>
                    <a:ea typeface="UD デジタル 教科書体 NK-B" panose="02020700000000000000" pitchFamily="18" charset="-128"/>
                    <a:cs typeface="YuGo-Medium"/>
                  </a:rPr>
                  <a:t>20</a:t>
                </a:r>
                <a:r>
                  <a:rPr kumimoji="0" lang="en-US" altLang="ja-JP" sz="1600" kern="0" spc="120" dirty="0">
                    <a:solidFill>
                      <a:srgbClr val="FFFFFF"/>
                    </a:solidFill>
                    <a:latin typeface="UD デジタル 教科書体 NK-B" panose="02020700000000000000" pitchFamily="18" charset="-128"/>
                    <a:ea typeface="UD デジタル 教科書体 NK-B" panose="02020700000000000000" pitchFamily="18" charset="-128"/>
                    <a:cs typeface="YuGo-Medium"/>
                  </a:rPr>
                  <a:t>24</a:t>
                </a:r>
                <a:r>
                  <a:rPr kumimoji="0" lang="ja-JP" altLang="en-US" sz="1600" kern="0" spc="114" dirty="0">
                    <a:solidFill>
                      <a:srgbClr val="FFFFFF"/>
                    </a:solidFill>
                    <a:latin typeface="UD デジタル 教科書体 NK-B" panose="02020700000000000000" pitchFamily="18" charset="-128"/>
                    <a:ea typeface="UD デジタル 教科書体 NK-B" panose="02020700000000000000" pitchFamily="18" charset="-128"/>
                    <a:cs typeface="YuGo-Medium"/>
                  </a:rPr>
                  <a:t>年</a:t>
                </a:r>
                <a:r>
                  <a:rPr kumimoji="0" lang="ja-JP" altLang="en-US" sz="1600" kern="0" spc="150" dirty="0">
                    <a:solidFill>
                      <a:srgbClr val="FFFFFF"/>
                    </a:solidFill>
                    <a:latin typeface="UD デジタル 教科書体 NK-B" panose="02020700000000000000" pitchFamily="18" charset="-128"/>
                    <a:ea typeface="UD デジタル 教科書体 NK-B" panose="02020700000000000000" pitchFamily="18" charset="-128"/>
                    <a:cs typeface="YuGo-Medium"/>
                  </a:rPr>
                  <a:t>度</a:t>
                </a:r>
                <a:r>
                  <a:rPr kumimoji="0" lang="ja-JP" altLang="en-US" sz="1600" kern="0" dirty="0">
                    <a:solidFill>
                      <a:srgbClr val="FFFFFF"/>
                    </a:solidFill>
                    <a:latin typeface="UD デジタル 教科書体 NK-B" panose="02020700000000000000" pitchFamily="18" charset="-128"/>
                    <a:ea typeface="UD デジタル 教科書体 NK-B" panose="02020700000000000000" pitchFamily="18" charset="-128"/>
                    <a:cs typeface="YuGo-Medium"/>
                  </a:rPr>
                  <a:t>版</a:t>
                </a:r>
                <a:endParaRPr kumimoji="0" lang="ja-JP" altLang="en-US" sz="1600" kern="0" dirty="0">
                  <a:solidFill>
                    <a:sysClr val="windowText" lastClr="000000"/>
                  </a:solidFill>
                  <a:latin typeface="UD デジタル 教科書体 NK-B" panose="02020700000000000000" pitchFamily="18" charset="-128"/>
                  <a:ea typeface="UD デジタル 教科書体 NK-B" panose="02020700000000000000" pitchFamily="18" charset="-128"/>
                  <a:cs typeface="YuGo-Medium"/>
                </a:endParaRPr>
              </a:p>
            </p:txBody>
          </p:sp>
        </p:grpSp>
        <p:sp>
          <p:nvSpPr>
            <p:cNvPr id="5" name="object 6">
              <a:extLst>
                <a:ext uri="{FF2B5EF4-FFF2-40B4-BE49-F238E27FC236}">
                  <a16:creationId xmlns:a16="http://schemas.microsoft.com/office/drawing/2014/main" id="{9BAA8074-CF82-70F2-E2A8-43333350EAEB}"/>
                </a:ext>
              </a:extLst>
            </p:cNvPr>
            <p:cNvSpPr txBox="1"/>
            <p:nvPr/>
          </p:nvSpPr>
          <p:spPr>
            <a:xfrm>
              <a:off x="311936" y="2357818"/>
              <a:ext cx="7384263" cy="3215176"/>
            </a:xfrm>
            <a:prstGeom prst="rect">
              <a:avLst/>
            </a:prstGeom>
          </p:spPr>
          <p:txBody>
            <a:bodyPr vert="horz" wrap="square" lIns="0" tIns="12065" rIns="0" bIns="0" rtlCol="0">
              <a:spAutoFit/>
            </a:bodyPr>
            <a:lstStyle/>
            <a:p>
              <a:pPr marL="25400" marR="114300">
                <a:lnSpc>
                  <a:spcPct val="116300"/>
                </a:lnSpc>
                <a:spcBef>
                  <a:spcPts val="95"/>
                </a:spcBef>
              </a:pPr>
              <a:r>
                <a:rPr lang="ja-JP" altLang="en-US" sz="4300" b="1" spc="-305" dirty="0">
                  <a:solidFill>
                    <a:srgbClr val="333333"/>
                  </a:solidFill>
                  <a:latin typeface="UD デジタル 教科書体 N-B" panose="02020700000000000000" pitchFamily="17" charset="-128"/>
                  <a:ea typeface="UD デジタル 教科書体 N-B" panose="02020700000000000000" pitchFamily="17" charset="-128"/>
                  <a:cs typeface="YuGothic"/>
                </a:rPr>
                <a:t>今日からできる</a:t>
              </a:r>
              <a:endParaRPr lang="en-US" altLang="ja-JP" sz="4300" b="1" spc="-305" dirty="0">
                <a:solidFill>
                  <a:srgbClr val="333333"/>
                </a:solidFill>
                <a:latin typeface="UD デジタル 教科書体 N-B" panose="02020700000000000000" pitchFamily="17" charset="-128"/>
                <a:ea typeface="UD デジタル 教科書体 N-B" panose="02020700000000000000" pitchFamily="17" charset="-128"/>
                <a:cs typeface="YuGothic"/>
              </a:endParaRPr>
            </a:p>
            <a:p>
              <a:pPr marL="25400" marR="114300">
                <a:lnSpc>
                  <a:spcPct val="116300"/>
                </a:lnSpc>
                <a:spcBef>
                  <a:spcPts val="95"/>
                </a:spcBef>
              </a:pPr>
              <a:r>
                <a:rPr sz="4300" b="1" spc="-305" dirty="0" err="1">
                  <a:solidFill>
                    <a:srgbClr val="333333"/>
                  </a:solidFill>
                  <a:latin typeface="UD デジタル 教科書体 N-B" panose="02020700000000000000" pitchFamily="17" charset="-128"/>
                  <a:ea typeface="UD デジタル 教科書体 N-B" panose="02020700000000000000" pitchFamily="17" charset="-128"/>
                  <a:cs typeface="YuGothic"/>
                </a:rPr>
                <a:t>ア</a:t>
              </a:r>
              <a:r>
                <a:rPr sz="4300" b="1" spc="-370" dirty="0" err="1">
                  <a:solidFill>
                    <a:srgbClr val="333333"/>
                  </a:solidFill>
                  <a:latin typeface="UD デジタル 教科書体 N-B" panose="02020700000000000000" pitchFamily="17" charset="-128"/>
                  <a:ea typeface="UD デジタル 教科書体 N-B" panose="02020700000000000000" pitchFamily="17" charset="-128"/>
                  <a:cs typeface="YuGothic"/>
                </a:rPr>
                <a:t>ン</a:t>
              </a:r>
              <a:r>
                <a:rPr sz="4300" b="1" spc="-385" dirty="0" err="1">
                  <a:solidFill>
                    <a:srgbClr val="333333"/>
                  </a:solidFill>
                  <a:latin typeface="UD デジタル 教科書体 N-B" panose="02020700000000000000" pitchFamily="17" charset="-128"/>
                  <a:ea typeface="UD デジタル 教科書体 N-B" panose="02020700000000000000" pitchFamily="17" charset="-128"/>
                  <a:cs typeface="YuGothic"/>
                </a:rPr>
                <a:t>ガ</a:t>
              </a:r>
              <a:r>
                <a:rPr sz="4300" b="1" spc="-475" dirty="0" err="1">
                  <a:solidFill>
                    <a:srgbClr val="333333"/>
                  </a:solidFill>
                  <a:latin typeface="UD デジタル 教科書体 N-B" panose="02020700000000000000" pitchFamily="17" charset="-128"/>
                  <a:ea typeface="UD デジタル 教科書体 N-B" panose="02020700000000000000" pitchFamily="17" charset="-128"/>
                  <a:cs typeface="YuGothic"/>
                </a:rPr>
                <a:t>ー</a:t>
              </a:r>
              <a:r>
                <a:rPr sz="4300" b="1" spc="-420" dirty="0" err="1">
                  <a:solidFill>
                    <a:srgbClr val="333333"/>
                  </a:solidFill>
                  <a:latin typeface="UD デジタル 教科書体 N-B" panose="02020700000000000000" pitchFamily="17" charset="-128"/>
                  <a:ea typeface="UD デジタル 教科書体 N-B" panose="02020700000000000000" pitchFamily="17" charset="-128"/>
                  <a:cs typeface="YuGothic"/>
                </a:rPr>
                <a:t>マ</a:t>
              </a:r>
              <a:r>
                <a:rPr sz="4300" b="1" spc="-590" dirty="0" err="1">
                  <a:solidFill>
                    <a:srgbClr val="333333"/>
                  </a:solidFill>
                  <a:latin typeface="UD デジタル 教科書体 N-B" panose="02020700000000000000" pitchFamily="17" charset="-128"/>
                  <a:ea typeface="UD デジタル 教科書体 N-B" panose="02020700000000000000" pitchFamily="17" charset="-128"/>
                  <a:cs typeface="YuGothic"/>
                </a:rPr>
                <a:t>ネ</a:t>
              </a:r>
              <a:r>
                <a:rPr sz="4300" b="1" spc="-645" dirty="0" err="1">
                  <a:solidFill>
                    <a:srgbClr val="333333"/>
                  </a:solidFill>
                  <a:latin typeface="UD デジタル 教科書体 N-B" panose="02020700000000000000" pitchFamily="17" charset="-128"/>
                  <a:ea typeface="UD デジタル 教科書体 N-B" panose="02020700000000000000" pitchFamily="17" charset="-128"/>
                  <a:cs typeface="YuGothic"/>
                </a:rPr>
                <a:t>ジメ</a:t>
              </a:r>
              <a:r>
                <a:rPr sz="4300" b="1" spc="-865" dirty="0" err="1">
                  <a:solidFill>
                    <a:srgbClr val="333333"/>
                  </a:solidFill>
                  <a:latin typeface="UD デジタル 教科書体 N-B" panose="02020700000000000000" pitchFamily="17" charset="-128"/>
                  <a:ea typeface="UD デジタル 教科書体 N-B" panose="02020700000000000000" pitchFamily="17" charset="-128"/>
                  <a:cs typeface="YuGothic"/>
                </a:rPr>
                <a:t>ント</a:t>
              </a:r>
              <a:r>
                <a:rPr sz="4300" b="1" spc="-865" dirty="0">
                  <a:solidFill>
                    <a:srgbClr val="333333"/>
                  </a:solidFill>
                  <a:latin typeface="UD デジタル 教科書体 N-B" panose="02020700000000000000" pitchFamily="17" charset="-128"/>
                  <a:ea typeface="UD デジタル 教科書体 N-B" panose="02020700000000000000" pitchFamily="17" charset="-128"/>
                  <a:cs typeface="YuGothic"/>
                </a:rPr>
                <a:t> </a:t>
              </a:r>
              <a:endParaRPr lang="en-US" sz="4300" b="1" spc="-865" dirty="0">
                <a:solidFill>
                  <a:srgbClr val="333333"/>
                </a:solidFill>
                <a:latin typeface="UD デジタル 教科書体 N-B" panose="02020700000000000000" pitchFamily="17" charset="-128"/>
                <a:ea typeface="UD デジタル 教科書体 N-B" panose="02020700000000000000" pitchFamily="17" charset="-128"/>
                <a:cs typeface="YuGothic"/>
              </a:endParaRPr>
            </a:p>
            <a:p>
              <a:pPr marL="25400" marR="114300">
                <a:lnSpc>
                  <a:spcPct val="116300"/>
                </a:lnSpc>
                <a:spcBef>
                  <a:spcPts val="95"/>
                </a:spcBef>
              </a:pPr>
              <a:endParaRPr sz="4300" dirty="0">
                <a:latin typeface="UD デジタル 教科書体 N-B" panose="02020700000000000000" pitchFamily="17" charset="-128"/>
                <a:ea typeface="UD デジタル 教科書体 N-B" panose="02020700000000000000" pitchFamily="17" charset="-128"/>
                <a:cs typeface="YuGothic"/>
              </a:endParaRPr>
            </a:p>
            <a:p>
              <a:pPr marL="39370">
                <a:lnSpc>
                  <a:spcPct val="100000"/>
                </a:lnSpc>
                <a:spcBef>
                  <a:spcPts val="3575"/>
                </a:spcBef>
              </a:pPr>
              <a:r>
                <a:rPr sz="1300" spc="55" dirty="0">
                  <a:solidFill>
                    <a:srgbClr val="333333"/>
                  </a:solidFill>
                  <a:latin typeface="UD デジタル 教科書体 N-B" panose="02020700000000000000" pitchFamily="17" charset="-128"/>
                  <a:ea typeface="UD デジタル 教科書体 N-B" panose="02020700000000000000" pitchFamily="17" charset="-128"/>
                  <a:cs typeface="YuGo-Medium"/>
                </a:rPr>
                <a:t>一</a:t>
              </a:r>
              <a:r>
                <a:rPr sz="1300" spc="40" dirty="0">
                  <a:solidFill>
                    <a:srgbClr val="333333"/>
                  </a:solidFill>
                  <a:latin typeface="UD デジタル 教科書体 N-B" panose="02020700000000000000" pitchFamily="17" charset="-128"/>
                  <a:ea typeface="UD デジタル 教科書体 N-B" panose="02020700000000000000" pitchFamily="17" charset="-128"/>
                  <a:cs typeface="YuGo-Medium"/>
                </a:rPr>
                <a:t>般</a:t>
              </a:r>
              <a:r>
                <a:rPr sz="1300" spc="20" dirty="0">
                  <a:solidFill>
                    <a:srgbClr val="333333"/>
                  </a:solidFill>
                  <a:latin typeface="UD デジタル 教科書体 N-B" panose="02020700000000000000" pitchFamily="17" charset="-128"/>
                  <a:ea typeface="UD デジタル 教科書体 N-B" panose="02020700000000000000" pitchFamily="17" charset="-128"/>
                  <a:cs typeface="YuGo-Medium"/>
                </a:rPr>
                <a:t>社団</a:t>
              </a:r>
              <a:r>
                <a:rPr sz="1300" spc="50" dirty="0">
                  <a:solidFill>
                    <a:srgbClr val="333333"/>
                  </a:solidFill>
                  <a:latin typeface="UD デジタル 教科書体 N-B" panose="02020700000000000000" pitchFamily="17" charset="-128"/>
                  <a:ea typeface="UD デジタル 教科書体 N-B" panose="02020700000000000000" pitchFamily="17" charset="-128"/>
                  <a:cs typeface="YuGo-Medium"/>
                </a:rPr>
                <a:t>法</a:t>
              </a:r>
              <a:r>
                <a:rPr sz="1300" spc="-35" dirty="0">
                  <a:solidFill>
                    <a:srgbClr val="333333"/>
                  </a:solidFill>
                  <a:latin typeface="UD デジタル 教科書体 N-B" panose="02020700000000000000" pitchFamily="17" charset="-128"/>
                  <a:ea typeface="UD デジタル 教科書体 N-B" panose="02020700000000000000" pitchFamily="17" charset="-128"/>
                  <a:cs typeface="YuGo-Medium"/>
                </a:rPr>
                <a:t>人日</a:t>
              </a:r>
              <a:r>
                <a:rPr sz="1300" spc="-25" dirty="0">
                  <a:solidFill>
                    <a:srgbClr val="333333"/>
                  </a:solidFill>
                  <a:latin typeface="UD デジタル 教科書体 N-B" panose="02020700000000000000" pitchFamily="17" charset="-128"/>
                  <a:ea typeface="UD デジタル 教科書体 N-B" panose="02020700000000000000" pitchFamily="17" charset="-128"/>
                  <a:cs typeface="YuGo-Medium"/>
                </a:rPr>
                <a:t>本</a:t>
              </a:r>
              <a:r>
                <a:rPr sz="1300" spc="-50" dirty="0">
                  <a:solidFill>
                    <a:srgbClr val="333333"/>
                  </a:solidFill>
                  <a:latin typeface="UD デジタル 教科書体 N-B" panose="02020700000000000000" pitchFamily="17" charset="-128"/>
                  <a:ea typeface="UD デジタル 教科書体 N-B" panose="02020700000000000000" pitchFamily="17" charset="-128"/>
                  <a:cs typeface="YuGo-Medium"/>
                </a:rPr>
                <a:t>ア</a:t>
              </a:r>
              <a:r>
                <a:rPr sz="1300" spc="-15" dirty="0">
                  <a:solidFill>
                    <a:srgbClr val="333333"/>
                  </a:solidFill>
                  <a:latin typeface="UD デジタル 教科書体 N-B" panose="02020700000000000000" pitchFamily="17" charset="-128"/>
                  <a:ea typeface="UD デジタル 教科書体 N-B" panose="02020700000000000000" pitchFamily="17" charset="-128"/>
                  <a:cs typeface="YuGo-Medium"/>
                </a:rPr>
                <a:t>ン</a:t>
              </a:r>
              <a:r>
                <a:rPr sz="1300" spc="-55" dirty="0">
                  <a:solidFill>
                    <a:srgbClr val="333333"/>
                  </a:solidFill>
                  <a:latin typeface="UD デジタル 教科書体 N-B" panose="02020700000000000000" pitchFamily="17" charset="-128"/>
                  <a:ea typeface="UD デジタル 教科書体 N-B" panose="02020700000000000000" pitchFamily="17" charset="-128"/>
                  <a:cs typeface="YuGo-Medium"/>
                </a:rPr>
                <a:t>ガ</a:t>
              </a:r>
              <a:r>
                <a:rPr sz="1300" spc="-100" dirty="0">
                  <a:solidFill>
                    <a:srgbClr val="333333"/>
                  </a:solidFill>
                  <a:latin typeface="UD デジタル 教科書体 N-B" panose="02020700000000000000" pitchFamily="17" charset="-128"/>
                  <a:ea typeface="UD デジタル 教科書体 N-B" panose="02020700000000000000" pitchFamily="17" charset="-128"/>
                  <a:cs typeface="YuGo-Medium"/>
                </a:rPr>
                <a:t>ー</a:t>
              </a:r>
              <a:r>
                <a:rPr sz="1300" spc="-40" dirty="0">
                  <a:solidFill>
                    <a:srgbClr val="333333"/>
                  </a:solidFill>
                  <a:latin typeface="UD デジタル 教科書体 N-B" panose="02020700000000000000" pitchFamily="17" charset="-128"/>
                  <a:ea typeface="UD デジタル 教科書体 N-B" panose="02020700000000000000" pitchFamily="17" charset="-128"/>
                  <a:cs typeface="YuGo-Medium"/>
                </a:rPr>
                <a:t>マ</a:t>
              </a:r>
              <a:r>
                <a:rPr sz="1300" spc="-100" dirty="0">
                  <a:solidFill>
                    <a:srgbClr val="333333"/>
                  </a:solidFill>
                  <a:latin typeface="UD デジタル 教科書体 N-B" panose="02020700000000000000" pitchFamily="17" charset="-128"/>
                  <a:ea typeface="UD デジタル 教科書体 N-B" panose="02020700000000000000" pitchFamily="17" charset="-128"/>
                  <a:cs typeface="YuGo-Medium"/>
                </a:rPr>
                <a:t>ネ</a:t>
              </a:r>
              <a:r>
                <a:rPr sz="1300" spc="-135" dirty="0">
                  <a:solidFill>
                    <a:srgbClr val="333333"/>
                  </a:solidFill>
                  <a:latin typeface="UD デジタル 教科書体 N-B" panose="02020700000000000000" pitchFamily="17" charset="-128"/>
                  <a:ea typeface="UD デジタル 教科書体 N-B" panose="02020700000000000000" pitchFamily="17" charset="-128"/>
                  <a:cs typeface="YuGo-Medium"/>
                </a:rPr>
                <a:t>ジ</a:t>
              </a:r>
              <a:r>
                <a:rPr sz="1300" spc="-95" dirty="0">
                  <a:solidFill>
                    <a:srgbClr val="333333"/>
                  </a:solidFill>
                  <a:latin typeface="UD デジタル 教科書体 N-B" panose="02020700000000000000" pitchFamily="17" charset="-128"/>
                  <a:ea typeface="UD デジタル 教科書体 N-B" panose="02020700000000000000" pitchFamily="17" charset="-128"/>
                  <a:cs typeface="YuGo-Medium"/>
                </a:rPr>
                <a:t>メ</a:t>
              </a:r>
              <a:r>
                <a:rPr sz="1300" spc="-165" dirty="0">
                  <a:solidFill>
                    <a:srgbClr val="333333"/>
                  </a:solidFill>
                  <a:latin typeface="UD デジタル 教科書体 N-B" panose="02020700000000000000" pitchFamily="17" charset="-128"/>
                  <a:ea typeface="UD デジタル 教科書体 N-B" panose="02020700000000000000" pitchFamily="17" charset="-128"/>
                  <a:cs typeface="YuGo-Medium"/>
                </a:rPr>
                <a:t>ン</a:t>
              </a:r>
              <a:r>
                <a:rPr sz="1300" spc="-105" dirty="0">
                  <a:solidFill>
                    <a:srgbClr val="333333"/>
                  </a:solidFill>
                  <a:latin typeface="UD デジタル 教科書体 N-B" panose="02020700000000000000" pitchFamily="17" charset="-128"/>
                  <a:ea typeface="UD デジタル 教科書体 N-B" panose="02020700000000000000" pitchFamily="17" charset="-128"/>
                  <a:cs typeface="YuGo-Medium"/>
                </a:rPr>
                <a:t>ト</a:t>
              </a:r>
              <a:r>
                <a:rPr sz="1300" dirty="0">
                  <a:solidFill>
                    <a:srgbClr val="333333"/>
                  </a:solidFill>
                  <a:latin typeface="UD デジタル 教科書体 N-B" panose="02020700000000000000" pitchFamily="17" charset="-128"/>
                  <a:ea typeface="UD デジタル 教科書体 N-B" panose="02020700000000000000" pitchFamily="17" charset="-128"/>
                  <a:cs typeface="YuGo-Medium"/>
                </a:rPr>
                <a:t>協</a:t>
              </a:r>
              <a:r>
                <a:rPr sz="1300" spc="25" dirty="0">
                  <a:solidFill>
                    <a:srgbClr val="333333"/>
                  </a:solidFill>
                  <a:latin typeface="UD デジタル 教科書体 N-B" panose="02020700000000000000" pitchFamily="17" charset="-128"/>
                  <a:ea typeface="UD デジタル 教科書体 N-B" panose="02020700000000000000" pitchFamily="17" charset="-128"/>
                  <a:cs typeface="YuGo-Medium"/>
                </a:rPr>
                <a:t>会</a:t>
              </a:r>
              <a:endParaRPr sz="1300" dirty="0">
                <a:latin typeface="UD デジタル 教科書体 N-B" panose="02020700000000000000" pitchFamily="17" charset="-128"/>
                <a:ea typeface="UD デジタル 教科書体 N-B" panose="02020700000000000000" pitchFamily="17" charset="-128"/>
                <a:cs typeface="YuGo-Medium"/>
              </a:endParaRPr>
            </a:p>
            <a:p>
              <a:pPr marL="39370">
                <a:lnSpc>
                  <a:spcPct val="100000"/>
                </a:lnSpc>
                <a:spcBef>
                  <a:spcPts val="459"/>
                </a:spcBef>
              </a:pPr>
              <a:r>
                <a:rPr sz="1050" dirty="0">
                  <a:solidFill>
                    <a:srgbClr val="333333"/>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https://</a:t>
              </a:r>
              <a:r>
                <a:rPr sz="1050" dirty="0">
                  <a:solidFill>
                    <a:srgbClr val="333333"/>
                  </a:solidFill>
                  <a:latin typeface="UD デジタル 教科書体 N-B" panose="02020700000000000000" pitchFamily="17" charset="-128"/>
                  <a:ea typeface="UD デジタル 教科書体 N-B" panose="02020700000000000000" pitchFamily="17" charset="-128"/>
                  <a:cs typeface="Arial" panose="020B0604020202020204" pitchFamily="34" charset="0"/>
                  <a:hlinkClick r:id="rId5"/>
                </a:rPr>
                <a:t>www.angermanagement.co.jp</a:t>
              </a:r>
              <a:endParaRPr sz="105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grpSp>
    </p:spTree>
    <p:extLst>
      <p:ext uri="{BB962C8B-B14F-4D97-AF65-F5344CB8AC3E}">
        <p14:creationId xmlns:p14="http://schemas.microsoft.com/office/powerpoint/2010/main" val="61999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10</a:t>
            </a:fld>
            <a:endParaRPr lang="ja-JP" altLang="en-US" dirty="0"/>
          </a:p>
        </p:txBody>
      </p:sp>
      <p:sp>
        <p:nvSpPr>
          <p:cNvPr id="2" name="タイトル 1">
            <a:extLst>
              <a:ext uri="{FF2B5EF4-FFF2-40B4-BE49-F238E27FC236}">
                <a16:creationId xmlns:a16="http://schemas.microsoft.com/office/drawing/2014/main" id="{539D517E-56E4-7D14-B1FF-BB2498A4C314}"/>
              </a:ext>
            </a:extLst>
          </p:cNvPr>
          <p:cNvSpPr>
            <a:spLocks noGrp="1"/>
          </p:cNvSpPr>
          <p:nvPr>
            <p:ph type="title"/>
          </p:nvPr>
        </p:nvSpPr>
        <p:spPr>
          <a:xfrm>
            <a:off x="317018" y="356970"/>
            <a:ext cx="8358186" cy="430887"/>
          </a:xfrm>
          <a:prstGeom prst="rect">
            <a:avLst/>
          </a:prstGeom>
        </p:spPr>
        <p:txBody>
          <a:bodyPr/>
          <a:lstStyle/>
          <a:p>
            <a:r>
              <a:rPr kumimoji="1" lang="ja-JP" altLang="en-US" sz="2800" dirty="0"/>
              <a:t>べき</a:t>
            </a:r>
            <a:r>
              <a:rPr kumimoji="1" lang="ja-JP" altLang="en-US" sz="2800" dirty="0">
                <a:latin typeface="UD Digi Kyokasho NK-B" panose="02020700000000000000" pitchFamily="18" charset="-128"/>
                <a:ea typeface="UD Digi Kyokasho NK-B" panose="02020700000000000000" pitchFamily="18" charset="-128"/>
              </a:rPr>
              <a:t>ログ</a:t>
            </a:r>
          </a:p>
        </p:txBody>
      </p:sp>
      <p:grpSp>
        <p:nvGrpSpPr>
          <p:cNvPr id="6" name="グループ化 5">
            <a:extLst>
              <a:ext uri="{FF2B5EF4-FFF2-40B4-BE49-F238E27FC236}">
                <a16:creationId xmlns:a16="http://schemas.microsoft.com/office/drawing/2014/main" id="{18CA9B1C-DF7A-1AF3-A42F-35081653AB72}"/>
              </a:ext>
            </a:extLst>
          </p:cNvPr>
          <p:cNvGrpSpPr/>
          <p:nvPr/>
        </p:nvGrpSpPr>
        <p:grpSpPr>
          <a:xfrm>
            <a:off x="0" y="1648046"/>
            <a:ext cx="9144000" cy="4600354"/>
            <a:chOff x="0" y="1648046"/>
            <a:chExt cx="9144000" cy="4600354"/>
          </a:xfrm>
        </p:grpSpPr>
        <p:pic>
          <p:nvPicPr>
            <p:cNvPr id="4" name="図 3">
              <a:extLst>
                <a:ext uri="{FF2B5EF4-FFF2-40B4-BE49-F238E27FC236}">
                  <a16:creationId xmlns:a16="http://schemas.microsoft.com/office/drawing/2014/main" id="{BA43097A-3545-164C-198A-FB211BE1540C}"/>
                </a:ext>
              </a:extLst>
            </p:cNvPr>
            <p:cNvPicPr>
              <a:picLocks noChangeAspect="1"/>
            </p:cNvPicPr>
            <p:nvPr/>
          </p:nvPicPr>
          <p:blipFill>
            <a:blip r:embed="rId2"/>
            <a:stretch>
              <a:fillRect/>
            </a:stretch>
          </p:blipFill>
          <p:spPr>
            <a:xfrm>
              <a:off x="0" y="3501528"/>
              <a:ext cx="9144000" cy="2746872"/>
            </a:xfrm>
            <a:prstGeom prst="rect">
              <a:avLst/>
            </a:prstGeom>
          </p:spPr>
        </p:pic>
        <p:sp>
          <p:nvSpPr>
            <p:cNvPr id="5" name="テキスト ボックス 4">
              <a:extLst>
                <a:ext uri="{FF2B5EF4-FFF2-40B4-BE49-F238E27FC236}">
                  <a16:creationId xmlns:a16="http://schemas.microsoft.com/office/drawing/2014/main" id="{77DE766D-C529-ECEC-52E3-9CDC7C419FBC}"/>
                </a:ext>
              </a:extLst>
            </p:cNvPr>
            <p:cNvSpPr txBox="1"/>
            <p:nvPr/>
          </p:nvSpPr>
          <p:spPr>
            <a:xfrm>
              <a:off x="317018" y="1648046"/>
              <a:ext cx="8358186" cy="920765"/>
            </a:xfrm>
            <a:prstGeom prst="rect">
              <a:avLst/>
            </a:prstGeom>
            <a:noFill/>
          </p:spPr>
          <p:txBody>
            <a:bodyPr wrap="square">
              <a:spAutoFit/>
            </a:bodyPr>
            <a:lstStyle/>
            <a:p>
              <a:pPr marL="12700">
                <a:lnSpc>
                  <a:spcPct val="100000"/>
                </a:lnSpc>
                <a:spcBef>
                  <a:spcPts val="700"/>
                </a:spcBef>
              </a:pPr>
              <a:r>
                <a:rPr lang="ja-JP" altLang="en-US" sz="24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 アンガーログを見ながら</a:t>
              </a:r>
              <a:endParaRPr lang="en-US" altLang="ja-JP" sz="24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endParaRPr>
            </a:p>
            <a:p>
              <a:pPr marL="12700">
                <a:lnSpc>
                  <a:spcPct val="100000"/>
                </a:lnSpc>
                <a:spcBef>
                  <a:spcPts val="700"/>
                </a:spcBef>
              </a:pPr>
              <a:r>
                <a:rPr lang="ja-JP" altLang="en-US" sz="24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　  自分にどのような「べき」があるのかを分析</a:t>
              </a:r>
              <a:endParaRPr lang="ja-JP" altLang="en-US" sz="2400" dirty="0">
                <a:latin typeface="UD デジタル 教科書体 NK-B" panose="02020700000000000000" pitchFamily="18" charset="-128"/>
                <a:ea typeface="UD デジタル 教科書体 NK-B" panose="02020700000000000000" pitchFamily="18" charset="-128"/>
                <a:cs typeface="UDDigiKyokasho ProN"/>
              </a:endParaRPr>
            </a:p>
          </p:txBody>
        </p:sp>
      </p:grpSp>
    </p:spTree>
    <p:extLst>
      <p:ext uri="{BB962C8B-B14F-4D97-AF65-F5344CB8AC3E}">
        <p14:creationId xmlns:p14="http://schemas.microsoft.com/office/powerpoint/2010/main" val="403648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11</a:t>
            </a:fld>
            <a:endParaRPr lang="ja-JP" altLang="en-US" dirty="0"/>
          </a:p>
        </p:txBody>
      </p:sp>
      <p:sp>
        <p:nvSpPr>
          <p:cNvPr id="2" name="タイトル 1">
            <a:extLst>
              <a:ext uri="{FF2B5EF4-FFF2-40B4-BE49-F238E27FC236}">
                <a16:creationId xmlns:a16="http://schemas.microsoft.com/office/drawing/2014/main" id="{8C401E17-942F-5214-0395-50A82E2F5B71}"/>
              </a:ext>
            </a:extLst>
          </p:cNvPr>
          <p:cNvSpPr>
            <a:spLocks noGrp="1"/>
          </p:cNvSpPr>
          <p:nvPr>
            <p:ph type="title"/>
          </p:nvPr>
        </p:nvSpPr>
        <p:spPr>
          <a:xfrm>
            <a:off x="317018" y="380053"/>
            <a:ext cx="8358186" cy="384721"/>
          </a:xfrm>
          <a:prstGeom prst="rect">
            <a:avLst/>
          </a:prstGeom>
        </p:spPr>
        <p:txBody>
          <a:bodyPr/>
          <a:lstStyle/>
          <a:p>
            <a:r>
              <a:rPr kumimoji="1" lang="ja-JP" altLang="en-US" dirty="0"/>
              <a:t>怒りが生まれるメカニズム</a:t>
            </a:r>
            <a:endParaRPr kumimoji="1" lang="ja-JP" altLang="en-US" dirty="0">
              <a:latin typeface="UD Digi Kyokasho NK-B" panose="02020700000000000000" pitchFamily="18" charset="-128"/>
              <a:ea typeface="UD Digi Kyokasho NK-B" panose="02020700000000000000" pitchFamily="18" charset="-128"/>
            </a:endParaRPr>
          </a:p>
        </p:txBody>
      </p:sp>
      <p:grpSp>
        <p:nvGrpSpPr>
          <p:cNvPr id="24" name="グループ化 23">
            <a:extLst>
              <a:ext uri="{FF2B5EF4-FFF2-40B4-BE49-F238E27FC236}">
                <a16:creationId xmlns:a16="http://schemas.microsoft.com/office/drawing/2014/main" id="{1AD1969C-6712-73FF-70E5-8FD4DAB5984F}"/>
              </a:ext>
            </a:extLst>
          </p:cNvPr>
          <p:cNvGrpSpPr/>
          <p:nvPr/>
        </p:nvGrpSpPr>
        <p:grpSpPr>
          <a:xfrm>
            <a:off x="1814386" y="1021080"/>
            <a:ext cx="4330688" cy="5532120"/>
            <a:chOff x="1814386" y="1021080"/>
            <a:chExt cx="4330688" cy="5532120"/>
          </a:xfrm>
        </p:grpSpPr>
        <p:sp>
          <p:nvSpPr>
            <p:cNvPr id="4" name="object 4">
              <a:extLst>
                <a:ext uri="{FF2B5EF4-FFF2-40B4-BE49-F238E27FC236}">
                  <a16:creationId xmlns:a16="http://schemas.microsoft.com/office/drawing/2014/main" id="{88395391-11A6-B12F-819B-BC8BF989B8CF}"/>
                </a:ext>
              </a:extLst>
            </p:cNvPr>
            <p:cNvSpPr txBox="1"/>
            <p:nvPr/>
          </p:nvSpPr>
          <p:spPr>
            <a:xfrm>
              <a:off x="3315511" y="4910057"/>
              <a:ext cx="483234" cy="262251"/>
            </a:xfrm>
            <a:prstGeom prst="rect">
              <a:avLst/>
            </a:prstGeom>
          </p:spPr>
          <p:txBody>
            <a:bodyPr vert="horz" wrap="square" lIns="0" tIns="15875" rIns="0" bIns="0" rtlCol="0">
              <a:spAutoFit/>
            </a:bodyPr>
            <a:lstStyle/>
            <a:p>
              <a:pPr marL="12700">
                <a:lnSpc>
                  <a:spcPct val="100000"/>
                </a:lnSpc>
                <a:spcBef>
                  <a:spcPts val="125"/>
                </a:spcBef>
              </a:pPr>
              <a:r>
                <a:rPr sz="1600" spc="-5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怖い</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5" name="object 5">
              <a:extLst>
                <a:ext uri="{FF2B5EF4-FFF2-40B4-BE49-F238E27FC236}">
                  <a16:creationId xmlns:a16="http://schemas.microsoft.com/office/drawing/2014/main" id="{000288CA-407B-4209-C14A-4BF7A74A2C80}"/>
                </a:ext>
              </a:extLst>
            </p:cNvPr>
            <p:cNvSpPr txBox="1"/>
            <p:nvPr/>
          </p:nvSpPr>
          <p:spPr>
            <a:xfrm>
              <a:off x="3418881" y="4051029"/>
              <a:ext cx="478790" cy="262251"/>
            </a:xfrm>
            <a:prstGeom prst="rect">
              <a:avLst/>
            </a:prstGeom>
          </p:spPr>
          <p:txBody>
            <a:bodyPr vert="horz" wrap="square" lIns="0" tIns="15875" rIns="0" bIns="0" rtlCol="0">
              <a:spAutoFit/>
            </a:bodyPr>
            <a:lstStyle/>
            <a:p>
              <a:pPr marL="12700">
                <a:lnSpc>
                  <a:spcPct val="100000"/>
                </a:lnSpc>
                <a:spcBef>
                  <a:spcPts val="125"/>
                </a:spcBef>
              </a:pPr>
              <a:r>
                <a:rPr sz="1600" spc="-6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辛い</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6" name="object 6">
              <a:extLst>
                <a:ext uri="{FF2B5EF4-FFF2-40B4-BE49-F238E27FC236}">
                  <a16:creationId xmlns:a16="http://schemas.microsoft.com/office/drawing/2014/main" id="{9E93D18B-7837-066F-2155-E67B9AD9920A}"/>
                </a:ext>
              </a:extLst>
            </p:cNvPr>
            <p:cNvSpPr txBox="1"/>
            <p:nvPr/>
          </p:nvSpPr>
          <p:spPr>
            <a:xfrm>
              <a:off x="4291504" y="5518752"/>
              <a:ext cx="452755" cy="262251"/>
            </a:xfrm>
            <a:prstGeom prst="rect">
              <a:avLst/>
            </a:prstGeom>
          </p:spPr>
          <p:txBody>
            <a:bodyPr vert="horz" wrap="square" lIns="0" tIns="15875" rIns="0" bIns="0" rtlCol="0">
              <a:spAutoFit/>
            </a:bodyPr>
            <a:lstStyle/>
            <a:p>
              <a:pPr marL="12700">
                <a:lnSpc>
                  <a:spcPct val="100000"/>
                </a:lnSpc>
                <a:spcBef>
                  <a:spcPts val="125"/>
                </a:spcBef>
              </a:pPr>
              <a:r>
                <a:rPr sz="1600" spc="-26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焦り</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7" name="object 7">
              <a:extLst>
                <a:ext uri="{FF2B5EF4-FFF2-40B4-BE49-F238E27FC236}">
                  <a16:creationId xmlns:a16="http://schemas.microsoft.com/office/drawing/2014/main" id="{1E0D3457-A246-2B15-C689-DEFE37EB8486}"/>
                </a:ext>
              </a:extLst>
            </p:cNvPr>
            <p:cNvSpPr txBox="1"/>
            <p:nvPr/>
          </p:nvSpPr>
          <p:spPr>
            <a:xfrm>
              <a:off x="4271417" y="5939231"/>
              <a:ext cx="492125" cy="262251"/>
            </a:xfrm>
            <a:prstGeom prst="rect">
              <a:avLst/>
            </a:prstGeom>
          </p:spPr>
          <p:txBody>
            <a:bodyPr vert="horz" wrap="square" lIns="0" tIns="15875" rIns="0" bIns="0" rtlCol="0">
              <a:spAutoFit/>
            </a:bodyPr>
            <a:lstStyle/>
            <a:p>
              <a:pPr marL="12700">
                <a:lnSpc>
                  <a:spcPct val="100000"/>
                </a:lnSpc>
                <a:spcBef>
                  <a:spcPts val="125"/>
                </a:spcBef>
              </a:pPr>
              <a:r>
                <a:rPr sz="1600" spc="-15">
                  <a:solidFill>
                    <a:srgbClr val="231F20"/>
                  </a:solidFill>
                  <a:latin typeface="UD デジタル 教科書体 NK-R" panose="02020400000000000000" pitchFamily="18" charset="-128"/>
                  <a:ea typeface="UD デジタル 教科書体 NK-R" panose="02020400000000000000" pitchFamily="18" charset="-128"/>
                  <a:cs typeface="UDDigiKyokasho ProN"/>
                </a:rPr>
                <a:t>嫌だ</a:t>
              </a:r>
              <a:endParaRPr sz="16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8" name="object 8">
              <a:extLst>
                <a:ext uri="{FF2B5EF4-FFF2-40B4-BE49-F238E27FC236}">
                  <a16:creationId xmlns:a16="http://schemas.microsoft.com/office/drawing/2014/main" id="{14D1C957-0C61-3FF4-2842-05BDA7B8F074}"/>
                </a:ext>
              </a:extLst>
            </p:cNvPr>
            <p:cNvSpPr txBox="1"/>
            <p:nvPr/>
          </p:nvSpPr>
          <p:spPr>
            <a:xfrm>
              <a:off x="4517479" y="4058038"/>
              <a:ext cx="1118676" cy="517449"/>
            </a:xfrm>
            <a:prstGeom prst="rect">
              <a:avLst/>
            </a:prstGeom>
          </p:spPr>
          <p:txBody>
            <a:bodyPr vert="horz" wrap="square" lIns="0" tIns="12065" rIns="0" bIns="0" rtlCol="0">
              <a:spAutoFit/>
            </a:bodyPr>
            <a:lstStyle/>
            <a:p>
              <a:pPr marL="12700" marR="5080" indent="210185">
                <a:spcBef>
                  <a:spcPts val="95"/>
                </a:spcBef>
              </a:pPr>
              <a:r>
                <a:rPr sz="1600" spc="-21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悲</a:t>
              </a:r>
              <a:r>
                <a:rPr sz="1600" spc="-21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し</a:t>
              </a:r>
              <a:r>
                <a:rPr sz="1600" spc="1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い</a:t>
              </a:r>
              <a:r>
                <a:rPr sz="1600" spc="15" dirty="0">
                  <a:solidFill>
                    <a:srgbClr val="231F20"/>
                  </a:solidFill>
                  <a:latin typeface="UD デジタル 教科書体 NK-R" panose="02020400000000000000" pitchFamily="18" charset="-128"/>
                  <a:ea typeface="UD デジタル 教科書体 NK-R" panose="02020400000000000000" pitchFamily="18" charset="-128"/>
                  <a:cs typeface="UDDigiKyokasho ProN"/>
                </a:rPr>
                <a:t> </a:t>
              </a:r>
              <a:r>
                <a:rPr lang="ja-JP" altLang="en-US" sz="1600" spc="15">
                  <a:solidFill>
                    <a:srgbClr val="231F20"/>
                  </a:solidFill>
                  <a:latin typeface="UD デジタル 教科書体 NK-R" panose="02020400000000000000" pitchFamily="18" charset="-128"/>
                  <a:ea typeface="UD デジタル 教科書体 NK-R" panose="02020400000000000000" pitchFamily="18" charset="-128"/>
                  <a:cs typeface="UDDigiKyokasho ProN"/>
                </a:rPr>
                <a:t>　　</a:t>
              </a:r>
              <a:endParaRPr lang="en-US" altLang="ja-JP" sz="1600" spc="15" dirty="0">
                <a:solidFill>
                  <a:srgbClr val="231F20"/>
                </a:solidFill>
                <a:latin typeface="UD デジタル 教科書体 NK-R" panose="02020400000000000000" pitchFamily="18" charset="-128"/>
                <a:ea typeface="UD デジタル 教科書体 NK-R" panose="02020400000000000000" pitchFamily="18" charset="-128"/>
                <a:cs typeface="UDDigiKyokasho ProN"/>
              </a:endParaRPr>
            </a:p>
            <a:p>
              <a:pPr marL="12700" marR="5080" indent="210185">
                <a:spcBef>
                  <a:spcPts val="95"/>
                </a:spcBef>
              </a:pPr>
              <a:r>
                <a:rPr lang="ja-JP" altLang="en-US" sz="1600" spc="15">
                  <a:solidFill>
                    <a:srgbClr val="231F20"/>
                  </a:solidFill>
                  <a:latin typeface="UD デジタル 教科書体 NK-R" panose="02020400000000000000" pitchFamily="18" charset="-128"/>
                  <a:ea typeface="UD デジタル 教科書体 NK-R" panose="02020400000000000000" pitchFamily="18" charset="-128"/>
                  <a:cs typeface="UDDigiKyokasho ProN"/>
                </a:rPr>
                <a:t>　</a:t>
              </a:r>
              <a:r>
                <a:rPr sz="1600" spc="-7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眠い</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9" name="object 9">
              <a:extLst>
                <a:ext uri="{FF2B5EF4-FFF2-40B4-BE49-F238E27FC236}">
                  <a16:creationId xmlns:a16="http://schemas.microsoft.com/office/drawing/2014/main" id="{47373B4A-97EF-036B-C165-369BB1E42CFE}"/>
                </a:ext>
              </a:extLst>
            </p:cNvPr>
            <p:cNvSpPr txBox="1"/>
            <p:nvPr/>
          </p:nvSpPr>
          <p:spPr>
            <a:xfrm>
              <a:off x="3786045" y="4224245"/>
              <a:ext cx="1010919" cy="717440"/>
            </a:xfrm>
            <a:prstGeom prst="rect">
              <a:avLst/>
            </a:prstGeom>
          </p:spPr>
          <p:txBody>
            <a:bodyPr vert="horz" wrap="square" lIns="0" tIns="12065" rIns="0" bIns="0" rtlCol="0">
              <a:spAutoFit/>
            </a:bodyPr>
            <a:lstStyle/>
            <a:p>
              <a:pPr marL="12700" marR="21590" indent="340360">
                <a:lnSpc>
                  <a:spcPct val="150000"/>
                </a:lnSpc>
                <a:spcBef>
                  <a:spcPts val="95"/>
                </a:spcBef>
              </a:pPr>
              <a:r>
                <a:rPr sz="1600" spc="-19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苦</a:t>
              </a:r>
              <a:r>
                <a:rPr sz="1600" spc="-22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しい</a:t>
              </a:r>
              <a:r>
                <a:rPr sz="1600" spc="-220" dirty="0">
                  <a:solidFill>
                    <a:srgbClr val="231F20"/>
                  </a:solidFill>
                  <a:latin typeface="UD デジタル 教科書体 NK-R" panose="02020400000000000000" pitchFamily="18" charset="-128"/>
                  <a:ea typeface="UD デジタル 教科書体 NK-R" panose="02020400000000000000" pitchFamily="18" charset="-128"/>
                  <a:cs typeface="UDDigiKyokasho ProN"/>
                </a:rPr>
                <a:t> </a:t>
              </a:r>
              <a:r>
                <a:rPr sz="1600" spc="-6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疲</a:t>
              </a:r>
              <a:r>
                <a:rPr sz="1600" spc="-8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れた</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0" name="object 10">
              <a:extLst>
                <a:ext uri="{FF2B5EF4-FFF2-40B4-BE49-F238E27FC236}">
                  <a16:creationId xmlns:a16="http://schemas.microsoft.com/office/drawing/2014/main" id="{2DC097A3-1775-31F3-8B84-C60E5761AE35}"/>
                </a:ext>
              </a:extLst>
            </p:cNvPr>
            <p:cNvSpPr txBox="1"/>
            <p:nvPr/>
          </p:nvSpPr>
          <p:spPr>
            <a:xfrm>
              <a:off x="4775256" y="5079251"/>
              <a:ext cx="713105" cy="974819"/>
            </a:xfrm>
            <a:prstGeom prst="rect">
              <a:avLst/>
            </a:prstGeom>
          </p:spPr>
          <p:txBody>
            <a:bodyPr vert="horz" wrap="square" lIns="0" tIns="15875" rIns="0" bIns="0" rtlCol="0">
              <a:spAutoFit/>
            </a:bodyPr>
            <a:lstStyle/>
            <a:p>
              <a:pPr marL="12700">
                <a:lnSpc>
                  <a:spcPct val="100000"/>
                </a:lnSpc>
                <a:spcBef>
                  <a:spcPts val="125"/>
                </a:spcBef>
              </a:pPr>
              <a:r>
                <a:rPr sz="1600" spc="-10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罪</a:t>
              </a:r>
              <a:r>
                <a:rPr sz="1600" spc="-6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悪</a:t>
              </a:r>
              <a:r>
                <a:rPr sz="1600" spc="2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感</a:t>
              </a:r>
              <a:endParaRPr sz="1600" dirty="0">
                <a:latin typeface="UD デジタル 教科書体 NK-R" panose="02020400000000000000" pitchFamily="18" charset="-128"/>
                <a:ea typeface="UD デジタル 教科書体 NK-R" panose="02020400000000000000" pitchFamily="18" charset="-128"/>
                <a:cs typeface="UDDigiKyokasho ProN"/>
              </a:endParaRPr>
            </a:p>
            <a:p>
              <a:pPr marL="80645" marR="40005" indent="120650">
                <a:lnSpc>
                  <a:spcPct val="113399"/>
                </a:lnSpc>
                <a:spcBef>
                  <a:spcPts val="1300"/>
                </a:spcBef>
              </a:pPr>
              <a:r>
                <a:rPr sz="1600" spc="-4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不安</a:t>
              </a:r>
              <a:r>
                <a:rPr sz="1600" spc="-40" dirty="0">
                  <a:solidFill>
                    <a:srgbClr val="231F20"/>
                  </a:solidFill>
                  <a:latin typeface="UD デジタル 教科書体 NK-R" panose="02020400000000000000" pitchFamily="18" charset="-128"/>
                  <a:ea typeface="UD デジタル 教科書体 NK-R" panose="02020400000000000000" pitchFamily="18" charset="-128"/>
                  <a:cs typeface="UDDigiKyokasho ProN"/>
                </a:rPr>
                <a:t>  </a:t>
              </a:r>
              <a:r>
                <a:rPr sz="1600" spc="-15" dirty="0">
                  <a:solidFill>
                    <a:srgbClr val="231F20"/>
                  </a:solidFill>
                  <a:latin typeface="UD デジタル 教科書体 NK-R" panose="02020400000000000000" pitchFamily="18" charset="-128"/>
                  <a:ea typeface="UD デジタル 教科書体 NK-R" panose="02020400000000000000" pitchFamily="18" charset="-128"/>
                  <a:cs typeface="UDDigiKyokasho ProN"/>
                </a:rPr>
                <a:t>etc.</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1" name="object 11">
              <a:extLst>
                <a:ext uri="{FF2B5EF4-FFF2-40B4-BE49-F238E27FC236}">
                  <a16:creationId xmlns:a16="http://schemas.microsoft.com/office/drawing/2014/main" id="{D7B85276-D8F3-89A4-9DAF-0F101CB6E439}"/>
                </a:ext>
              </a:extLst>
            </p:cNvPr>
            <p:cNvSpPr txBox="1"/>
            <p:nvPr/>
          </p:nvSpPr>
          <p:spPr>
            <a:xfrm>
              <a:off x="3415515" y="5224664"/>
              <a:ext cx="1233805" cy="262251"/>
            </a:xfrm>
            <a:prstGeom prst="rect">
              <a:avLst/>
            </a:prstGeom>
          </p:spPr>
          <p:txBody>
            <a:bodyPr vert="horz" wrap="square" lIns="0" tIns="15875" rIns="0" bIns="0" rtlCol="0">
              <a:spAutoFit/>
            </a:bodyPr>
            <a:lstStyle/>
            <a:p>
              <a:pPr marL="38100">
                <a:lnSpc>
                  <a:spcPct val="100000"/>
                </a:lnSpc>
                <a:spcBef>
                  <a:spcPts val="125"/>
                </a:spcBef>
                <a:tabLst>
                  <a:tab pos="721995" algn="l"/>
                </a:tabLst>
              </a:pPr>
              <a:r>
                <a:rPr sz="1600" spc="-37"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心</a:t>
              </a:r>
              <a:r>
                <a:rPr sz="1600" spc="37"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配</a:t>
              </a:r>
              <a:r>
                <a:rPr sz="1600" spc="37" baseline="-48048" dirty="0">
                  <a:solidFill>
                    <a:srgbClr val="231F20"/>
                  </a:solidFill>
                  <a:latin typeface="UD デジタル 教科書体 NK-R" panose="02020400000000000000" pitchFamily="18" charset="-128"/>
                  <a:ea typeface="UD デジタル 教科書体 NK-R" panose="02020400000000000000" pitchFamily="18" charset="-128"/>
                  <a:cs typeface="UDDigiKyokasho ProN"/>
                </a:rPr>
                <a:t>	</a:t>
              </a:r>
              <a:r>
                <a:rPr sz="1600" spc="1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空腹</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2" name="object 12">
              <a:extLst>
                <a:ext uri="{FF2B5EF4-FFF2-40B4-BE49-F238E27FC236}">
                  <a16:creationId xmlns:a16="http://schemas.microsoft.com/office/drawing/2014/main" id="{3A342323-AAE1-F729-A54E-D4A5AFD0912B}"/>
                </a:ext>
              </a:extLst>
            </p:cNvPr>
            <p:cNvSpPr txBox="1"/>
            <p:nvPr/>
          </p:nvSpPr>
          <p:spPr>
            <a:xfrm>
              <a:off x="3393614" y="5645143"/>
              <a:ext cx="897890" cy="505651"/>
            </a:xfrm>
            <a:prstGeom prst="rect">
              <a:avLst/>
            </a:prstGeom>
          </p:spPr>
          <p:txBody>
            <a:bodyPr vert="horz" wrap="square" lIns="0" tIns="11430" rIns="0" bIns="0" rtlCol="0">
              <a:spAutoFit/>
            </a:bodyPr>
            <a:lstStyle/>
            <a:p>
              <a:pPr marL="102870" marR="5080" indent="-90805">
                <a:lnSpc>
                  <a:spcPct val="101400"/>
                </a:lnSpc>
                <a:spcBef>
                  <a:spcPts val="90"/>
                </a:spcBef>
              </a:pPr>
              <a:r>
                <a:rPr sz="1600" spc="-12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打</a:t>
              </a:r>
              <a:r>
                <a:rPr sz="1600" spc="-22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ち</a:t>
              </a:r>
              <a:r>
                <a:rPr sz="1600" spc="-21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ひ</a:t>
              </a:r>
              <a:r>
                <a:rPr sz="1600" spc="1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し</a:t>
              </a:r>
              <a:r>
                <a:rPr sz="1600" spc="15" dirty="0">
                  <a:solidFill>
                    <a:srgbClr val="231F20"/>
                  </a:solidFill>
                  <a:latin typeface="UD デジタル 教科書体 NK-R" panose="02020400000000000000" pitchFamily="18" charset="-128"/>
                  <a:ea typeface="UD デジタル 教科書体 NK-R" panose="02020400000000000000" pitchFamily="18" charset="-128"/>
                  <a:cs typeface="UDDigiKyokasho ProN"/>
                </a:rPr>
                <a:t> </a:t>
              </a:r>
              <a:r>
                <a:rPr sz="1600" spc="-5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が</a:t>
              </a:r>
              <a:r>
                <a:rPr sz="1600" spc="-8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れた</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3" name="object 2">
              <a:extLst>
                <a:ext uri="{FF2B5EF4-FFF2-40B4-BE49-F238E27FC236}">
                  <a16:creationId xmlns:a16="http://schemas.microsoft.com/office/drawing/2014/main" id="{27630711-73AC-4689-093F-5F100E67FF67}"/>
                </a:ext>
              </a:extLst>
            </p:cNvPr>
            <p:cNvSpPr txBox="1"/>
            <p:nvPr/>
          </p:nvSpPr>
          <p:spPr>
            <a:xfrm>
              <a:off x="2653769" y="1711561"/>
              <a:ext cx="690245" cy="452120"/>
            </a:xfrm>
            <a:prstGeom prst="rect">
              <a:avLst/>
            </a:prstGeom>
          </p:spPr>
          <p:txBody>
            <a:bodyPr vert="horz" wrap="square" lIns="0" tIns="12700" rIns="0" bIns="0" rtlCol="0">
              <a:spAutoFit/>
            </a:bodyPr>
            <a:lstStyle/>
            <a:p>
              <a:pPr marL="12700">
                <a:lnSpc>
                  <a:spcPct val="100000"/>
                </a:lnSpc>
                <a:spcBef>
                  <a:spcPts val="100"/>
                </a:spcBef>
              </a:pPr>
              <a:r>
                <a:rPr sz="2800" b="1" spc="-270" dirty="0" err="1">
                  <a:solidFill>
                    <a:srgbClr val="EF404A"/>
                  </a:solidFill>
                  <a:latin typeface="UD デジタル 教科書体 NK-B" panose="02020700000000000000" pitchFamily="18" charset="-128"/>
                  <a:ea typeface="UD デジタル 教科書体 NK-B" panose="02020700000000000000" pitchFamily="18" charset="-128"/>
                  <a:cs typeface="UDDigiKyokasho ProN"/>
                </a:rPr>
                <a:t>怒り</a:t>
              </a:r>
              <a:endParaRPr sz="2800" dirty="0">
                <a:latin typeface="UD デジタル 教科書体 NK-B" panose="02020700000000000000" pitchFamily="18" charset="-128"/>
                <a:ea typeface="UD デジタル 教科書体 NK-B" panose="02020700000000000000" pitchFamily="18" charset="-128"/>
                <a:cs typeface="UDDigiKyokasho ProN"/>
              </a:endParaRPr>
            </a:p>
          </p:txBody>
        </p:sp>
        <p:grpSp>
          <p:nvGrpSpPr>
            <p:cNvPr id="14" name="グループ化 13">
              <a:extLst>
                <a:ext uri="{FF2B5EF4-FFF2-40B4-BE49-F238E27FC236}">
                  <a16:creationId xmlns:a16="http://schemas.microsoft.com/office/drawing/2014/main" id="{7ED98CC5-F1C7-4257-3500-5EFDE38264F5}"/>
                </a:ext>
              </a:extLst>
            </p:cNvPr>
            <p:cNvGrpSpPr/>
            <p:nvPr/>
          </p:nvGrpSpPr>
          <p:grpSpPr>
            <a:xfrm rot="21246408">
              <a:off x="2372608" y="1354779"/>
              <a:ext cx="1497802" cy="1197610"/>
              <a:chOff x="1821651" y="1524000"/>
              <a:chExt cx="1497802" cy="1197610"/>
            </a:xfrm>
          </p:grpSpPr>
          <p:sp>
            <p:nvSpPr>
              <p:cNvPr id="15" name="object 43">
                <a:extLst>
                  <a:ext uri="{FF2B5EF4-FFF2-40B4-BE49-F238E27FC236}">
                    <a16:creationId xmlns:a16="http://schemas.microsoft.com/office/drawing/2014/main" id="{2607AA50-CC41-E62B-E4BF-62C6B1249C8B}"/>
                  </a:ext>
                </a:extLst>
              </p:cNvPr>
              <p:cNvSpPr/>
              <p:nvPr/>
            </p:nvSpPr>
            <p:spPr>
              <a:xfrm>
                <a:off x="1821651" y="1524000"/>
                <a:ext cx="1197610" cy="1197610"/>
              </a:xfrm>
              <a:custGeom>
                <a:avLst/>
                <a:gdLst/>
                <a:ahLst/>
                <a:cxnLst/>
                <a:rect l="l" t="t" r="r" b="b"/>
                <a:pathLst>
                  <a:path w="1197609" h="1197610">
                    <a:moveTo>
                      <a:pt x="0" y="598627"/>
                    </a:moveTo>
                    <a:lnTo>
                      <a:pt x="1984" y="549529"/>
                    </a:lnTo>
                    <a:lnTo>
                      <a:pt x="7835" y="501525"/>
                    </a:lnTo>
                    <a:lnTo>
                      <a:pt x="17398" y="454768"/>
                    </a:lnTo>
                    <a:lnTo>
                      <a:pt x="30519" y="409412"/>
                    </a:lnTo>
                    <a:lnTo>
                      <a:pt x="47044" y="365611"/>
                    </a:lnTo>
                    <a:lnTo>
                      <a:pt x="66819" y="323520"/>
                    </a:lnTo>
                    <a:lnTo>
                      <a:pt x="89690" y="283293"/>
                    </a:lnTo>
                    <a:lnTo>
                      <a:pt x="115502" y="245082"/>
                    </a:lnTo>
                    <a:lnTo>
                      <a:pt x="144103" y="209044"/>
                    </a:lnTo>
                    <a:lnTo>
                      <a:pt x="175337" y="175331"/>
                    </a:lnTo>
                    <a:lnTo>
                      <a:pt x="209051" y="144098"/>
                    </a:lnTo>
                    <a:lnTo>
                      <a:pt x="245091" y="115498"/>
                    </a:lnTo>
                    <a:lnTo>
                      <a:pt x="283302" y="89686"/>
                    </a:lnTo>
                    <a:lnTo>
                      <a:pt x="323530" y="66816"/>
                    </a:lnTo>
                    <a:lnTo>
                      <a:pt x="365622" y="47042"/>
                    </a:lnTo>
                    <a:lnTo>
                      <a:pt x="409423" y="30517"/>
                    </a:lnTo>
                    <a:lnTo>
                      <a:pt x="454779" y="17397"/>
                    </a:lnTo>
                    <a:lnTo>
                      <a:pt x="501537" y="7834"/>
                    </a:lnTo>
                    <a:lnTo>
                      <a:pt x="549542" y="1984"/>
                    </a:lnTo>
                    <a:lnTo>
                      <a:pt x="598639" y="0"/>
                    </a:lnTo>
                    <a:lnTo>
                      <a:pt x="647735" y="1984"/>
                    </a:lnTo>
                    <a:lnTo>
                      <a:pt x="695738" y="7834"/>
                    </a:lnTo>
                    <a:lnTo>
                      <a:pt x="742494" y="17397"/>
                    </a:lnTo>
                    <a:lnTo>
                      <a:pt x="787848" y="30517"/>
                    </a:lnTo>
                    <a:lnTo>
                      <a:pt x="831647" y="47042"/>
                    </a:lnTo>
                    <a:lnTo>
                      <a:pt x="873738" y="66816"/>
                    </a:lnTo>
                    <a:lnTo>
                      <a:pt x="913964" y="89686"/>
                    </a:lnTo>
                    <a:lnTo>
                      <a:pt x="952174" y="115498"/>
                    </a:lnTo>
                    <a:lnTo>
                      <a:pt x="988212" y="144098"/>
                    </a:lnTo>
                    <a:lnTo>
                      <a:pt x="1021924" y="175331"/>
                    </a:lnTo>
                    <a:lnTo>
                      <a:pt x="1053157" y="209044"/>
                    </a:lnTo>
                    <a:lnTo>
                      <a:pt x="1081756" y="245082"/>
                    </a:lnTo>
                    <a:lnTo>
                      <a:pt x="1107568" y="283293"/>
                    </a:lnTo>
                    <a:lnTo>
                      <a:pt x="1130438" y="323520"/>
                    </a:lnTo>
                    <a:lnTo>
                      <a:pt x="1150212" y="365611"/>
                    </a:lnTo>
                    <a:lnTo>
                      <a:pt x="1166736" y="409412"/>
                    </a:lnTo>
                    <a:lnTo>
                      <a:pt x="1179857" y="454768"/>
                    </a:lnTo>
                    <a:lnTo>
                      <a:pt x="1189419" y="501525"/>
                    </a:lnTo>
                    <a:lnTo>
                      <a:pt x="1195270" y="549529"/>
                    </a:lnTo>
                    <a:lnTo>
                      <a:pt x="1197254" y="598627"/>
                    </a:lnTo>
                    <a:lnTo>
                      <a:pt x="1195270" y="647724"/>
                    </a:lnTo>
                    <a:lnTo>
                      <a:pt x="1189419" y="695729"/>
                    </a:lnTo>
                    <a:lnTo>
                      <a:pt x="1179857" y="742487"/>
                    </a:lnTo>
                    <a:lnTo>
                      <a:pt x="1166736" y="787843"/>
                    </a:lnTo>
                    <a:lnTo>
                      <a:pt x="1150212" y="831644"/>
                    </a:lnTo>
                    <a:lnTo>
                      <a:pt x="1130438" y="873736"/>
                    </a:lnTo>
                    <a:lnTo>
                      <a:pt x="1107568" y="913964"/>
                    </a:lnTo>
                    <a:lnTo>
                      <a:pt x="1081756" y="952175"/>
                    </a:lnTo>
                    <a:lnTo>
                      <a:pt x="1053157" y="988215"/>
                    </a:lnTo>
                    <a:lnTo>
                      <a:pt x="1021924" y="1021929"/>
                    </a:lnTo>
                    <a:lnTo>
                      <a:pt x="988212" y="1053163"/>
                    </a:lnTo>
                    <a:lnTo>
                      <a:pt x="952174" y="1081764"/>
                    </a:lnTo>
                    <a:lnTo>
                      <a:pt x="913964" y="1107576"/>
                    </a:lnTo>
                    <a:lnTo>
                      <a:pt x="873738" y="1130447"/>
                    </a:lnTo>
                    <a:lnTo>
                      <a:pt x="831647" y="1150222"/>
                    </a:lnTo>
                    <a:lnTo>
                      <a:pt x="787848" y="1166747"/>
                    </a:lnTo>
                    <a:lnTo>
                      <a:pt x="742494" y="1179868"/>
                    </a:lnTo>
                    <a:lnTo>
                      <a:pt x="695738" y="1189431"/>
                    </a:lnTo>
                    <a:lnTo>
                      <a:pt x="647735" y="1195282"/>
                    </a:lnTo>
                    <a:lnTo>
                      <a:pt x="598639" y="1197267"/>
                    </a:lnTo>
                    <a:lnTo>
                      <a:pt x="549542" y="1195282"/>
                    </a:lnTo>
                    <a:lnTo>
                      <a:pt x="501537" y="1189431"/>
                    </a:lnTo>
                    <a:lnTo>
                      <a:pt x="454779" y="1179868"/>
                    </a:lnTo>
                    <a:lnTo>
                      <a:pt x="409423" y="1166747"/>
                    </a:lnTo>
                    <a:lnTo>
                      <a:pt x="365622" y="1150222"/>
                    </a:lnTo>
                    <a:lnTo>
                      <a:pt x="323530" y="1130447"/>
                    </a:lnTo>
                    <a:lnTo>
                      <a:pt x="283302" y="1107576"/>
                    </a:lnTo>
                    <a:lnTo>
                      <a:pt x="245091" y="1081764"/>
                    </a:lnTo>
                    <a:lnTo>
                      <a:pt x="209051" y="1053163"/>
                    </a:lnTo>
                    <a:lnTo>
                      <a:pt x="175337" y="1021929"/>
                    </a:lnTo>
                    <a:lnTo>
                      <a:pt x="144103" y="988215"/>
                    </a:lnTo>
                    <a:lnTo>
                      <a:pt x="115502" y="952175"/>
                    </a:lnTo>
                    <a:lnTo>
                      <a:pt x="89690" y="913964"/>
                    </a:lnTo>
                    <a:lnTo>
                      <a:pt x="66819" y="873736"/>
                    </a:lnTo>
                    <a:lnTo>
                      <a:pt x="47044" y="831644"/>
                    </a:lnTo>
                    <a:lnTo>
                      <a:pt x="30519" y="787843"/>
                    </a:lnTo>
                    <a:lnTo>
                      <a:pt x="17398" y="742487"/>
                    </a:lnTo>
                    <a:lnTo>
                      <a:pt x="7835" y="695729"/>
                    </a:lnTo>
                    <a:lnTo>
                      <a:pt x="1984" y="647724"/>
                    </a:lnTo>
                    <a:lnTo>
                      <a:pt x="0" y="598627"/>
                    </a:lnTo>
                    <a:close/>
                  </a:path>
                </a:pathLst>
              </a:custGeom>
              <a:ln w="17995">
                <a:solidFill>
                  <a:srgbClr val="EF404A"/>
                </a:solidFill>
              </a:ln>
            </p:spPr>
            <p:txBody>
              <a:bodyPr wrap="square" lIns="0" tIns="0" rIns="0" bIns="0" rtlCol="0"/>
              <a:lstStyle/>
              <a:p>
                <a:endParaRPr/>
              </a:p>
            </p:txBody>
          </p:sp>
          <p:sp>
            <p:nvSpPr>
              <p:cNvPr id="16" name="object 44">
                <a:extLst>
                  <a:ext uri="{FF2B5EF4-FFF2-40B4-BE49-F238E27FC236}">
                    <a16:creationId xmlns:a16="http://schemas.microsoft.com/office/drawing/2014/main" id="{58164345-081D-2617-83E8-7A7D1D13CE09}"/>
                  </a:ext>
                </a:extLst>
              </p:cNvPr>
              <p:cNvSpPr/>
              <p:nvPr/>
            </p:nvSpPr>
            <p:spPr>
              <a:xfrm flipH="1">
                <a:off x="2979728" y="2169573"/>
                <a:ext cx="339725" cy="153035"/>
              </a:xfrm>
              <a:custGeom>
                <a:avLst/>
                <a:gdLst/>
                <a:ahLst/>
                <a:cxnLst/>
                <a:rect l="l" t="t" r="r" b="b"/>
                <a:pathLst>
                  <a:path w="339725" h="153035">
                    <a:moveTo>
                      <a:pt x="301396" y="0"/>
                    </a:moveTo>
                    <a:lnTo>
                      <a:pt x="0" y="152819"/>
                    </a:lnTo>
                    <a:lnTo>
                      <a:pt x="339420" y="152819"/>
                    </a:lnTo>
                    <a:lnTo>
                      <a:pt x="329509" y="128165"/>
                    </a:lnTo>
                    <a:lnTo>
                      <a:pt x="323662" y="111988"/>
                    </a:lnTo>
                    <a:lnTo>
                      <a:pt x="319592" y="97126"/>
                    </a:lnTo>
                    <a:lnTo>
                      <a:pt x="315010" y="76415"/>
                    </a:lnTo>
                    <a:lnTo>
                      <a:pt x="309738" y="49838"/>
                    </a:lnTo>
                    <a:lnTo>
                      <a:pt x="305408" y="25196"/>
                    </a:lnTo>
                    <a:lnTo>
                      <a:pt x="301396" y="0"/>
                    </a:lnTo>
                    <a:close/>
                  </a:path>
                </a:pathLst>
              </a:custGeom>
              <a:solidFill>
                <a:srgbClr val="EF404A"/>
              </a:solidFill>
            </p:spPr>
            <p:txBody>
              <a:bodyPr wrap="square" lIns="0" tIns="0" rIns="0" bIns="0" rtlCol="0"/>
              <a:lstStyle/>
              <a:p>
                <a:endParaRPr/>
              </a:p>
            </p:txBody>
          </p:sp>
        </p:grpSp>
        <p:grpSp>
          <p:nvGrpSpPr>
            <p:cNvPr id="17" name="グループ化 16">
              <a:extLst>
                <a:ext uri="{FF2B5EF4-FFF2-40B4-BE49-F238E27FC236}">
                  <a16:creationId xmlns:a16="http://schemas.microsoft.com/office/drawing/2014/main" id="{4E8DFFD7-4D68-C739-360F-5B265159B9F1}"/>
                </a:ext>
              </a:extLst>
            </p:cNvPr>
            <p:cNvGrpSpPr/>
            <p:nvPr/>
          </p:nvGrpSpPr>
          <p:grpSpPr>
            <a:xfrm>
              <a:off x="1814386" y="2998056"/>
              <a:ext cx="1157820" cy="904240"/>
              <a:chOff x="6193950" y="2861290"/>
              <a:chExt cx="1157820" cy="904240"/>
            </a:xfrm>
          </p:grpSpPr>
          <p:sp>
            <p:nvSpPr>
              <p:cNvPr id="18" name="object 3">
                <a:extLst>
                  <a:ext uri="{FF2B5EF4-FFF2-40B4-BE49-F238E27FC236}">
                    <a16:creationId xmlns:a16="http://schemas.microsoft.com/office/drawing/2014/main" id="{6BCB1BE4-EC2B-161A-579D-72B995181DB4}"/>
                  </a:ext>
                </a:extLst>
              </p:cNvPr>
              <p:cNvSpPr txBox="1"/>
              <p:nvPr/>
            </p:nvSpPr>
            <p:spPr>
              <a:xfrm>
                <a:off x="6380329" y="3133070"/>
                <a:ext cx="544830" cy="360680"/>
              </a:xfrm>
              <a:prstGeom prst="rect">
                <a:avLst/>
              </a:prstGeom>
            </p:spPr>
            <p:txBody>
              <a:bodyPr vert="horz" wrap="square" lIns="0" tIns="12700" rIns="0" bIns="0" rtlCol="0">
                <a:spAutoFit/>
              </a:bodyPr>
              <a:lstStyle/>
              <a:p>
                <a:pPr marL="12700">
                  <a:lnSpc>
                    <a:spcPct val="100000"/>
                  </a:lnSpc>
                  <a:spcBef>
                    <a:spcPts val="100"/>
                  </a:spcBef>
                </a:pPr>
                <a:r>
                  <a:rPr sz="2200" b="1" spc="-215" dirty="0" err="1">
                    <a:solidFill>
                      <a:srgbClr val="3D8E47"/>
                    </a:solidFill>
                    <a:latin typeface="UD デジタル 教科書体 NK-B" panose="02020700000000000000" pitchFamily="18" charset="-128"/>
                    <a:ea typeface="UD デジタル 教科書体 NK-B" panose="02020700000000000000" pitchFamily="18" charset="-128"/>
                    <a:cs typeface="UDDigiKyokasho ProN"/>
                  </a:rPr>
                  <a:t>べき</a:t>
                </a:r>
                <a:endParaRPr sz="2200"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19" name="object 46">
                <a:extLst>
                  <a:ext uri="{FF2B5EF4-FFF2-40B4-BE49-F238E27FC236}">
                    <a16:creationId xmlns:a16="http://schemas.microsoft.com/office/drawing/2014/main" id="{EE3A6502-8ABF-0AC5-159C-D6551B10ED46}"/>
                  </a:ext>
                </a:extLst>
              </p:cNvPr>
              <p:cNvSpPr/>
              <p:nvPr/>
            </p:nvSpPr>
            <p:spPr>
              <a:xfrm flipH="1">
                <a:off x="7098190" y="3276822"/>
                <a:ext cx="253580" cy="118389"/>
              </a:xfrm>
              <a:prstGeom prst="rect">
                <a:avLst/>
              </a:prstGeom>
              <a:blipFill>
                <a:blip r:embed="rId2" cstate="print"/>
                <a:stretch>
                  <a:fillRect/>
                </a:stretch>
              </a:blipFill>
            </p:spPr>
            <p:txBody>
              <a:bodyPr wrap="square" lIns="0" tIns="0" rIns="0" bIns="0" rtlCol="0"/>
              <a:lstStyle/>
              <a:p>
                <a:endParaRPr/>
              </a:p>
            </p:txBody>
          </p:sp>
          <p:sp>
            <p:nvSpPr>
              <p:cNvPr id="20" name="object 49">
                <a:extLst>
                  <a:ext uri="{FF2B5EF4-FFF2-40B4-BE49-F238E27FC236}">
                    <a16:creationId xmlns:a16="http://schemas.microsoft.com/office/drawing/2014/main" id="{7470A783-8341-4BFD-B2A2-D86BC5F03511}"/>
                  </a:ext>
                </a:extLst>
              </p:cNvPr>
              <p:cNvSpPr/>
              <p:nvPr/>
            </p:nvSpPr>
            <p:spPr>
              <a:xfrm>
                <a:off x="6193950" y="2861290"/>
                <a:ext cx="904240" cy="904240"/>
              </a:xfrm>
              <a:custGeom>
                <a:avLst/>
                <a:gdLst/>
                <a:ahLst/>
                <a:cxnLst/>
                <a:rect l="l" t="t" r="r" b="b"/>
                <a:pathLst>
                  <a:path w="904240" h="904239">
                    <a:moveTo>
                      <a:pt x="4619" y="385378"/>
                    </a:moveTo>
                    <a:lnTo>
                      <a:pt x="14484" y="337036"/>
                    </a:lnTo>
                    <a:lnTo>
                      <a:pt x="29191" y="290968"/>
                    </a:lnTo>
                    <a:lnTo>
                      <a:pt x="48424" y="247405"/>
                    </a:lnTo>
                    <a:lnTo>
                      <a:pt x="71872" y="206580"/>
                    </a:lnTo>
                    <a:lnTo>
                      <a:pt x="99220" y="168724"/>
                    </a:lnTo>
                    <a:lnTo>
                      <a:pt x="130156" y="134071"/>
                    </a:lnTo>
                    <a:lnTo>
                      <a:pt x="164365" y="102853"/>
                    </a:lnTo>
                    <a:lnTo>
                      <a:pt x="201535" y="75301"/>
                    </a:lnTo>
                    <a:lnTo>
                      <a:pt x="241352" y="51648"/>
                    </a:lnTo>
                    <a:lnTo>
                      <a:pt x="283503" y="32127"/>
                    </a:lnTo>
                    <a:lnTo>
                      <a:pt x="327675" y="16969"/>
                    </a:lnTo>
                    <a:lnTo>
                      <a:pt x="373553" y="6407"/>
                    </a:lnTo>
                    <a:lnTo>
                      <a:pt x="420825" y="673"/>
                    </a:lnTo>
                    <a:lnTo>
                      <a:pt x="469177" y="0"/>
                    </a:lnTo>
                    <a:lnTo>
                      <a:pt x="518296" y="4619"/>
                    </a:lnTo>
                    <a:lnTo>
                      <a:pt x="566639" y="14484"/>
                    </a:lnTo>
                    <a:lnTo>
                      <a:pt x="612709" y="29191"/>
                    </a:lnTo>
                    <a:lnTo>
                      <a:pt x="656273" y="48424"/>
                    </a:lnTo>
                    <a:lnTo>
                      <a:pt x="697099" y="71872"/>
                    </a:lnTo>
                    <a:lnTo>
                      <a:pt x="734955" y="99221"/>
                    </a:lnTo>
                    <a:lnTo>
                      <a:pt x="769608" y="130157"/>
                    </a:lnTo>
                    <a:lnTo>
                      <a:pt x="800827" y="164367"/>
                    </a:lnTo>
                    <a:lnTo>
                      <a:pt x="828379" y="201537"/>
                    </a:lnTo>
                    <a:lnTo>
                      <a:pt x="852032" y="241355"/>
                    </a:lnTo>
                    <a:lnTo>
                      <a:pt x="871553" y="283507"/>
                    </a:lnTo>
                    <a:lnTo>
                      <a:pt x="886712" y="327680"/>
                    </a:lnTo>
                    <a:lnTo>
                      <a:pt x="897274" y="373559"/>
                    </a:lnTo>
                    <a:lnTo>
                      <a:pt x="903009" y="420833"/>
                    </a:lnTo>
                    <a:lnTo>
                      <a:pt x="903684" y="469187"/>
                    </a:lnTo>
                    <a:lnTo>
                      <a:pt x="899067" y="518308"/>
                    </a:lnTo>
                    <a:lnTo>
                      <a:pt x="889199" y="566647"/>
                    </a:lnTo>
                    <a:lnTo>
                      <a:pt x="874492" y="612714"/>
                    </a:lnTo>
                    <a:lnTo>
                      <a:pt x="855257" y="656275"/>
                    </a:lnTo>
                    <a:lnTo>
                      <a:pt x="831808" y="697099"/>
                    </a:lnTo>
                    <a:lnTo>
                      <a:pt x="804459" y="734953"/>
                    </a:lnTo>
                    <a:lnTo>
                      <a:pt x="773523" y="769605"/>
                    </a:lnTo>
                    <a:lnTo>
                      <a:pt x="739313" y="800824"/>
                    </a:lnTo>
                    <a:lnTo>
                      <a:pt x="702142" y="828376"/>
                    </a:lnTo>
                    <a:lnTo>
                      <a:pt x="662324" y="852029"/>
                    </a:lnTo>
                    <a:lnTo>
                      <a:pt x="620172" y="871551"/>
                    </a:lnTo>
                    <a:lnTo>
                      <a:pt x="575999" y="886710"/>
                    </a:lnTo>
                    <a:lnTo>
                      <a:pt x="530119" y="897273"/>
                    </a:lnTo>
                    <a:lnTo>
                      <a:pt x="482844" y="903009"/>
                    </a:lnTo>
                    <a:lnTo>
                      <a:pt x="434488" y="903684"/>
                    </a:lnTo>
                    <a:lnTo>
                      <a:pt x="385365" y="899067"/>
                    </a:lnTo>
                    <a:lnTo>
                      <a:pt x="337026" y="889202"/>
                    </a:lnTo>
                    <a:lnTo>
                      <a:pt x="290960" y="874495"/>
                    </a:lnTo>
                    <a:lnTo>
                      <a:pt x="247399" y="855260"/>
                    </a:lnTo>
                    <a:lnTo>
                      <a:pt x="206575" y="831812"/>
                    </a:lnTo>
                    <a:lnTo>
                      <a:pt x="168721" y="804462"/>
                    </a:lnTo>
                    <a:lnTo>
                      <a:pt x="134069" y="773526"/>
                    </a:lnTo>
                    <a:lnTo>
                      <a:pt x="102851" y="739315"/>
                    </a:lnTo>
                    <a:lnTo>
                      <a:pt x="75300" y="702144"/>
                    </a:lnTo>
                    <a:lnTo>
                      <a:pt x="51647" y="662325"/>
                    </a:lnTo>
                    <a:lnTo>
                      <a:pt x="32126" y="620173"/>
                    </a:lnTo>
                    <a:lnTo>
                      <a:pt x="16968" y="576001"/>
                    </a:lnTo>
                    <a:lnTo>
                      <a:pt x="6407" y="530122"/>
                    </a:lnTo>
                    <a:lnTo>
                      <a:pt x="673" y="482849"/>
                    </a:lnTo>
                    <a:lnTo>
                      <a:pt x="0" y="434497"/>
                    </a:lnTo>
                    <a:lnTo>
                      <a:pt x="4619" y="385378"/>
                    </a:lnTo>
                    <a:close/>
                  </a:path>
                </a:pathLst>
              </a:custGeom>
              <a:ln w="17995">
                <a:solidFill>
                  <a:srgbClr val="3D8E47"/>
                </a:solidFill>
              </a:ln>
            </p:spPr>
            <p:txBody>
              <a:bodyPr wrap="square" lIns="0" tIns="0" rIns="0" bIns="0" rtlCol="0"/>
              <a:lstStyle/>
              <a:p>
                <a:endParaRPr/>
              </a:p>
            </p:txBody>
          </p:sp>
        </p:grpSp>
        <p:sp>
          <p:nvSpPr>
            <p:cNvPr id="21" name="object 8">
              <a:extLst>
                <a:ext uri="{FF2B5EF4-FFF2-40B4-BE49-F238E27FC236}">
                  <a16:creationId xmlns:a16="http://schemas.microsoft.com/office/drawing/2014/main" id="{98CAF7BE-FE9D-C808-0A6F-D0B442BF46CE}"/>
                </a:ext>
              </a:extLst>
            </p:cNvPr>
            <p:cNvSpPr txBox="1"/>
            <p:nvPr/>
          </p:nvSpPr>
          <p:spPr>
            <a:xfrm>
              <a:off x="4425344" y="4587804"/>
              <a:ext cx="1109665" cy="361061"/>
            </a:xfrm>
            <a:prstGeom prst="rect">
              <a:avLst/>
            </a:prstGeom>
          </p:spPr>
          <p:txBody>
            <a:bodyPr vert="horz" wrap="square" lIns="0" tIns="12065" rIns="0" bIns="0" rtlCol="0">
              <a:spAutoFit/>
            </a:bodyPr>
            <a:lstStyle/>
            <a:p>
              <a:pPr marR="5080" indent="210185">
                <a:lnSpc>
                  <a:spcPct val="156900"/>
                </a:lnSpc>
              </a:pPr>
              <a:r>
                <a:rPr lang="ja-JP" altLang="en-US" sz="1600" spc="-215">
                  <a:solidFill>
                    <a:srgbClr val="231F20"/>
                  </a:solidFill>
                  <a:latin typeface="UD デジタル 教科書体 NK-R" panose="02020400000000000000" pitchFamily="18" charset="-128"/>
                  <a:ea typeface="UD デジタル 教科書体 NK-R" panose="02020400000000000000" pitchFamily="18" charset="-128"/>
                  <a:cs typeface="UDDigiKyokasho ProN"/>
                </a:rPr>
                <a:t>ストレス</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22" name="object 5">
              <a:extLst>
                <a:ext uri="{FF2B5EF4-FFF2-40B4-BE49-F238E27FC236}">
                  <a16:creationId xmlns:a16="http://schemas.microsoft.com/office/drawing/2014/main" id="{818FEFDE-F2FB-A8FF-8652-8C5A489FE95F}"/>
                </a:ext>
              </a:extLst>
            </p:cNvPr>
            <p:cNvSpPr txBox="1"/>
            <p:nvPr/>
          </p:nvSpPr>
          <p:spPr>
            <a:xfrm>
              <a:off x="3315511" y="4397896"/>
              <a:ext cx="702048" cy="262251"/>
            </a:xfrm>
            <a:prstGeom prst="rect">
              <a:avLst/>
            </a:prstGeom>
          </p:spPr>
          <p:txBody>
            <a:bodyPr vert="horz" wrap="square" lIns="0" tIns="15875" rIns="0" bIns="0" rtlCol="0">
              <a:spAutoFit/>
            </a:bodyPr>
            <a:lstStyle/>
            <a:p>
              <a:pPr marL="12700">
                <a:lnSpc>
                  <a:spcPct val="100000"/>
                </a:lnSpc>
                <a:spcBef>
                  <a:spcPts val="125"/>
                </a:spcBef>
              </a:pPr>
              <a:r>
                <a:rPr lang="ja-JP" altLang="en-US" sz="1600" spc="-65">
                  <a:solidFill>
                    <a:srgbClr val="231F20"/>
                  </a:solidFill>
                  <a:latin typeface="UD デジタル 教科書体 NK-R" panose="02020400000000000000" pitchFamily="18" charset="-128"/>
                  <a:ea typeface="UD デジタル 教科書体 NK-R" panose="02020400000000000000" pitchFamily="18" charset="-128"/>
                  <a:cs typeface="UDDigiKyokasho ProN"/>
                </a:rPr>
                <a:t>孤独感</a:t>
              </a:r>
              <a:endParaRPr sz="1600" dirty="0">
                <a:latin typeface="UD デジタル 教科書体 NK-R" panose="02020400000000000000" pitchFamily="18" charset="-128"/>
                <a:ea typeface="UD デジタル 教科書体 NK-R" panose="02020400000000000000" pitchFamily="18" charset="-128"/>
                <a:cs typeface="UDDigiKyokasho ProN"/>
              </a:endParaRPr>
            </a:p>
          </p:txBody>
        </p:sp>
        <p:pic>
          <p:nvPicPr>
            <p:cNvPr id="23" name="図 22">
              <a:extLst>
                <a:ext uri="{FF2B5EF4-FFF2-40B4-BE49-F238E27FC236}">
                  <a16:creationId xmlns:a16="http://schemas.microsoft.com/office/drawing/2014/main" id="{DA57C07C-C031-AAFE-ADD0-AACA3EFF4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8004" y="1021080"/>
              <a:ext cx="3227070" cy="5532120"/>
            </a:xfrm>
            <a:prstGeom prst="rect">
              <a:avLst/>
            </a:prstGeom>
          </p:spPr>
        </p:pic>
      </p:grpSp>
    </p:spTree>
    <p:extLst>
      <p:ext uri="{BB962C8B-B14F-4D97-AF65-F5344CB8AC3E}">
        <p14:creationId xmlns:p14="http://schemas.microsoft.com/office/powerpoint/2010/main" val="420246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12</a:t>
            </a:fld>
            <a:endParaRPr lang="ja-JP" altLang="en-US" dirty="0"/>
          </a:p>
        </p:txBody>
      </p:sp>
      <p:sp>
        <p:nvSpPr>
          <p:cNvPr id="2" name="タイトル 1">
            <a:extLst>
              <a:ext uri="{FF2B5EF4-FFF2-40B4-BE49-F238E27FC236}">
                <a16:creationId xmlns:a16="http://schemas.microsoft.com/office/drawing/2014/main" id="{E719F71C-C600-0710-634D-17E345C019E5}"/>
              </a:ext>
            </a:extLst>
          </p:cNvPr>
          <p:cNvSpPr>
            <a:spLocks noGrp="1"/>
          </p:cNvSpPr>
          <p:nvPr>
            <p:ph type="title"/>
          </p:nvPr>
        </p:nvSpPr>
        <p:spPr>
          <a:xfrm>
            <a:off x="392907" y="2743200"/>
            <a:ext cx="8358186" cy="492443"/>
          </a:xfrm>
          <a:prstGeom prst="rect">
            <a:avLst/>
          </a:prstGeom>
        </p:spPr>
        <p:txBody>
          <a:bodyPr/>
          <a:lstStyle/>
          <a:p>
            <a:pPr algn="ctr"/>
            <a:r>
              <a:rPr kumimoji="1" lang="ja-JP" altLang="en-US" sz="3200" dirty="0"/>
              <a:t>イラッとした時の対処法</a:t>
            </a:r>
            <a:endParaRPr kumimoji="1" lang="ja-JP" altLang="en-US" sz="3200" dirty="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131602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13</a:t>
            </a:fld>
            <a:endParaRPr lang="ja-JP" altLang="en-US" dirty="0"/>
          </a:p>
        </p:txBody>
      </p:sp>
      <p:sp>
        <p:nvSpPr>
          <p:cNvPr id="5" name="タイトル 1">
            <a:extLst>
              <a:ext uri="{FF2B5EF4-FFF2-40B4-BE49-F238E27FC236}">
                <a16:creationId xmlns:a16="http://schemas.microsoft.com/office/drawing/2014/main" id="{5CDC80C0-6A3A-C304-EF54-BA66B2E2C201}"/>
              </a:ext>
            </a:extLst>
          </p:cNvPr>
          <p:cNvSpPr>
            <a:spLocks noGrp="1"/>
          </p:cNvSpPr>
          <p:nvPr>
            <p:ph type="title"/>
          </p:nvPr>
        </p:nvSpPr>
        <p:spPr>
          <a:xfrm>
            <a:off x="317018" y="380053"/>
            <a:ext cx="8358186" cy="384721"/>
          </a:xfrm>
          <a:prstGeom prst="rect">
            <a:avLst/>
          </a:prstGeom>
        </p:spPr>
        <p:txBody>
          <a:bodyPr/>
          <a:lstStyle/>
          <a:p>
            <a:r>
              <a:rPr kumimoji="1" lang="ja-JP" altLang="en-US" dirty="0"/>
              <a:t>衝動のコントロール（６秒）</a:t>
            </a:r>
            <a:endParaRPr kumimoji="1" lang="ja-JP" altLang="en-US" dirty="0">
              <a:latin typeface="UD Digi Kyokasho NK-B" panose="02020700000000000000" pitchFamily="18" charset="-128"/>
              <a:ea typeface="UD Digi Kyokasho NK-B" panose="02020700000000000000" pitchFamily="18" charset="-128"/>
            </a:endParaRPr>
          </a:p>
        </p:txBody>
      </p:sp>
      <p:grpSp>
        <p:nvGrpSpPr>
          <p:cNvPr id="11" name="グループ化 10">
            <a:extLst>
              <a:ext uri="{FF2B5EF4-FFF2-40B4-BE49-F238E27FC236}">
                <a16:creationId xmlns:a16="http://schemas.microsoft.com/office/drawing/2014/main" id="{1B81E97A-EE79-F266-31CC-D5DADFA74FCF}"/>
              </a:ext>
            </a:extLst>
          </p:cNvPr>
          <p:cNvGrpSpPr/>
          <p:nvPr/>
        </p:nvGrpSpPr>
        <p:grpSpPr>
          <a:xfrm>
            <a:off x="498138" y="1905000"/>
            <a:ext cx="8147723" cy="3699557"/>
            <a:chOff x="527482" y="1923163"/>
            <a:chExt cx="8147723" cy="3699557"/>
          </a:xfrm>
        </p:grpSpPr>
        <p:sp>
          <p:nvSpPr>
            <p:cNvPr id="2" name="右矢印 6">
              <a:extLst>
                <a:ext uri="{FF2B5EF4-FFF2-40B4-BE49-F238E27FC236}">
                  <a16:creationId xmlns:a16="http://schemas.microsoft.com/office/drawing/2014/main" id="{86EC556E-670C-C816-7395-6F884DF0DF99}"/>
                </a:ext>
              </a:extLst>
            </p:cNvPr>
            <p:cNvSpPr/>
            <p:nvPr/>
          </p:nvSpPr>
          <p:spPr>
            <a:xfrm>
              <a:off x="2514601" y="2514600"/>
              <a:ext cx="6160604" cy="1600200"/>
            </a:xfrm>
            <a:prstGeom prst="rightArrow">
              <a:avLst/>
            </a:prstGeom>
            <a:gradFill>
              <a:gsLst>
                <a:gs pos="0">
                  <a:srgbClr val="21802D"/>
                </a:gs>
                <a:gs pos="10000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2">
              <a:extLst>
                <a:ext uri="{FF2B5EF4-FFF2-40B4-BE49-F238E27FC236}">
                  <a16:creationId xmlns:a16="http://schemas.microsoft.com/office/drawing/2014/main" id="{80AC4736-2161-1807-9814-884A1DF718CC}"/>
                </a:ext>
              </a:extLst>
            </p:cNvPr>
            <p:cNvSpPr/>
            <p:nvPr/>
          </p:nvSpPr>
          <p:spPr>
            <a:xfrm>
              <a:off x="527482" y="1923163"/>
              <a:ext cx="2766381" cy="2766381"/>
            </a:xfrm>
            <a:prstGeom prst="ellipse">
              <a:avLst/>
            </a:prstGeom>
            <a:solidFill>
              <a:schemeClr val="bg1"/>
            </a:solidFill>
            <a:ln w="44450">
              <a:solidFill>
                <a:srgbClr val="F04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object 2">
              <a:extLst>
                <a:ext uri="{FF2B5EF4-FFF2-40B4-BE49-F238E27FC236}">
                  <a16:creationId xmlns:a16="http://schemas.microsoft.com/office/drawing/2014/main" id="{322E7D07-AAB1-ED7A-F095-AFE413644354}"/>
                </a:ext>
              </a:extLst>
            </p:cNvPr>
            <p:cNvSpPr txBox="1"/>
            <p:nvPr/>
          </p:nvSpPr>
          <p:spPr>
            <a:xfrm>
              <a:off x="2514589" y="3005564"/>
              <a:ext cx="6160604" cy="650819"/>
            </a:xfrm>
            <a:prstGeom prst="rect">
              <a:avLst/>
            </a:prstGeom>
            <a:ln w="12598">
              <a:noFill/>
            </a:ln>
          </p:spPr>
          <p:txBody>
            <a:bodyPr vert="horz" wrap="square" lIns="0" tIns="34925" rIns="0" bIns="0" rtlCol="0">
              <a:spAutoFit/>
            </a:bodyPr>
            <a:lstStyle/>
            <a:p>
              <a:pPr algn="ctr">
                <a:lnSpc>
                  <a:spcPct val="100000"/>
                </a:lnSpc>
              </a:pPr>
              <a:r>
                <a:rPr sz="4000" b="1" spc="-65" dirty="0" err="1">
                  <a:solidFill>
                    <a:schemeClr val="bg1"/>
                  </a:solidFill>
                  <a:latin typeface="UD デジタル 教科書体 NK-B" panose="02020700000000000000" pitchFamily="18" charset="-128"/>
                  <a:ea typeface="UD デジタル 教科書体 NK-B" panose="02020700000000000000" pitchFamily="18" charset="-128"/>
                  <a:cs typeface="UDDigiKyokasho ProN"/>
                </a:rPr>
                <a:t>理性</a:t>
              </a:r>
              <a:endParaRPr sz="4000" dirty="0">
                <a:solidFill>
                  <a:schemeClr val="bg1"/>
                </a:solidFill>
                <a:latin typeface="UD デジタル 教科書体 NK-B" panose="02020700000000000000" pitchFamily="18" charset="-128"/>
                <a:ea typeface="UD デジタル 教科書体 NK-B" panose="02020700000000000000" pitchFamily="18" charset="-128"/>
                <a:cs typeface="UDDigiKyokasho ProN"/>
              </a:endParaRPr>
            </a:p>
          </p:txBody>
        </p:sp>
        <p:sp>
          <p:nvSpPr>
            <p:cNvPr id="7" name="object 9">
              <a:extLst>
                <a:ext uri="{FF2B5EF4-FFF2-40B4-BE49-F238E27FC236}">
                  <a16:creationId xmlns:a16="http://schemas.microsoft.com/office/drawing/2014/main" id="{D28D0C45-262B-B666-411C-6891A75D0548}"/>
                </a:ext>
              </a:extLst>
            </p:cNvPr>
            <p:cNvSpPr txBox="1"/>
            <p:nvPr/>
          </p:nvSpPr>
          <p:spPr>
            <a:xfrm>
              <a:off x="3518992" y="4378790"/>
              <a:ext cx="1093644" cy="1243930"/>
            </a:xfrm>
            <a:prstGeom prst="rect">
              <a:avLst/>
            </a:prstGeom>
          </p:spPr>
          <p:txBody>
            <a:bodyPr vert="horz" wrap="square" lIns="0" tIns="12700" rIns="0" bIns="0" rtlCol="0">
              <a:spAutoFit/>
            </a:bodyPr>
            <a:lstStyle/>
            <a:p>
              <a:pPr marL="12700">
                <a:lnSpc>
                  <a:spcPct val="100000"/>
                </a:lnSpc>
                <a:spcBef>
                  <a:spcPts val="100"/>
                </a:spcBef>
              </a:pPr>
              <a:r>
                <a:rPr sz="8000" b="1" spc="10" dirty="0">
                  <a:solidFill>
                    <a:srgbClr val="21802D"/>
                  </a:solidFill>
                  <a:latin typeface="UD デジタル 教科書体 NK-B" panose="02020700000000000000" pitchFamily="18" charset="-128"/>
                  <a:ea typeface="UD デジタル 教科書体 NK-B" panose="02020700000000000000" pitchFamily="18" charset="-128"/>
                  <a:cs typeface="UDDigiKyokasho ProN"/>
                </a:rPr>
                <a:t>6</a:t>
              </a:r>
              <a:r>
                <a:rPr sz="2800" b="1" dirty="0">
                  <a:solidFill>
                    <a:srgbClr val="21802D"/>
                  </a:solidFill>
                  <a:latin typeface="UD デジタル 教科書体 NK-B" panose="02020700000000000000" pitchFamily="18" charset="-128"/>
                  <a:ea typeface="UD デジタル 教科書体 NK-B" panose="02020700000000000000" pitchFamily="18" charset="-128"/>
                  <a:cs typeface="UDDigiKyokasho ProN"/>
                </a:rPr>
                <a:t>秒</a:t>
              </a:r>
              <a:endParaRPr sz="2800" dirty="0">
                <a:solidFill>
                  <a:srgbClr val="21802D"/>
                </a:solidFill>
                <a:latin typeface="UD デジタル 教科書体 NK-B" panose="02020700000000000000" pitchFamily="18" charset="-128"/>
                <a:ea typeface="UD デジタル 教科書体 NK-B" panose="02020700000000000000" pitchFamily="18" charset="-128"/>
                <a:cs typeface="UDDigiKyokasho ProN"/>
              </a:endParaRPr>
            </a:p>
          </p:txBody>
        </p:sp>
        <p:sp>
          <p:nvSpPr>
            <p:cNvPr id="8" name="object 14">
              <a:extLst>
                <a:ext uri="{FF2B5EF4-FFF2-40B4-BE49-F238E27FC236}">
                  <a16:creationId xmlns:a16="http://schemas.microsoft.com/office/drawing/2014/main" id="{935DC1A3-9870-D53E-FFEF-7136E01A9091}"/>
                </a:ext>
              </a:extLst>
            </p:cNvPr>
            <p:cNvSpPr/>
            <p:nvPr/>
          </p:nvSpPr>
          <p:spPr>
            <a:xfrm>
              <a:off x="1391459" y="2390574"/>
              <a:ext cx="1038426" cy="1038426"/>
            </a:xfrm>
            <a:custGeom>
              <a:avLst/>
              <a:gdLst/>
              <a:ahLst/>
              <a:cxnLst/>
              <a:rect l="l" t="t" r="r" b="b"/>
              <a:pathLst>
                <a:path w="692785" h="692785">
                  <a:moveTo>
                    <a:pt x="192468" y="346329"/>
                  </a:moveTo>
                  <a:lnTo>
                    <a:pt x="187109" y="304609"/>
                  </a:lnTo>
                  <a:lnTo>
                    <a:pt x="171056" y="265112"/>
                  </a:lnTo>
                  <a:lnTo>
                    <a:pt x="144284" y="230035"/>
                  </a:lnTo>
                  <a:lnTo>
                    <a:pt x="53784" y="139547"/>
                  </a:lnTo>
                  <a:lnTo>
                    <a:pt x="0" y="193344"/>
                  </a:lnTo>
                  <a:lnTo>
                    <a:pt x="66954" y="260299"/>
                  </a:lnTo>
                  <a:lnTo>
                    <a:pt x="93675" y="300545"/>
                  </a:lnTo>
                  <a:lnTo>
                    <a:pt x="102590" y="346329"/>
                  </a:lnTo>
                  <a:lnTo>
                    <a:pt x="93675" y="392112"/>
                  </a:lnTo>
                  <a:lnTo>
                    <a:pt x="66954" y="432358"/>
                  </a:lnTo>
                  <a:lnTo>
                    <a:pt x="0" y="499300"/>
                  </a:lnTo>
                  <a:lnTo>
                    <a:pt x="53784" y="553097"/>
                  </a:lnTo>
                  <a:lnTo>
                    <a:pt x="144284" y="462597"/>
                  </a:lnTo>
                  <a:lnTo>
                    <a:pt x="171056" y="427532"/>
                  </a:lnTo>
                  <a:lnTo>
                    <a:pt x="187109" y="388035"/>
                  </a:lnTo>
                  <a:lnTo>
                    <a:pt x="192468" y="346329"/>
                  </a:lnTo>
                  <a:close/>
                </a:path>
                <a:path w="692785" h="692785">
                  <a:moveTo>
                    <a:pt x="553110" y="638860"/>
                  </a:moveTo>
                  <a:lnTo>
                    <a:pt x="462610" y="548360"/>
                  </a:lnTo>
                  <a:lnTo>
                    <a:pt x="427532" y="521601"/>
                  </a:lnTo>
                  <a:lnTo>
                    <a:pt x="388035" y="505536"/>
                  </a:lnTo>
                  <a:lnTo>
                    <a:pt x="346316" y="500189"/>
                  </a:lnTo>
                  <a:lnTo>
                    <a:pt x="304609" y="505536"/>
                  </a:lnTo>
                  <a:lnTo>
                    <a:pt x="265112" y="521601"/>
                  </a:lnTo>
                  <a:lnTo>
                    <a:pt x="230047" y="548360"/>
                  </a:lnTo>
                  <a:lnTo>
                    <a:pt x="139547" y="638860"/>
                  </a:lnTo>
                  <a:lnTo>
                    <a:pt x="193344" y="692658"/>
                  </a:lnTo>
                  <a:lnTo>
                    <a:pt x="260286" y="625716"/>
                  </a:lnTo>
                  <a:lnTo>
                    <a:pt x="300545" y="598982"/>
                  </a:lnTo>
                  <a:lnTo>
                    <a:pt x="346329" y="590080"/>
                  </a:lnTo>
                  <a:lnTo>
                    <a:pt x="392099" y="598982"/>
                  </a:lnTo>
                  <a:lnTo>
                    <a:pt x="432346" y="625716"/>
                  </a:lnTo>
                  <a:lnTo>
                    <a:pt x="499313" y="692658"/>
                  </a:lnTo>
                  <a:lnTo>
                    <a:pt x="553110" y="638860"/>
                  </a:lnTo>
                  <a:close/>
                </a:path>
                <a:path w="692785" h="692785">
                  <a:moveTo>
                    <a:pt x="553110" y="53784"/>
                  </a:moveTo>
                  <a:lnTo>
                    <a:pt x="499313" y="0"/>
                  </a:lnTo>
                  <a:lnTo>
                    <a:pt x="432346" y="66941"/>
                  </a:lnTo>
                  <a:lnTo>
                    <a:pt x="392099" y="93675"/>
                  </a:lnTo>
                  <a:lnTo>
                    <a:pt x="346329" y="102577"/>
                  </a:lnTo>
                  <a:lnTo>
                    <a:pt x="300545" y="93675"/>
                  </a:lnTo>
                  <a:lnTo>
                    <a:pt x="260286" y="66941"/>
                  </a:lnTo>
                  <a:lnTo>
                    <a:pt x="193344" y="0"/>
                  </a:lnTo>
                  <a:lnTo>
                    <a:pt x="139547" y="53784"/>
                  </a:lnTo>
                  <a:lnTo>
                    <a:pt x="230047" y="144284"/>
                  </a:lnTo>
                  <a:lnTo>
                    <a:pt x="265112" y="171056"/>
                  </a:lnTo>
                  <a:lnTo>
                    <a:pt x="304609" y="187109"/>
                  </a:lnTo>
                  <a:lnTo>
                    <a:pt x="346316" y="192468"/>
                  </a:lnTo>
                  <a:lnTo>
                    <a:pt x="388035" y="187109"/>
                  </a:lnTo>
                  <a:lnTo>
                    <a:pt x="427532" y="171056"/>
                  </a:lnTo>
                  <a:lnTo>
                    <a:pt x="462610" y="144284"/>
                  </a:lnTo>
                  <a:lnTo>
                    <a:pt x="553110" y="53784"/>
                  </a:lnTo>
                  <a:close/>
                </a:path>
                <a:path w="692785" h="692785">
                  <a:moveTo>
                    <a:pt x="692658" y="193357"/>
                  </a:moveTo>
                  <a:lnTo>
                    <a:pt x="638873" y="139547"/>
                  </a:lnTo>
                  <a:lnTo>
                    <a:pt x="548360" y="230047"/>
                  </a:lnTo>
                  <a:lnTo>
                    <a:pt x="521601" y="265112"/>
                  </a:lnTo>
                  <a:lnTo>
                    <a:pt x="505548" y="304622"/>
                  </a:lnTo>
                  <a:lnTo>
                    <a:pt x="500202" y="346329"/>
                  </a:lnTo>
                  <a:lnTo>
                    <a:pt x="505548" y="388035"/>
                  </a:lnTo>
                  <a:lnTo>
                    <a:pt x="521601" y="427545"/>
                  </a:lnTo>
                  <a:lnTo>
                    <a:pt x="548360" y="462610"/>
                  </a:lnTo>
                  <a:lnTo>
                    <a:pt x="638873" y="553110"/>
                  </a:lnTo>
                  <a:lnTo>
                    <a:pt x="692658" y="499300"/>
                  </a:lnTo>
                  <a:lnTo>
                    <a:pt x="625703" y="432358"/>
                  </a:lnTo>
                  <a:lnTo>
                    <a:pt x="598982" y="392112"/>
                  </a:lnTo>
                  <a:lnTo>
                    <a:pt x="590080" y="346329"/>
                  </a:lnTo>
                  <a:lnTo>
                    <a:pt x="598982" y="300545"/>
                  </a:lnTo>
                  <a:lnTo>
                    <a:pt x="625703" y="260299"/>
                  </a:lnTo>
                  <a:lnTo>
                    <a:pt x="692658" y="193357"/>
                  </a:lnTo>
                  <a:close/>
                </a:path>
              </a:pathLst>
            </a:custGeom>
            <a:solidFill>
              <a:srgbClr val="EF404A"/>
            </a:solidFill>
          </p:spPr>
          <p:txBody>
            <a:bodyPr wrap="square" lIns="0" tIns="0" rIns="0" bIns="0" rtlCol="0"/>
            <a:lstStyle/>
            <a:p>
              <a:endParaRPr/>
            </a:p>
          </p:txBody>
        </p:sp>
        <p:sp>
          <p:nvSpPr>
            <p:cNvPr id="9" name="object 16">
              <a:extLst>
                <a:ext uri="{FF2B5EF4-FFF2-40B4-BE49-F238E27FC236}">
                  <a16:creationId xmlns:a16="http://schemas.microsoft.com/office/drawing/2014/main" id="{D63057DE-E180-9972-70E1-BD59BD06A77B}"/>
                </a:ext>
              </a:extLst>
            </p:cNvPr>
            <p:cNvSpPr txBox="1"/>
            <p:nvPr/>
          </p:nvSpPr>
          <p:spPr>
            <a:xfrm>
              <a:off x="1054762" y="3651027"/>
              <a:ext cx="1711820" cy="727763"/>
            </a:xfrm>
            <a:prstGeom prst="rect">
              <a:avLst/>
            </a:prstGeom>
            <a:ln w="12598">
              <a:noFill/>
            </a:ln>
          </p:spPr>
          <p:txBody>
            <a:bodyPr vert="horz" wrap="square" lIns="0" tIns="34925" rIns="0" bIns="0" rtlCol="0">
              <a:spAutoFit/>
            </a:bodyPr>
            <a:lstStyle/>
            <a:p>
              <a:pPr algn="ctr">
                <a:lnSpc>
                  <a:spcPct val="100000"/>
                </a:lnSpc>
              </a:pPr>
              <a:r>
                <a:rPr sz="4500" b="1" spc="-204"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怒り</a:t>
              </a:r>
              <a:endParaRPr sz="4500"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10" name="フリーフォーム 8">
              <a:extLst>
                <a:ext uri="{FF2B5EF4-FFF2-40B4-BE49-F238E27FC236}">
                  <a16:creationId xmlns:a16="http://schemas.microsoft.com/office/drawing/2014/main" id="{12BA59CF-F17C-4B27-1B36-DF2239B03798}"/>
                </a:ext>
              </a:extLst>
            </p:cNvPr>
            <p:cNvSpPr/>
            <p:nvPr/>
          </p:nvSpPr>
          <p:spPr>
            <a:xfrm>
              <a:off x="3243943" y="3778101"/>
              <a:ext cx="1643743" cy="478971"/>
            </a:xfrm>
            <a:custGeom>
              <a:avLst/>
              <a:gdLst>
                <a:gd name="connsiteX0" fmla="*/ 0 w 1643743"/>
                <a:gd name="connsiteY0" fmla="*/ 0 h 478971"/>
                <a:gd name="connsiteX1" fmla="*/ 0 w 1643743"/>
                <a:gd name="connsiteY1" fmla="*/ 478971 h 478971"/>
                <a:gd name="connsiteX2" fmla="*/ 1643743 w 1643743"/>
                <a:gd name="connsiteY2" fmla="*/ 478971 h 478971"/>
                <a:gd name="connsiteX3" fmla="*/ 1643743 w 1643743"/>
                <a:gd name="connsiteY3" fmla="*/ 0 h 478971"/>
              </a:gdLst>
              <a:ahLst/>
              <a:cxnLst>
                <a:cxn ang="0">
                  <a:pos x="connsiteX0" y="connsiteY0"/>
                </a:cxn>
                <a:cxn ang="0">
                  <a:pos x="connsiteX1" y="connsiteY1"/>
                </a:cxn>
                <a:cxn ang="0">
                  <a:pos x="connsiteX2" y="connsiteY2"/>
                </a:cxn>
                <a:cxn ang="0">
                  <a:pos x="connsiteX3" y="connsiteY3"/>
                </a:cxn>
              </a:cxnLst>
              <a:rect l="l" t="t" r="r" b="b"/>
              <a:pathLst>
                <a:path w="1643743" h="478971">
                  <a:moveTo>
                    <a:pt x="0" y="0"/>
                  </a:moveTo>
                  <a:lnTo>
                    <a:pt x="0" y="478971"/>
                  </a:lnTo>
                  <a:lnTo>
                    <a:pt x="1643743" y="478971"/>
                  </a:lnTo>
                  <a:lnTo>
                    <a:pt x="1643743" y="0"/>
                  </a:lnTo>
                </a:path>
              </a:pathLst>
            </a:custGeom>
            <a:noFill/>
            <a:ln w="41275">
              <a:solidFill>
                <a:srgbClr val="218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8670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14</a:t>
            </a:fld>
            <a:endParaRPr lang="ja-JP" altLang="en-US" dirty="0"/>
          </a:p>
        </p:txBody>
      </p:sp>
      <p:sp>
        <p:nvSpPr>
          <p:cNvPr id="2" name="タイトル 1">
            <a:extLst>
              <a:ext uri="{FF2B5EF4-FFF2-40B4-BE49-F238E27FC236}">
                <a16:creationId xmlns:a16="http://schemas.microsoft.com/office/drawing/2014/main" id="{1BFAADB5-5220-3A2F-250A-3CFE0170AD30}"/>
              </a:ext>
            </a:extLst>
          </p:cNvPr>
          <p:cNvSpPr>
            <a:spLocks noGrp="1"/>
          </p:cNvSpPr>
          <p:nvPr>
            <p:ph type="title"/>
          </p:nvPr>
        </p:nvSpPr>
        <p:spPr>
          <a:xfrm>
            <a:off x="317018" y="356970"/>
            <a:ext cx="8358186" cy="430887"/>
          </a:xfrm>
          <a:prstGeom prst="rect">
            <a:avLst/>
          </a:prstGeom>
        </p:spPr>
        <p:txBody>
          <a:bodyPr/>
          <a:lstStyle/>
          <a:p>
            <a:r>
              <a:rPr kumimoji="1" lang="ja-JP" altLang="en-US" sz="2800" dirty="0"/>
              <a:t>イライラ・怒りの温度（点数）をはかる</a:t>
            </a:r>
            <a:endParaRPr kumimoji="1" lang="ja-JP" altLang="en-US" sz="2800" dirty="0">
              <a:latin typeface="UD Digi Kyokasho NK-B" panose="02020700000000000000" pitchFamily="18" charset="-128"/>
              <a:ea typeface="UD Digi Kyokasho NK-B" panose="02020700000000000000" pitchFamily="18" charset="-128"/>
            </a:endParaRPr>
          </a:p>
        </p:txBody>
      </p:sp>
      <p:grpSp>
        <p:nvGrpSpPr>
          <p:cNvPr id="16" name="グループ化 15">
            <a:extLst>
              <a:ext uri="{FF2B5EF4-FFF2-40B4-BE49-F238E27FC236}">
                <a16:creationId xmlns:a16="http://schemas.microsoft.com/office/drawing/2014/main" id="{BAE98377-FF39-4BBF-0363-D52D9CF2B211}"/>
              </a:ext>
            </a:extLst>
          </p:cNvPr>
          <p:cNvGrpSpPr/>
          <p:nvPr/>
        </p:nvGrpSpPr>
        <p:grpSpPr>
          <a:xfrm>
            <a:off x="1909747" y="1788567"/>
            <a:ext cx="5647574" cy="4137353"/>
            <a:chOff x="1909747" y="1788567"/>
            <a:chExt cx="5647574" cy="4137353"/>
          </a:xfrm>
        </p:grpSpPr>
        <p:sp>
          <p:nvSpPr>
            <p:cNvPr id="4" name="object 2">
              <a:extLst>
                <a:ext uri="{FF2B5EF4-FFF2-40B4-BE49-F238E27FC236}">
                  <a16:creationId xmlns:a16="http://schemas.microsoft.com/office/drawing/2014/main" id="{D6C05094-FD3A-12AE-711F-A9506AA71E1F}"/>
                </a:ext>
              </a:extLst>
            </p:cNvPr>
            <p:cNvSpPr txBox="1"/>
            <p:nvPr/>
          </p:nvSpPr>
          <p:spPr>
            <a:xfrm>
              <a:off x="5037006" y="1903551"/>
              <a:ext cx="2520315" cy="370614"/>
            </a:xfrm>
            <a:prstGeom prst="rect">
              <a:avLst/>
            </a:prstGeom>
            <a:ln w="12598">
              <a:solidFill>
                <a:srgbClr val="EF404A"/>
              </a:solidFill>
            </a:ln>
          </p:spPr>
          <p:txBody>
            <a:bodyPr vert="horz" wrap="square" lIns="0" tIns="31750" rIns="0" bIns="0" rtlCol="0">
              <a:spAutoFit/>
            </a:bodyPr>
            <a:lstStyle/>
            <a:p>
              <a:pPr algn="ctr">
                <a:lnSpc>
                  <a:spcPct val="100000"/>
                </a:lnSpc>
                <a:spcBef>
                  <a:spcPts val="250"/>
                </a:spcBef>
              </a:pPr>
              <a:r>
                <a:rPr sz="2200" b="1">
                  <a:solidFill>
                    <a:srgbClr val="EF404A"/>
                  </a:solidFill>
                  <a:latin typeface="UD デジタル 教科書体 NK-B" panose="02020700000000000000" pitchFamily="18" charset="-128"/>
                  <a:ea typeface="UD デジタル 教科書体 NK-B" panose="02020700000000000000" pitchFamily="18" charset="-128"/>
                  <a:cs typeface="UDDigiKyokasho ProN"/>
                </a:rPr>
                <a:t>人</a:t>
              </a:r>
              <a:r>
                <a:rPr sz="2200" b="1" spc="-35">
                  <a:solidFill>
                    <a:srgbClr val="EF404A"/>
                  </a:solidFill>
                  <a:latin typeface="UD デジタル 教科書体 NK-B" panose="02020700000000000000" pitchFamily="18" charset="-128"/>
                  <a:ea typeface="UD デジタル 教科書体 NK-B" panose="02020700000000000000" pitchFamily="18" charset="-128"/>
                  <a:cs typeface="UDDigiKyokasho ProN"/>
                </a:rPr>
                <a:t>生</a:t>
              </a:r>
              <a:r>
                <a:rPr sz="2200" b="1" spc="-10">
                  <a:solidFill>
                    <a:srgbClr val="EF404A"/>
                  </a:solidFill>
                  <a:latin typeface="UD デジタル 教科書体 NK-B" panose="02020700000000000000" pitchFamily="18" charset="-128"/>
                  <a:ea typeface="UD デジタル 教科書体 NK-B" panose="02020700000000000000" pitchFamily="18" charset="-128"/>
                  <a:cs typeface="UDDigiKyokasho ProN"/>
                </a:rPr>
                <a:t>最</a:t>
              </a:r>
              <a:r>
                <a:rPr sz="2200" b="1" spc="-145">
                  <a:solidFill>
                    <a:srgbClr val="EF404A"/>
                  </a:solidFill>
                  <a:latin typeface="UD デジタル 教科書体 NK-B" panose="02020700000000000000" pitchFamily="18" charset="-128"/>
                  <a:ea typeface="UD デジタル 教科書体 NK-B" panose="02020700000000000000" pitchFamily="18" charset="-128"/>
                  <a:cs typeface="UDDigiKyokasho ProN"/>
                </a:rPr>
                <a:t>大</a:t>
              </a:r>
              <a:r>
                <a:rPr sz="2200" b="1" spc="-110">
                  <a:solidFill>
                    <a:srgbClr val="EF404A"/>
                  </a:solidFill>
                  <a:latin typeface="UD デジタル 教科書体 NK-B" panose="02020700000000000000" pitchFamily="18" charset="-128"/>
                  <a:ea typeface="UD デジタル 教科書体 NK-B" panose="02020700000000000000" pitchFamily="18" charset="-128"/>
                  <a:cs typeface="UDDigiKyokasho ProN"/>
                </a:rPr>
                <a:t>の</a:t>
              </a:r>
              <a:r>
                <a:rPr sz="2200" b="1" spc="-204">
                  <a:solidFill>
                    <a:srgbClr val="EF404A"/>
                  </a:solidFill>
                  <a:latin typeface="UD デジタル 教科書体 NK-B" panose="02020700000000000000" pitchFamily="18" charset="-128"/>
                  <a:ea typeface="UD デジタル 教科書体 NK-B" panose="02020700000000000000" pitchFamily="18" charset="-128"/>
                  <a:cs typeface="UDDigiKyokasho ProN"/>
                </a:rPr>
                <a:t>怒り</a:t>
              </a:r>
              <a:endParaRPr sz="22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5" name="object 3">
              <a:extLst>
                <a:ext uri="{FF2B5EF4-FFF2-40B4-BE49-F238E27FC236}">
                  <a16:creationId xmlns:a16="http://schemas.microsoft.com/office/drawing/2014/main" id="{02FE4CBB-72E5-F1DF-3350-46379ABCF565}"/>
                </a:ext>
              </a:extLst>
            </p:cNvPr>
            <p:cNvSpPr txBox="1"/>
            <p:nvPr/>
          </p:nvSpPr>
          <p:spPr>
            <a:xfrm>
              <a:off x="5037006" y="5399950"/>
              <a:ext cx="2520315" cy="370614"/>
            </a:xfrm>
            <a:prstGeom prst="rect">
              <a:avLst/>
            </a:prstGeom>
            <a:ln w="12598">
              <a:solidFill>
                <a:srgbClr val="231F20"/>
              </a:solidFill>
            </a:ln>
          </p:spPr>
          <p:txBody>
            <a:bodyPr vert="horz" wrap="square" lIns="0" tIns="31750" rIns="0" bIns="0" rtlCol="0">
              <a:spAutoFit/>
            </a:bodyPr>
            <a:lstStyle/>
            <a:p>
              <a:pPr algn="ctr">
                <a:lnSpc>
                  <a:spcPct val="100000"/>
                </a:lnSpc>
                <a:spcBef>
                  <a:spcPts val="250"/>
                </a:spcBef>
              </a:pPr>
              <a:r>
                <a:rPr sz="2200" b="1" spc="-120">
                  <a:solidFill>
                    <a:srgbClr val="231F20"/>
                  </a:solidFill>
                  <a:latin typeface="UD デジタル 教科書体 NK-B" panose="02020700000000000000" pitchFamily="18" charset="-128"/>
                  <a:ea typeface="UD デジタル 教科書体 NK-B" panose="02020700000000000000" pitchFamily="18" charset="-128"/>
                  <a:cs typeface="UDDigiKyokasho ProN"/>
                </a:rPr>
                <a:t>穏</a:t>
              </a:r>
              <a:r>
                <a:rPr sz="2200" b="1" spc="-100">
                  <a:solidFill>
                    <a:srgbClr val="231F20"/>
                  </a:solidFill>
                  <a:latin typeface="UD デジタル 教科書体 NK-B" panose="02020700000000000000" pitchFamily="18" charset="-128"/>
                  <a:ea typeface="UD デジタル 教科書体 NK-B" panose="02020700000000000000" pitchFamily="18" charset="-128"/>
                  <a:cs typeface="UDDigiKyokasho ProN"/>
                </a:rPr>
                <a:t>や</a:t>
              </a:r>
              <a:r>
                <a:rPr sz="2200" b="1" spc="-75">
                  <a:solidFill>
                    <a:srgbClr val="231F20"/>
                  </a:solidFill>
                  <a:latin typeface="UD デジタル 教科書体 NK-B" panose="02020700000000000000" pitchFamily="18" charset="-128"/>
                  <a:ea typeface="UD デジタル 教科書体 NK-B" panose="02020700000000000000" pitchFamily="18" charset="-128"/>
                  <a:cs typeface="UDDigiKyokasho ProN"/>
                </a:rPr>
                <a:t>か</a:t>
              </a:r>
              <a:r>
                <a:rPr sz="2200" b="1" spc="-110">
                  <a:solidFill>
                    <a:srgbClr val="231F20"/>
                  </a:solidFill>
                  <a:latin typeface="UD デジタル 教科書体 NK-B" panose="02020700000000000000" pitchFamily="18" charset="-128"/>
                  <a:ea typeface="UD デジタル 教科書体 NK-B" panose="02020700000000000000" pitchFamily="18" charset="-128"/>
                  <a:cs typeface="UDDigiKyokasho ProN"/>
                </a:rPr>
                <a:t>な</a:t>
              </a:r>
              <a:r>
                <a:rPr sz="2200" b="1" spc="-15">
                  <a:solidFill>
                    <a:srgbClr val="231F20"/>
                  </a:solidFill>
                  <a:latin typeface="UD デジタル 教科書体 NK-B" panose="02020700000000000000" pitchFamily="18" charset="-128"/>
                  <a:ea typeface="UD デジタル 教科書体 NK-B" panose="02020700000000000000" pitchFamily="18" charset="-128"/>
                  <a:cs typeface="UDDigiKyokasho ProN"/>
                </a:rPr>
                <a:t>状</a:t>
              </a:r>
              <a:r>
                <a:rPr sz="22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態</a:t>
              </a:r>
              <a:endParaRPr sz="22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6" name="object 4">
              <a:extLst>
                <a:ext uri="{FF2B5EF4-FFF2-40B4-BE49-F238E27FC236}">
                  <a16:creationId xmlns:a16="http://schemas.microsoft.com/office/drawing/2014/main" id="{DA5E9123-5CC9-AC47-30EF-483B0958EA8A}"/>
                </a:ext>
              </a:extLst>
            </p:cNvPr>
            <p:cNvSpPr txBox="1"/>
            <p:nvPr/>
          </p:nvSpPr>
          <p:spPr>
            <a:xfrm>
              <a:off x="4061003" y="1929191"/>
              <a:ext cx="449128" cy="360680"/>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EF404A"/>
                  </a:solidFill>
                  <a:latin typeface="UD デジタル 教科書体 NK-R" panose="02020400000000000000" pitchFamily="18" charset="-128"/>
                  <a:cs typeface="UDDigiKyokasho ProN"/>
                </a:rPr>
                <a:t>10</a:t>
              </a:r>
              <a:endParaRPr sz="2200" dirty="0">
                <a:latin typeface="UD デジタル 教科書体 NK-R" panose="02020400000000000000" pitchFamily="18" charset="-128"/>
                <a:cs typeface="UDDigiKyokasho ProN"/>
              </a:endParaRPr>
            </a:p>
          </p:txBody>
        </p:sp>
        <p:grpSp>
          <p:nvGrpSpPr>
            <p:cNvPr id="7" name="object 8">
              <a:extLst>
                <a:ext uri="{FF2B5EF4-FFF2-40B4-BE49-F238E27FC236}">
                  <a16:creationId xmlns:a16="http://schemas.microsoft.com/office/drawing/2014/main" id="{A18031EA-9986-678B-58A2-13A4F84EF80C}"/>
                </a:ext>
              </a:extLst>
            </p:cNvPr>
            <p:cNvGrpSpPr/>
            <p:nvPr/>
          </p:nvGrpSpPr>
          <p:grpSpPr>
            <a:xfrm>
              <a:off x="4641718" y="2078572"/>
              <a:ext cx="395605" cy="82550"/>
              <a:chOff x="4253585" y="1820661"/>
              <a:chExt cx="395605" cy="82550"/>
            </a:xfrm>
          </p:grpSpPr>
          <p:sp>
            <p:nvSpPr>
              <p:cNvPr id="8" name="object 9">
                <a:extLst>
                  <a:ext uri="{FF2B5EF4-FFF2-40B4-BE49-F238E27FC236}">
                    <a16:creationId xmlns:a16="http://schemas.microsoft.com/office/drawing/2014/main" id="{C5E9DC70-43C6-9A58-1456-7AFA5B3E67FB}"/>
                  </a:ext>
                </a:extLst>
              </p:cNvPr>
              <p:cNvSpPr/>
              <p:nvPr/>
            </p:nvSpPr>
            <p:spPr>
              <a:xfrm>
                <a:off x="4324756" y="1861644"/>
                <a:ext cx="324485" cy="0"/>
              </a:xfrm>
              <a:custGeom>
                <a:avLst/>
                <a:gdLst/>
                <a:ahLst/>
                <a:cxnLst/>
                <a:rect l="l" t="t" r="r" b="b"/>
                <a:pathLst>
                  <a:path w="324485">
                    <a:moveTo>
                      <a:pt x="324116" y="0"/>
                    </a:moveTo>
                    <a:lnTo>
                      <a:pt x="0" y="0"/>
                    </a:lnTo>
                  </a:path>
                </a:pathLst>
              </a:custGeom>
              <a:ln w="12598">
                <a:solidFill>
                  <a:srgbClr val="EF404A"/>
                </a:solidFill>
              </a:ln>
            </p:spPr>
            <p:txBody>
              <a:bodyPr wrap="square" lIns="0" tIns="0" rIns="0" bIns="0" rtlCol="0"/>
              <a:lstStyle/>
              <a:p>
                <a:endParaRPr/>
              </a:p>
            </p:txBody>
          </p:sp>
          <p:sp>
            <p:nvSpPr>
              <p:cNvPr id="9" name="object 10">
                <a:extLst>
                  <a:ext uri="{FF2B5EF4-FFF2-40B4-BE49-F238E27FC236}">
                    <a16:creationId xmlns:a16="http://schemas.microsoft.com/office/drawing/2014/main" id="{C25BBB3D-43E0-1C79-6BC5-9E0A6706D2BA}"/>
                  </a:ext>
                </a:extLst>
              </p:cNvPr>
              <p:cNvSpPr/>
              <p:nvPr/>
            </p:nvSpPr>
            <p:spPr>
              <a:xfrm>
                <a:off x="4253585" y="1820661"/>
                <a:ext cx="100330" cy="82550"/>
              </a:xfrm>
              <a:custGeom>
                <a:avLst/>
                <a:gdLst/>
                <a:ahLst/>
                <a:cxnLst/>
                <a:rect l="l" t="t" r="r" b="b"/>
                <a:pathLst>
                  <a:path w="100329" h="82550">
                    <a:moveTo>
                      <a:pt x="100291" y="0"/>
                    </a:moveTo>
                    <a:lnTo>
                      <a:pt x="0" y="40982"/>
                    </a:lnTo>
                    <a:lnTo>
                      <a:pt x="100291" y="81965"/>
                    </a:lnTo>
                    <a:lnTo>
                      <a:pt x="76492" y="40982"/>
                    </a:lnTo>
                    <a:lnTo>
                      <a:pt x="100291" y="0"/>
                    </a:lnTo>
                    <a:close/>
                  </a:path>
                </a:pathLst>
              </a:custGeom>
              <a:solidFill>
                <a:srgbClr val="EF404A"/>
              </a:solidFill>
            </p:spPr>
            <p:txBody>
              <a:bodyPr wrap="square" lIns="0" tIns="0" rIns="0" bIns="0" rtlCol="0"/>
              <a:lstStyle/>
              <a:p>
                <a:endParaRPr/>
              </a:p>
            </p:txBody>
          </p:sp>
        </p:grpSp>
        <p:grpSp>
          <p:nvGrpSpPr>
            <p:cNvPr id="10" name="object 11">
              <a:extLst>
                <a:ext uri="{FF2B5EF4-FFF2-40B4-BE49-F238E27FC236}">
                  <a16:creationId xmlns:a16="http://schemas.microsoft.com/office/drawing/2014/main" id="{D6824ECE-1E11-2983-72BE-034834FD6276}"/>
                </a:ext>
              </a:extLst>
            </p:cNvPr>
            <p:cNvGrpSpPr/>
            <p:nvPr/>
          </p:nvGrpSpPr>
          <p:grpSpPr>
            <a:xfrm>
              <a:off x="4641718" y="5574967"/>
              <a:ext cx="395605" cy="82550"/>
              <a:chOff x="4253585" y="5317056"/>
              <a:chExt cx="395605" cy="82550"/>
            </a:xfrm>
          </p:grpSpPr>
          <p:sp>
            <p:nvSpPr>
              <p:cNvPr id="11" name="object 12">
                <a:extLst>
                  <a:ext uri="{FF2B5EF4-FFF2-40B4-BE49-F238E27FC236}">
                    <a16:creationId xmlns:a16="http://schemas.microsoft.com/office/drawing/2014/main" id="{8BA6E569-8A0F-B655-E082-95F555701BE1}"/>
                  </a:ext>
                </a:extLst>
              </p:cNvPr>
              <p:cNvSpPr/>
              <p:nvPr/>
            </p:nvSpPr>
            <p:spPr>
              <a:xfrm>
                <a:off x="4324756" y="5358039"/>
                <a:ext cx="324485" cy="0"/>
              </a:xfrm>
              <a:custGeom>
                <a:avLst/>
                <a:gdLst/>
                <a:ahLst/>
                <a:cxnLst/>
                <a:rect l="l" t="t" r="r" b="b"/>
                <a:pathLst>
                  <a:path w="324485">
                    <a:moveTo>
                      <a:pt x="324116" y="0"/>
                    </a:moveTo>
                    <a:lnTo>
                      <a:pt x="0" y="0"/>
                    </a:lnTo>
                  </a:path>
                </a:pathLst>
              </a:custGeom>
              <a:ln w="12598">
                <a:solidFill>
                  <a:srgbClr val="231F20"/>
                </a:solidFill>
              </a:ln>
            </p:spPr>
            <p:txBody>
              <a:bodyPr wrap="square" lIns="0" tIns="0" rIns="0" bIns="0" rtlCol="0"/>
              <a:lstStyle/>
              <a:p>
                <a:endParaRPr/>
              </a:p>
            </p:txBody>
          </p:sp>
          <p:sp>
            <p:nvSpPr>
              <p:cNvPr id="12" name="object 13">
                <a:extLst>
                  <a:ext uri="{FF2B5EF4-FFF2-40B4-BE49-F238E27FC236}">
                    <a16:creationId xmlns:a16="http://schemas.microsoft.com/office/drawing/2014/main" id="{A0DD0090-7B1C-44F0-A37D-A55D2CB4AB7C}"/>
                  </a:ext>
                </a:extLst>
              </p:cNvPr>
              <p:cNvSpPr/>
              <p:nvPr/>
            </p:nvSpPr>
            <p:spPr>
              <a:xfrm>
                <a:off x="4253585" y="5317056"/>
                <a:ext cx="100330" cy="82550"/>
              </a:xfrm>
              <a:custGeom>
                <a:avLst/>
                <a:gdLst/>
                <a:ahLst/>
                <a:cxnLst/>
                <a:rect l="l" t="t" r="r" b="b"/>
                <a:pathLst>
                  <a:path w="100329" h="82550">
                    <a:moveTo>
                      <a:pt x="100291" y="0"/>
                    </a:moveTo>
                    <a:lnTo>
                      <a:pt x="0" y="40982"/>
                    </a:lnTo>
                    <a:lnTo>
                      <a:pt x="100291" y="81965"/>
                    </a:lnTo>
                    <a:lnTo>
                      <a:pt x="76492" y="40982"/>
                    </a:lnTo>
                    <a:lnTo>
                      <a:pt x="100291" y="0"/>
                    </a:lnTo>
                    <a:close/>
                  </a:path>
                </a:pathLst>
              </a:custGeom>
              <a:solidFill>
                <a:srgbClr val="231F20"/>
              </a:solidFill>
            </p:spPr>
            <p:txBody>
              <a:bodyPr wrap="square" lIns="0" tIns="0" rIns="0" bIns="0" rtlCol="0"/>
              <a:lstStyle/>
              <a:p>
                <a:endParaRPr/>
              </a:p>
            </p:txBody>
          </p:sp>
        </p:grpSp>
        <p:sp>
          <p:nvSpPr>
            <p:cNvPr id="13" name="object 5">
              <a:extLst>
                <a:ext uri="{FF2B5EF4-FFF2-40B4-BE49-F238E27FC236}">
                  <a16:creationId xmlns:a16="http://schemas.microsoft.com/office/drawing/2014/main" id="{F97842C3-774C-4674-0DC9-F9BDB2046F56}"/>
                </a:ext>
              </a:extLst>
            </p:cNvPr>
            <p:cNvSpPr txBox="1"/>
            <p:nvPr/>
          </p:nvSpPr>
          <p:spPr>
            <a:xfrm>
              <a:off x="4218347" y="3692144"/>
              <a:ext cx="205740" cy="330200"/>
            </a:xfrm>
            <a:prstGeom prst="rect">
              <a:avLst/>
            </a:prstGeom>
          </p:spPr>
          <p:txBody>
            <a:bodyPr vert="horz" wrap="square" lIns="0" tIns="12700" rIns="0" bIns="0" rtlCol="0">
              <a:spAutoFit/>
            </a:bodyPr>
            <a:lstStyle/>
            <a:p>
              <a:pPr marL="12700">
                <a:lnSpc>
                  <a:spcPct val="100000"/>
                </a:lnSpc>
                <a:spcBef>
                  <a:spcPts val="100"/>
                </a:spcBef>
              </a:pPr>
              <a:r>
                <a:rPr lang="en-US" sz="2000" b="1" dirty="0">
                  <a:solidFill>
                    <a:srgbClr val="231F20"/>
                  </a:solidFill>
                  <a:latin typeface="UD デジタル 教科書体 NK-R" panose="02020400000000000000" pitchFamily="18" charset="-128"/>
                  <a:cs typeface="UDDigiKyokasho ProN"/>
                </a:rPr>
                <a:t>5</a:t>
              </a:r>
              <a:endParaRPr sz="2000" dirty="0">
                <a:latin typeface="UD デジタル 教科書体 NK-R" panose="02020400000000000000" pitchFamily="18" charset="-128"/>
                <a:cs typeface="UDDigiKyokasho ProN"/>
              </a:endParaRPr>
            </a:p>
          </p:txBody>
        </p:sp>
        <p:sp>
          <p:nvSpPr>
            <p:cNvPr id="14" name="object 6">
              <a:extLst>
                <a:ext uri="{FF2B5EF4-FFF2-40B4-BE49-F238E27FC236}">
                  <a16:creationId xmlns:a16="http://schemas.microsoft.com/office/drawing/2014/main" id="{F3DF57CB-0BAB-96B1-3DD1-C6490716B79E}"/>
                </a:ext>
              </a:extLst>
            </p:cNvPr>
            <p:cNvSpPr txBox="1"/>
            <p:nvPr/>
          </p:nvSpPr>
          <p:spPr>
            <a:xfrm>
              <a:off x="4218347" y="5432806"/>
              <a:ext cx="20574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31F20"/>
                  </a:solidFill>
                  <a:latin typeface="UD デジタル 教科書体 NK-R" panose="02020400000000000000" pitchFamily="18" charset="-128"/>
                  <a:cs typeface="UDDigiKyokasho ProN"/>
                </a:rPr>
                <a:t>0</a:t>
              </a:r>
              <a:endParaRPr sz="2000" dirty="0">
                <a:latin typeface="UD デジタル 教科書体 NK-R" panose="02020400000000000000" pitchFamily="18" charset="-128"/>
                <a:cs typeface="UDDigiKyokasho ProN"/>
              </a:endParaRPr>
            </a:p>
          </p:txBody>
        </p:sp>
        <p:pic>
          <p:nvPicPr>
            <p:cNvPr id="15" name="object 2">
              <a:extLst>
                <a:ext uri="{FF2B5EF4-FFF2-40B4-BE49-F238E27FC236}">
                  <a16:creationId xmlns:a16="http://schemas.microsoft.com/office/drawing/2014/main" id="{AA4D6087-0272-907F-D0B0-31527878A2C5}"/>
                </a:ext>
              </a:extLst>
            </p:cNvPr>
            <p:cNvPicPr>
              <a:picLocks noChangeAspect="1"/>
            </p:cNvPicPr>
            <p:nvPr/>
          </p:nvPicPr>
          <p:blipFill>
            <a:blip r:embed="rId2" cstate="print"/>
            <a:stretch>
              <a:fillRect/>
            </a:stretch>
          </p:blipFill>
          <p:spPr>
            <a:xfrm>
              <a:off x="1909747" y="1788567"/>
              <a:ext cx="1773617" cy="4137353"/>
            </a:xfrm>
            <a:prstGeom prst="rect">
              <a:avLst/>
            </a:prstGeom>
          </p:spPr>
        </p:pic>
      </p:grpSp>
    </p:spTree>
    <p:extLst>
      <p:ext uri="{BB962C8B-B14F-4D97-AF65-F5344CB8AC3E}">
        <p14:creationId xmlns:p14="http://schemas.microsoft.com/office/powerpoint/2010/main" val="2636050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15</a:t>
            </a:fld>
            <a:endParaRPr lang="ja-JP" altLang="en-US" dirty="0"/>
          </a:p>
        </p:txBody>
      </p:sp>
      <p:sp>
        <p:nvSpPr>
          <p:cNvPr id="2" name="タイトル 1">
            <a:extLst>
              <a:ext uri="{FF2B5EF4-FFF2-40B4-BE49-F238E27FC236}">
                <a16:creationId xmlns:a16="http://schemas.microsoft.com/office/drawing/2014/main" id="{94EE95C1-4B8C-2862-B648-A731AAF38974}"/>
              </a:ext>
            </a:extLst>
          </p:cNvPr>
          <p:cNvSpPr>
            <a:spLocks noGrp="1"/>
          </p:cNvSpPr>
          <p:nvPr>
            <p:ph type="title"/>
          </p:nvPr>
        </p:nvSpPr>
        <p:spPr>
          <a:xfrm>
            <a:off x="317018" y="356970"/>
            <a:ext cx="8358186" cy="430887"/>
          </a:xfrm>
          <a:prstGeom prst="rect">
            <a:avLst/>
          </a:prstGeom>
        </p:spPr>
        <p:txBody>
          <a:bodyPr/>
          <a:lstStyle/>
          <a:p>
            <a:r>
              <a:rPr kumimoji="1" lang="ja-JP" altLang="en-US" sz="2800" dirty="0"/>
              <a:t>怒りの連鎖を断ち切ろう</a:t>
            </a:r>
            <a:endParaRPr kumimoji="1" lang="ja-JP" altLang="en-US" sz="2800" dirty="0">
              <a:latin typeface="UD Digi Kyokasho NK-B" panose="02020700000000000000" pitchFamily="18" charset="-128"/>
              <a:ea typeface="UD Digi Kyokasho NK-B" panose="02020700000000000000" pitchFamily="18" charset="-128"/>
            </a:endParaRPr>
          </a:p>
        </p:txBody>
      </p:sp>
      <p:grpSp>
        <p:nvGrpSpPr>
          <p:cNvPr id="9" name="グループ化 8">
            <a:extLst>
              <a:ext uri="{FF2B5EF4-FFF2-40B4-BE49-F238E27FC236}">
                <a16:creationId xmlns:a16="http://schemas.microsoft.com/office/drawing/2014/main" id="{E3EE2EB3-5A8E-6047-FDA7-FC705C2A51C0}"/>
              </a:ext>
            </a:extLst>
          </p:cNvPr>
          <p:cNvGrpSpPr/>
          <p:nvPr/>
        </p:nvGrpSpPr>
        <p:grpSpPr>
          <a:xfrm>
            <a:off x="892595" y="2517650"/>
            <a:ext cx="7184605" cy="2359150"/>
            <a:chOff x="892595" y="2517650"/>
            <a:chExt cx="7184605" cy="2359150"/>
          </a:xfrm>
        </p:grpSpPr>
        <p:sp>
          <p:nvSpPr>
            <p:cNvPr id="4" name="object 4">
              <a:extLst>
                <a:ext uri="{FF2B5EF4-FFF2-40B4-BE49-F238E27FC236}">
                  <a16:creationId xmlns:a16="http://schemas.microsoft.com/office/drawing/2014/main" id="{8B3952C1-6366-112F-44C6-5FB710C88DCB}"/>
                </a:ext>
              </a:extLst>
            </p:cNvPr>
            <p:cNvSpPr/>
            <p:nvPr/>
          </p:nvSpPr>
          <p:spPr>
            <a:xfrm>
              <a:off x="1409360" y="3962889"/>
              <a:ext cx="2737103" cy="295652"/>
            </a:xfrm>
            <a:prstGeom prst="rect">
              <a:avLst/>
            </a:prstGeom>
            <a:blipFill>
              <a:blip r:embed="rId2" cstate="print"/>
              <a:stretch>
                <a:fillRect/>
              </a:stretch>
            </a:blipFill>
          </p:spPr>
          <p:txBody>
            <a:bodyPr wrap="square" lIns="0" tIns="0" rIns="0" bIns="0" rtlCol="0"/>
            <a:lstStyle/>
            <a:p>
              <a:endParaRPr/>
            </a:p>
          </p:txBody>
        </p:sp>
        <p:sp>
          <p:nvSpPr>
            <p:cNvPr id="5" name="object 10">
              <a:extLst>
                <a:ext uri="{FF2B5EF4-FFF2-40B4-BE49-F238E27FC236}">
                  <a16:creationId xmlns:a16="http://schemas.microsoft.com/office/drawing/2014/main" id="{10CB62F1-F091-C761-6381-1CB248AFB0B8}"/>
                </a:ext>
              </a:extLst>
            </p:cNvPr>
            <p:cNvSpPr/>
            <p:nvPr/>
          </p:nvSpPr>
          <p:spPr>
            <a:xfrm>
              <a:off x="3337953" y="3602090"/>
              <a:ext cx="113372" cy="190271"/>
            </a:xfrm>
            <a:prstGeom prst="rect">
              <a:avLst/>
            </a:prstGeom>
            <a:blipFill>
              <a:blip r:embed="rId3" cstate="print"/>
              <a:stretch>
                <a:fillRect/>
              </a:stretch>
            </a:blipFill>
          </p:spPr>
          <p:txBody>
            <a:bodyPr wrap="square" lIns="0" tIns="0" rIns="0" bIns="0" rtlCol="0"/>
            <a:lstStyle/>
            <a:p>
              <a:endParaRPr/>
            </a:p>
          </p:txBody>
        </p:sp>
        <p:sp>
          <p:nvSpPr>
            <p:cNvPr id="6" name="object 16">
              <a:extLst>
                <a:ext uri="{FF2B5EF4-FFF2-40B4-BE49-F238E27FC236}">
                  <a16:creationId xmlns:a16="http://schemas.microsoft.com/office/drawing/2014/main" id="{1C7EC015-F7E1-584E-DBF8-8BF3E3561A1D}"/>
                </a:ext>
              </a:extLst>
            </p:cNvPr>
            <p:cNvSpPr/>
            <p:nvPr/>
          </p:nvSpPr>
          <p:spPr>
            <a:xfrm>
              <a:off x="4265881" y="3762467"/>
              <a:ext cx="699135" cy="699135"/>
            </a:xfrm>
            <a:custGeom>
              <a:avLst/>
              <a:gdLst/>
              <a:ahLst/>
              <a:cxnLst/>
              <a:rect l="l" t="t" r="r" b="b"/>
              <a:pathLst>
                <a:path w="699135" h="699135">
                  <a:moveTo>
                    <a:pt x="602157" y="0"/>
                  </a:moveTo>
                  <a:lnTo>
                    <a:pt x="349313" y="252844"/>
                  </a:lnTo>
                  <a:lnTo>
                    <a:pt x="96469" y="0"/>
                  </a:lnTo>
                  <a:lnTo>
                    <a:pt x="0" y="96443"/>
                  </a:lnTo>
                  <a:lnTo>
                    <a:pt x="252882" y="349351"/>
                  </a:lnTo>
                  <a:lnTo>
                    <a:pt x="0" y="602183"/>
                  </a:lnTo>
                  <a:lnTo>
                    <a:pt x="96469" y="698652"/>
                  </a:lnTo>
                  <a:lnTo>
                    <a:pt x="349313" y="445757"/>
                  </a:lnTo>
                  <a:lnTo>
                    <a:pt x="602157" y="698652"/>
                  </a:lnTo>
                  <a:lnTo>
                    <a:pt x="698626" y="602183"/>
                  </a:lnTo>
                  <a:lnTo>
                    <a:pt x="445757" y="349351"/>
                  </a:lnTo>
                  <a:lnTo>
                    <a:pt x="698626" y="96443"/>
                  </a:lnTo>
                  <a:lnTo>
                    <a:pt x="602157" y="0"/>
                  </a:lnTo>
                  <a:close/>
                </a:path>
              </a:pathLst>
            </a:custGeom>
            <a:solidFill>
              <a:srgbClr val="231F20"/>
            </a:solidFill>
          </p:spPr>
          <p:txBody>
            <a:bodyPr wrap="square" lIns="0" tIns="0" rIns="0" bIns="0" rtlCol="0"/>
            <a:lstStyle/>
            <a:p>
              <a:endParaRPr/>
            </a:p>
          </p:txBody>
        </p:sp>
        <p:pic>
          <p:nvPicPr>
            <p:cNvPr id="7" name="object 2">
              <a:extLst>
                <a:ext uri="{FF2B5EF4-FFF2-40B4-BE49-F238E27FC236}">
                  <a16:creationId xmlns:a16="http://schemas.microsoft.com/office/drawing/2014/main" id="{DDE1F2C8-C8FB-6001-6EC7-14154A294CBC}"/>
                </a:ext>
              </a:extLst>
            </p:cNvPr>
            <p:cNvPicPr/>
            <p:nvPr/>
          </p:nvPicPr>
          <p:blipFill>
            <a:blip r:embed="rId4" cstate="print"/>
            <a:stretch>
              <a:fillRect/>
            </a:stretch>
          </p:blipFill>
          <p:spPr>
            <a:xfrm>
              <a:off x="892595" y="2860419"/>
              <a:ext cx="3020555" cy="1972054"/>
            </a:xfrm>
            <a:prstGeom prst="rect">
              <a:avLst/>
            </a:prstGeom>
          </p:spPr>
        </p:pic>
        <p:pic>
          <p:nvPicPr>
            <p:cNvPr id="8" name="object 2">
              <a:extLst>
                <a:ext uri="{FF2B5EF4-FFF2-40B4-BE49-F238E27FC236}">
                  <a16:creationId xmlns:a16="http://schemas.microsoft.com/office/drawing/2014/main" id="{5F315FDA-F6CC-9C07-0020-F65B1E55E10B}"/>
                </a:ext>
              </a:extLst>
            </p:cNvPr>
            <p:cNvPicPr/>
            <p:nvPr/>
          </p:nvPicPr>
          <p:blipFill>
            <a:blip r:embed="rId5" cstate="print"/>
            <a:stretch>
              <a:fillRect/>
            </a:stretch>
          </p:blipFill>
          <p:spPr>
            <a:xfrm>
              <a:off x="5330965" y="2517650"/>
              <a:ext cx="2746235" cy="2359150"/>
            </a:xfrm>
            <a:prstGeom prst="rect">
              <a:avLst/>
            </a:prstGeom>
          </p:spPr>
        </p:pic>
      </p:grpSp>
    </p:spTree>
    <p:extLst>
      <p:ext uri="{BB962C8B-B14F-4D97-AF65-F5344CB8AC3E}">
        <p14:creationId xmlns:p14="http://schemas.microsoft.com/office/powerpoint/2010/main" val="130186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16</a:t>
            </a:fld>
            <a:endParaRPr lang="ja-JP" altLang="en-US" dirty="0"/>
          </a:p>
        </p:txBody>
      </p:sp>
      <p:sp>
        <p:nvSpPr>
          <p:cNvPr id="2" name="タイトル 1">
            <a:extLst>
              <a:ext uri="{FF2B5EF4-FFF2-40B4-BE49-F238E27FC236}">
                <a16:creationId xmlns:a16="http://schemas.microsoft.com/office/drawing/2014/main" id="{F563020C-FBE6-0C27-0055-9923F223ED33}"/>
              </a:ext>
            </a:extLst>
          </p:cNvPr>
          <p:cNvSpPr>
            <a:spLocks noGrp="1"/>
          </p:cNvSpPr>
          <p:nvPr>
            <p:ph type="title"/>
          </p:nvPr>
        </p:nvSpPr>
        <p:spPr>
          <a:xfrm>
            <a:off x="317018" y="356970"/>
            <a:ext cx="8358186" cy="430887"/>
          </a:xfrm>
          <a:prstGeom prst="rect">
            <a:avLst/>
          </a:prstGeom>
        </p:spPr>
        <p:txBody>
          <a:bodyPr/>
          <a:lstStyle/>
          <a:p>
            <a:r>
              <a:rPr lang="ja-JP" altLang="en-US" sz="2800" b="0" dirty="0">
                <a:cs typeface="UDDigiKyokasho ProN"/>
              </a:rPr>
              <a:t>日本アンガーマネジメント協会 監修</a:t>
            </a:r>
            <a:endParaRPr kumimoji="1" lang="ja-JP" altLang="en-US" sz="2800" dirty="0">
              <a:latin typeface="UD Digi Kyokasho NK-B" panose="02020700000000000000" pitchFamily="18" charset="-128"/>
              <a:ea typeface="UD Digi Kyokasho NK-B" panose="02020700000000000000" pitchFamily="18" charset="-128"/>
            </a:endParaRPr>
          </a:p>
        </p:txBody>
      </p:sp>
      <p:grpSp>
        <p:nvGrpSpPr>
          <p:cNvPr id="19" name="グループ化 18">
            <a:extLst>
              <a:ext uri="{FF2B5EF4-FFF2-40B4-BE49-F238E27FC236}">
                <a16:creationId xmlns:a16="http://schemas.microsoft.com/office/drawing/2014/main" id="{D4002AFB-F7CB-5F42-0D59-57FC70C31A3F}"/>
              </a:ext>
            </a:extLst>
          </p:cNvPr>
          <p:cNvGrpSpPr/>
          <p:nvPr/>
        </p:nvGrpSpPr>
        <p:grpSpPr>
          <a:xfrm>
            <a:off x="526771" y="1337097"/>
            <a:ext cx="7452029" cy="4501503"/>
            <a:chOff x="526771" y="1337097"/>
            <a:chExt cx="7452029" cy="4501503"/>
          </a:xfrm>
        </p:grpSpPr>
        <p:sp>
          <p:nvSpPr>
            <p:cNvPr id="4" name="object 10">
              <a:extLst>
                <a:ext uri="{FF2B5EF4-FFF2-40B4-BE49-F238E27FC236}">
                  <a16:creationId xmlns:a16="http://schemas.microsoft.com/office/drawing/2014/main" id="{18B1CFE0-191B-F85D-C90F-8531C11646F6}"/>
                </a:ext>
              </a:extLst>
            </p:cNvPr>
            <p:cNvSpPr txBox="1"/>
            <p:nvPr/>
          </p:nvSpPr>
          <p:spPr>
            <a:xfrm>
              <a:off x="3323939" y="4075901"/>
              <a:ext cx="391034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1" sz="1400" b="1" i="0" u="none" strike="noStrike" kern="1200" cap="none" spc="0" normalizeH="0" baseline="0" noProof="0" dirty="0">
                  <a:ln>
                    <a:noFill/>
                  </a:ln>
                  <a:solidFill>
                    <a:srgbClr val="3D8E47"/>
                  </a:solidFill>
                  <a:effectLst/>
                  <a:uLnTx/>
                  <a:uFillTx/>
                  <a:latin typeface="UD デジタル 教科書体 NK-B" panose="02020700000000000000" pitchFamily="18" charset="-128"/>
                  <a:ea typeface="UD デジタル 教科書体 NK-B" panose="02020700000000000000" pitchFamily="18" charset="-128"/>
                  <a:cs typeface="UDDigiKyokasho ProN"/>
                </a:rPr>
                <a:t>アンガーマネジメント</a:t>
              </a:r>
              <a:r>
                <a:rPr kumimoji="1" lang="ja-JP" altLang="en-US" sz="1400" b="1" i="0" u="none" strike="noStrike" kern="1200" cap="none" spc="0" normalizeH="0" baseline="0" noProof="0" dirty="0">
                  <a:ln>
                    <a:noFill/>
                  </a:ln>
                  <a:solidFill>
                    <a:srgbClr val="3D8E47"/>
                  </a:solidFill>
                  <a:effectLst/>
                  <a:uLnTx/>
                  <a:uFillTx/>
                  <a:latin typeface="UD デジタル 教科書体 NK-B" panose="02020700000000000000" pitchFamily="18" charset="-128"/>
                  <a:ea typeface="UD デジタル 教科書体 NK-B" panose="02020700000000000000" pitchFamily="18" charset="-128"/>
                  <a:cs typeface="UDDigiKyokasho ProN"/>
                </a:rPr>
                <a:t>トレーニングブック</a:t>
              </a:r>
              <a:endParaRPr kumimoji="1"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UDDigiKyokasho ProN"/>
              </a:endParaRPr>
            </a:p>
          </p:txBody>
        </p:sp>
        <p:sp>
          <p:nvSpPr>
            <p:cNvPr id="5" name="object 11">
              <a:extLst>
                <a:ext uri="{FF2B5EF4-FFF2-40B4-BE49-F238E27FC236}">
                  <a16:creationId xmlns:a16="http://schemas.microsoft.com/office/drawing/2014/main" id="{1031B935-CA0E-8AE6-22A5-D743AC561057}"/>
                </a:ext>
              </a:extLst>
            </p:cNvPr>
            <p:cNvSpPr/>
            <p:nvPr/>
          </p:nvSpPr>
          <p:spPr>
            <a:xfrm>
              <a:off x="2539724" y="4399743"/>
              <a:ext cx="4694555" cy="0"/>
            </a:xfrm>
            <a:custGeom>
              <a:avLst/>
              <a:gdLst/>
              <a:ahLst/>
              <a:cxnLst/>
              <a:rect l="l" t="t" r="r" b="b"/>
              <a:pathLst>
                <a:path w="4694555">
                  <a:moveTo>
                    <a:pt x="0" y="0"/>
                  </a:moveTo>
                  <a:lnTo>
                    <a:pt x="4693966" y="0"/>
                  </a:lnTo>
                </a:path>
              </a:pathLst>
            </a:custGeom>
            <a:ln w="17995">
              <a:solidFill>
                <a:srgbClr val="3D8E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 name="object 4">
              <a:extLst>
                <a:ext uri="{FF2B5EF4-FFF2-40B4-BE49-F238E27FC236}">
                  <a16:creationId xmlns:a16="http://schemas.microsoft.com/office/drawing/2014/main" id="{3F380D04-5BCC-189F-D5D0-60448D1C6F7E}"/>
                </a:ext>
              </a:extLst>
            </p:cNvPr>
            <p:cNvSpPr txBox="1"/>
            <p:nvPr/>
          </p:nvSpPr>
          <p:spPr>
            <a:xfrm>
              <a:off x="3323939" y="4477162"/>
              <a:ext cx="3598545" cy="936154"/>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アンガーマネジメントのトレーニングに不可欠な「アンガーログ」をはじめ、基礎知識や応用に適したテクニックがぎゅっと詰まった手帳です。アンガーマネジメントが初めてという方でも、欄を埋めていくだけでトレーニングが続けられます。</a:t>
              </a:r>
              <a:endParaRPr kumimoji="1" lang="en-US" altLang="ja-JP"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この手帳を使い続けているうちに、自分の怒りの特徴や傾向に気づき思考や感情を整理できるようになっているでしょう。</a:t>
              </a:r>
            </a:p>
          </p:txBody>
        </p:sp>
        <p:sp>
          <p:nvSpPr>
            <p:cNvPr id="7" name="object 2">
              <a:extLst>
                <a:ext uri="{FF2B5EF4-FFF2-40B4-BE49-F238E27FC236}">
                  <a16:creationId xmlns:a16="http://schemas.microsoft.com/office/drawing/2014/main" id="{FB02CAB2-E395-13B6-8B96-64A979ECAD3A}"/>
                </a:ext>
              </a:extLst>
            </p:cNvPr>
            <p:cNvSpPr txBox="1"/>
            <p:nvPr/>
          </p:nvSpPr>
          <p:spPr>
            <a:xfrm>
              <a:off x="3323788" y="1422550"/>
              <a:ext cx="3229411"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400" b="1" i="0" u="none" strike="noStrike" kern="1200" cap="none" spc="0" normalizeH="0" baseline="0" noProof="0" dirty="0">
                  <a:ln>
                    <a:noFill/>
                  </a:ln>
                  <a:solidFill>
                    <a:srgbClr val="3D8E47"/>
                  </a:solidFill>
                  <a:effectLst/>
                  <a:uLnTx/>
                  <a:uFillTx/>
                  <a:latin typeface="UD デジタル 教科書体 NK-B" panose="02020700000000000000" pitchFamily="18" charset="-128"/>
                  <a:ea typeface="UD デジタル 教科書体 NK-B" panose="02020700000000000000" pitchFamily="18" charset="-128"/>
                  <a:cs typeface="UDDigiKyokasho ProN"/>
                </a:rPr>
                <a:t>スマートフォンアプリ「アンガーログ」</a:t>
              </a:r>
              <a:endPar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UDDigiKyokasho ProN"/>
              </a:endParaRPr>
            </a:p>
          </p:txBody>
        </p:sp>
        <p:sp>
          <p:nvSpPr>
            <p:cNvPr id="8" name="object 3">
              <a:extLst>
                <a:ext uri="{FF2B5EF4-FFF2-40B4-BE49-F238E27FC236}">
                  <a16:creationId xmlns:a16="http://schemas.microsoft.com/office/drawing/2014/main" id="{1FC1128C-1E83-F0D0-F226-1011644FE736}"/>
                </a:ext>
              </a:extLst>
            </p:cNvPr>
            <p:cNvSpPr txBox="1"/>
            <p:nvPr/>
          </p:nvSpPr>
          <p:spPr>
            <a:xfrm>
              <a:off x="3323790" y="1826445"/>
              <a:ext cx="3581400" cy="1000274"/>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1" lang="ja-JP" altLang="en-US"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rPr>
                <a:t>いつでもどこでもアンガーログがつけられる！</a:t>
              </a:r>
              <a:endParaRPr kumimoji="1" lang="en-US" altLang="ja-JP"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1" lang="ja-JP" altLang="en-US"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rPr>
                <a:t>スマートフォン用アプリです。</a:t>
              </a:r>
              <a:endParaRPr kumimoji="1" lang="en-US" altLang="ja-JP"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1" lang="ja-JP" altLang="en-US"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rPr>
                <a:t>アンガーログはアンガーマネジメントの基本。</a:t>
              </a:r>
              <a:endParaRPr kumimoji="1" lang="en-US" altLang="ja-JP"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1" lang="ja-JP" altLang="en-US"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rPr>
                <a:t>ぜひご活用ください。</a:t>
              </a:r>
              <a:endParaRPr kumimoji="1" lang="en-US" altLang="ja-JP"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1" lang="ja-JP" altLang="en-US"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rPr>
                <a:t>（アプリは無料ですが、ダウンロード等にかかる通信料は</a:t>
              </a:r>
              <a:endParaRPr kumimoji="1" lang="en-US" altLang="ja-JP"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1" lang="ja-JP" altLang="en-US" sz="1000" b="0" i="0" u="none" strike="noStrike" kern="1200" cap="none" spc="0" normalizeH="0" baseline="0" noProof="0" dirty="0">
                  <a:ln>
                    <a:noFill/>
                  </a:ln>
                  <a:solidFill>
                    <a:srgbClr val="231F20"/>
                  </a:solidFill>
                  <a:effectLst/>
                  <a:uLnTx/>
                  <a:uFillTx/>
                  <a:latin typeface="UD デジタル 教科書体 NK-R" panose="02020400000000000000" pitchFamily="18" charset="-128"/>
                  <a:ea typeface="UD デジタル 教科書体 NK-R" panose="02020400000000000000" pitchFamily="18" charset="-128"/>
                  <a:cs typeface="UDDigiKyokasho ProN"/>
                </a:rPr>
                <a:t>ご負担ください）</a:t>
              </a:r>
              <a:endParaRPr kumimoji="1" sz="1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UDDigiKyokasho ProN"/>
              </a:endParaRPr>
            </a:p>
          </p:txBody>
        </p:sp>
        <p:sp>
          <p:nvSpPr>
            <p:cNvPr id="9" name="object 6">
              <a:extLst>
                <a:ext uri="{FF2B5EF4-FFF2-40B4-BE49-F238E27FC236}">
                  <a16:creationId xmlns:a16="http://schemas.microsoft.com/office/drawing/2014/main" id="{24119AE2-5E67-39DC-B8DA-17328601DD51}"/>
                </a:ext>
              </a:extLst>
            </p:cNvPr>
            <p:cNvSpPr/>
            <p:nvPr/>
          </p:nvSpPr>
          <p:spPr>
            <a:xfrm>
              <a:off x="2870835" y="1746393"/>
              <a:ext cx="4368165" cy="0"/>
            </a:xfrm>
            <a:custGeom>
              <a:avLst/>
              <a:gdLst/>
              <a:ahLst/>
              <a:cxnLst/>
              <a:rect l="l" t="t" r="r" b="b"/>
              <a:pathLst>
                <a:path w="4368165">
                  <a:moveTo>
                    <a:pt x="0" y="0"/>
                  </a:moveTo>
                  <a:lnTo>
                    <a:pt x="4367682" y="0"/>
                  </a:lnTo>
                </a:path>
              </a:pathLst>
            </a:custGeom>
            <a:ln w="17995">
              <a:solidFill>
                <a:srgbClr val="3D8E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 name="object 2">
              <a:extLst>
                <a:ext uri="{FF2B5EF4-FFF2-40B4-BE49-F238E27FC236}">
                  <a16:creationId xmlns:a16="http://schemas.microsoft.com/office/drawing/2014/main" id="{9663C821-B1A1-E7C7-519D-91A3D9A2F34D}"/>
                </a:ext>
              </a:extLst>
            </p:cNvPr>
            <p:cNvSpPr/>
            <p:nvPr/>
          </p:nvSpPr>
          <p:spPr>
            <a:xfrm>
              <a:off x="526771" y="2155775"/>
              <a:ext cx="2418538" cy="13162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 name="object 3">
              <a:extLst>
                <a:ext uri="{FF2B5EF4-FFF2-40B4-BE49-F238E27FC236}">
                  <a16:creationId xmlns:a16="http://schemas.microsoft.com/office/drawing/2014/main" id="{A3FFB1F6-D8A2-4747-45C9-AA849625273D}"/>
                </a:ext>
              </a:extLst>
            </p:cNvPr>
            <p:cNvSpPr>
              <a:spLocks noChangeAspect="1"/>
            </p:cNvSpPr>
            <p:nvPr/>
          </p:nvSpPr>
          <p:spPr>
            <a:xfrm>
              <a:off x="2157032" y="1337097"/>
              <a:ext cx="788277" cy="78440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 name="object 6">
              <a:extLst>
                <a:ext uri="{FF2B5EF4-FFF2-40B4-BE49-F238E27FC236}">
                  <a16:creationId xmlns:a16="http://schemas.microsoft.com/office/drawing/2014/main" id="{4C9DC518-40A3-9F16-8D6F-95BF8A79D888}"/>
                </a:ext>
              </a:extLst>
            </p:cNvPr>
            <p:cNvSpPr txBox="1"/>
            <p:nvPr/>
          </p:nvSpPr>
          <p:spPr>
            <a:xfrm>
              <a:off x="7391400" y="3702611"/>
              <a:ext cx="514800" cy="1744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1" lang="en-US" sz="105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UDDigiKyokasho ProN"/>
                </a:rPr>
                <a:t>iPhone</a:t>
              </a:r>
            </a:p>
          </p:txBody>
        </p:sp>
        <p:sp>
          <p:nvSpPr>
            <p:cNvPr id="15" name="object 7">
              <a:extLst>
                <a:ext uri="{FF2B5EF4-FFF2-40B4-BE49-F238E27FC236}">
                  <a16:creationId xmlns:a16="http://schemas.microsoft.com/office/drawing/2014/main" id="{8967E52C-F97F-C509-027B-DAE5825DDFE5}"/>
                </a:ext>
              </a:extLst>
            </p:cNvPr>
            <p:cNvSpPr/>
            <p:nvPr/>
          </p:nvSpPr>
          <p:spPr>
            <a:xfrm>
              <a:off x="7239000" y="2962824"/>
              <a:ext cx="739800" cy="73978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 name="object 6">
              <a:extLst>
                <a:ext uri="{FF2B5EF4-FFF2-40B4-BE49-F238E27FC236}">
                  <a16:creationId xmlns:a16="http://schemas.microsoft.com/office/drawing/2014/main" id="{F0BBFADD-E28F-5578-9C23-370553402DCE}"/>
                </a:ext>
              </a:extLst>
            </p:cNvPr>
            <p:cNvSpPr txBox="1"/>
            <p:nvPr/>
          </p:nvSpPr>
          <p:spPr>
            <a:xfrm>
              <a:off x="7346191" y="5455051"/>
              <a:ext cx="514149" cy="174407"/>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1" lang="en-US" sz="105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UDDigiKyokasho ProN"/>
                </a:rPr>
                <a:t>Amazon</a:t>
              </a:r>
            </a:p>
          </p:txBody>
        </p:sp>
        <p:pic>
          <p:nvPicPr>
            <p:cNvPr id="17" name="図 16" descr="テキスト&#10;&#10;自動的に生成された説明">
              <a:extLst>
                <a:ext uri="{FF2B5EF4-FFF2-40B4-BE49-F238E27FC236}">
                  <a16:creationId xmlns:a16="http://schemas.microsoft.com/office/drawing/2014/main" id="{C72F334D-2A77-5C10-E1D0-61147BB431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807" y="4038600"/>
              <a:ext cx="1267851" cy="1800000"/>
            </a:xfrm>
            <a:prstGeom prst="rect">
              <a:avLst/>
            </a:prstGeom>
          </p:spPr>
        </p:pic>
        <p:pic>
          <p:nvPicPr>
            <p:cNvPr id="18" name="図 17" descr="QR コード&#10;&#10;自動的に生成された説明">
              <a:extLst>
                <a:ext uri="{FF2B5EF4-FFF2-40B4-BE49-F238E27FC236}">
                  <a16:creationId xmlns:a16="http://schemas.microsoft.com/office/drawing/2014/main" id="{667876C0-CA21-038E-E3E4-3DF1334299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4279" y="4724400"/>
              <a:ext cx="720000" cy="720000"/>
            </a:xfrm>
            <a:prstGeom prst="rect">
              <a:avLst/>
            </a:prstGeom>
            <a:ln>
              <a:solidFill>
                <a:schemeClr val="tx1"/>
              </a:solidFill>
            </a:ln>
          </p:spPr>
        </p:pic>
      </p:grpSp>
      <p:sp>
        <p:nvSpPr>
          <p:cNvPr id="20" name="テキスト ボックス 19">
            <a:extLst>
              <a:ext uri="{FF2B5EF4-FFF2-40B4-BE49-F238E27FC236}">
                <a16:creationId xmlns:a16="http://schemas.microsoft.com/office/drawing/2014/main" id="{F6D55870-BE3B-3B8D-B5A1-F1C0B3D60C41}"/>
              </a:ext>
            </a:extLst>
          </p:cNvPr>
          <p:cNvSpPr txBox="1"/>
          <p:nvPr/>
        </p:nvSpPr>
        <p:spPr>
          <a:xfrm>
            <a:off x="7239000" y="2476800"/>
            <a:ext cx="739788" cy="172800"/>
          </a:xfrm>
          <a:prstGeom prst="rect">
            <a:avLst/>
          </a:prstGeom>
          <a:noFill/>
        </p:spPr>
        <p:txBody>
          <a:bodyPr wrap="square">
            <a:spAutoFit/>
          </a:bodyPr>
          <a:lstStyle/>
          <a:p>
            <a:pPr algn="ctr"/>
            <a:r>
              <a:rPr lang="ja-JP" altLang="en-US" sz="1050" b="1" dirty="0">
                <a:latin typeface="UD デジタル 教科書体 NK-R" panose="02020400000000000000" pitchFamily="18" charset="-128"/>
                <a:ea typeface="UD デジタル 教科書体 NK-R" panose="02020400000000000000" pitchFamily="18" charset="-128"/>
              </a:rPr>
              <a:t>Android</a:t>
            </a:r>
          </a:p>
        </p:txBody>
      </p:sp>
      <p:pic>
        <p:nvPicPr>
          <p:cNvPr id="21" name="図 20">
            <a:extLst>
              <a:ext uri="{FF2B5EF4-FFF2-40B4-BE49-F238E27FC236}">
                <a16:creationId xmlns:a16="http://schemas.microsoft.com/office/drawing/2014/main" id="{B146D786-D746-77BC-80F8-73DDCB1FAF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000" y="1752600"/>
            <a:ext cx="739788" cy="739788"/>
          </a:xfrm>
          <a:prstGeom prst="rect">
            <a:avLst/>
          </a:prstGeom>
          <a:blipFill>
            <a:blip r:embed="rId8" cstate="print"/>
            <a:stretch>
              <a:fillRect/>
            </a:stretch>
          </a:blipFill>
          <a:ln>
            <a:solidFill>
              <a:schemeClr val="tx1"/>
            </a:solidFill>
          </a:ln>
        </p:spPr>
      </p:pic>
    </p:spTree>
    <p:extLst>
      <p:ext uri="{BB962C8B-B14F-4D97-AF65-F5344CB8AC3E}">
        <p14:creationId xmlns:p14="http://schemas.microsoft.com/office/powerpoint/2010/main" val="267293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17</a:t>
            </a:fld>
            <a:endParaRPr lang="ja-JP" altLang="en-US" dirty="0"/>
          </a:p>
        </p:txBody>
      </p:sp>
      <p:grpSp>
        <p:nvGrpSpPr>
          <p:cNvPr id="23" name="グループ化 22">
            <a:extLst>
              <a:ext uri="{FF2B5EF4-FFF2-40B4-BE49-F238E27FC236}">
                <a16:creationId xmlns:a16="http://schemas.microsoft.com/office/drawing/2014/main" id="{CD7498CD-4643-9384-8640-AA5393515120}"/>
              </a:ext>
            </a:extLst>
          </p:cNvPr>
          <p:cNvGrpSpPr/>
          <p:nvPr/>
        </p:nvGrpSpPr>
        <p:grpSpPr>
          <a:xfrm>
            <a:off x="1261027" y="1493025"/>
            <a:ext cx="6624616" cy="5006980"/>
            <a:chOff x="1261027" y="1493025"/>
            <a:chExt cx="6624616" cy="5006980"/>
          </a:xfrm>
        </p:grpSpPr>
        <p:pic>
          <p:nvPicPr>
            <p:cNvPr id="2" name="図 1" descr="QR コード&#10;&#10;自動的に生成された説明">
              <a:extLst>
                <a:ext uri="{FF2B5EF4-FFF2-40B4-BE49-F238E27FC236}">
                  <a16:creationId xmlns:a16="http://schemas.microsoft.com/office/drawing/2014/main" id="{A3691EF9-4784-C364-6781-B4F55C3E4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3485" y="5669439"/>
              <a:ext cx="583200" cy="583200"/>
            </a:xfrm>
            <a:prstGeom prst="rect">
              <a:avLst/>
            </a:prstGeom>
            <a:ln>
              <a:solidFill>
                <a:schemeClr val="tx1"/>
              </a:solidFill>
            </a:ln>
          </p:spPr>
        </p:pic>
        <p:sp>
          <p:nvSpPr>
            <p:cNvPr id="4" name="object 2">
              <a:extLst>
                <a:ext uri="{FF2B5EF4-FFF2-40B4-BE49-F238E27FC236}">
                  <a16:creationId xmlns:a16="http://schemas.microsoft.com/office/drawing/2014/main" id="{73FD76A8-BB4C-252D-B634-ED7023C5B6D8}"/>
                </a:ext>
              </a:extLst>
            </p:cNvPr>
            <p:cNvSpPr txBox="1"/>
            <p:nvPr/>
          </p:nvSpPr>
          <p:spPr>
            <a:xfrm>
              <a:off x="4113281" y="1607021"/>
              <a:ext cx="920115" cy="197490"/>
            </a:xfrm>
            <a:prstGeom prst="rect">
              <a:avLst/>
            </a:prstGeom>
          </p:spPr>
          <p:txBody>
            <a:bodyPr vert="horz" wrap="square" lIns="0" tIns="12700" rIns="0" bIns="0" rtlCol="0">
              <a:spAutoFit/>
            </a:bodyPr>
            <a:lstStyle/>
            <a:p>
              <a:pPr marL="12700" algn="ctr">
                <a:lnSpc>
                  <a:spcPct val="100000"/>
                </a:lnSpc>
                <a:spcBef>
                  <a:spcPts val="100"/>
                </a:spcBef>
              </a:pPr>
              <a:r>
                <a:rPr sz="1200" b="1" spc="-45">
                  <a:solidFill>
                    <a:srgbClr val="3D8E47"/>
                  </a:solidFill>
                  <a:latin typeface="UD デジタル 教科書体 NK-B" panose="02020700000000000000" pitchFamily="18" charset="-128"/>
                  <a:ea typeface="UD デジタル 教科書体 NK-B" panose="02020700000000000000" pitchFamily="18" charset="-128"/>
                  <a:cs typeface="UDDigiKyokasho ProN"/>
                </a:rPr>
                <a:t>お</a:t>
              </a:r>
              <a:r>
                <a:rPr sz="1200" b="1" spc="-50">
                  <a:solidFill>
                    <a:srgbClr val="3D8E47"/>
                  </a:solidFill>
                  <a:latin typeface="UD デジタル 教科書体 NK-B" panose="02020700000000000000" pitchFamily="18" charset="-128"/>
                  <a:ea typeface="UD デジタル 教科書体 NK-B" panose="02020700000000000000" pitchFamily="18" charset="-128"/>
                  <a:cs typeface="UDDigiKyokasho ProN"/>
                </a:rPr>
                <a:t>問</a:t>
              </a:r>
              <a:r>
                <a:rPr sz="1200" b="1" spc="-30">
                  <a:solidFill>
                    <a:srgbClr val="3D8E47"/>
                  </a:solidFill>
                  <a:latin typeface="UD デジタル 教科書体 NK-B" panose="02020700000000000000" pitchFamily="18" charset="-128"/>
                  <a:ea typeface="UD デジタル 教科書体 NK-B" panose="02020700000000000000" pitchFamily="18" charset="-128"/>
                  <a:cs typeface="UDDigiKyokasho ProN"/>
                </a:rPr>
                <a:t>い</a:t>
              </a:r>
              <a:r>
                <a:rPr sz="1200" b="1" spc="-35">
                  <a:solidFill>
                    <a:srgbClr val="3D8E47"/>
                  </a:solidFill>
                  <a:latin typeface="UD デジタル 教科書体 NK-B" panose="02020700000000000000" pitchFamily="18" charset="-128"/>
                  <a:ea typeface="UD デジタル 教科書体 NK-B" panose="02020700000000000000" pitchFamily="18" charset="-128"/>
                  <a:cs typeface="UDDigiKyokasho ProN"/>
                </a:rPr>
                <a:t>合</a:t>
              </a:r>
              <a:r>
                <a:rPr sz="1200" b="1" spc="-15">
                  <a:solidFill>
                    <a:srgbClr val="3D8E47"/>
                  </a:solidFill>
                  <a:latin typeface="UD デジタル 教科書体 NK-B" panose="02020700000000000000" pitchFamily="18" charset="-128"/>
                  <a:ea typeface="UD デジタル 教科書体 NK-B" panose="02020700000000000000" pitchFamily="18" charset="-128"/>
                  <a:cs typeface="UDDigiKyokasho ProN"/>
                </a:rPr>
                <a:t>わ</a:t>
              </a:r>
              <a:r>
                <a:rPr sz="1200" b="1">
                  <a:solidFill>
                    <a:srgbClr val="3D8E47"/>
                  </a:solidFill>
                  <a:latin typeface="UD デジタル 教科書体 NK-B" panose="02020700000000000000" pitchFamily="18" charset="-128"/>
                  <a:ea typeface="UD デジタル 教科書体 NK-B" panose="02020700000000000000" pitchFamily="18" charset="-128"/>
                  <a:cs typeface="UDDigiKyokasho ProN"/>
                </a:rPr>
                <a:t>せ</a:t>
              </a:r>
              <a:endParaRPr sz="12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5" name="object 3">
              <a:extLst>
                <a:ext uri="{FF2B5EF4-FFF2-40B4-BE49-F238E27FC236}">
                  <a16:creationId xmlns:a16="http://schemas.microsoft.com/office/drawing/2014/main" id="{3393FFC2-1710-1D32-801B-ABED54F7D6B1}"/>
                </a:ext>
              </a:extLst>
            </p:cNvPr>
            <p:cNvSpPr/>
            <p:nvPr/>
          </p:nvSpPr>
          <p:spPr>
            <a:xfrm>
              <a:off x="1261027" y="1961026"/>
              <a:ext cx="6624320" cy="0"/>
            </a:xfrm>
            <a:custGeom>
              <a:avLst/>
              <a:gdLst/>
              <a:ahLst/>
              <a:cxnLst/>
              <a:rect l="l" t="t" r="r" b="b"/>
              <a:pathLst>
                <a:path w="6624320">
                  <a:moveTo>
                    <a:pt x="0" y="0"/>
                  </a:moveTo>
                  <a:lnTo>
                    <a:pt x="6624002" y="0"/>
                  </a:lnTo>
                </a:path>
              </a:pathLst>
            </a:custGeom>
            <a:ln w="27000">
              <a:solidFill>
                <a:srgbClr val="3D8E47"/>
              </a:solidFill>
            </a:ln>
          </p:spPr>
          <p:txBody>
            <a:bodyPr wrap="square" lIns="0" tIns="0" rIns="0" bIns="0" rtlCol="0"/>
            <a:lstStyle/>
            <a:p>
              <a:endParaRPr/>
            </a:p>
          </p:txBody>
        </p:sp>
        <p:sp>
          <p:nvSpPr>
            <p:cNvPr id="6" name="object 4">
              <a:extLst>
                <a:ext uri="{FF2B5EF4-FFF2-40B4-BE49-F238E27FC236}">
                  <a16:creationId xmlns:a16="http://schemas.microsoft.com/office/drawing/2014/main" id="{844C4823-54E1-587E-6F72-F30644DA8FE4}"/>
                </a:ext>
              </a:extLst>
            </p:cNvPr>
            <p:cNvSpPr/>
            <p:nvPr/>
          </p:nvSpPr>
          <p:spPr>
            <a:xfrm>
              <a:off x="1261027" y="1493025"/>
              <a:ext cx="6624320" cy="0"/>
            </a:xfrm>
            <a:custGeom>
              <a:avLst/>
              <a:gdLst/>
              <a:ahLst/>
              <a:cxnLst/>
              <a:rect l="l" t="t" r="r" b="b"/>
              <a:pathLst>
                <a:path w="6624320">
                  <a:moveTo>
                    <a:pt x="0" y="0"/>
                  </a:moveTo>
                  <a:lnTo>
                    <a:pt x="6624002" y="0"/>
                  </a:lnTo>
                </a:path>
              </a:pathLst>
            </a:custGeom>
            <a:ln w="27000">
              <a:solidFill>
                <a:srgbClr val="3D8E47"/>
              </a:solidFill>
            </a:ln>
          </p:spPr>
          <p:txBody>
            <a:bodyPr wrap="square" lIns="0" tIns="0" rIns="0" bIns="0" rtlCol="0"/>
            <a:lstStyle/>
            <a:p>
              <a:endParaRPr/>
            </a:p>
          </p:txBody>
        </p:sp>
        <p:sp>
          <p:nvSpPr>
            <p:cNvPr id="7" name="object 5">
              <a:extLst>
                <a:ext uri="{FF2B5EF4-FFF2-40B4-BE49-F238E27FC236}">
                  <a16:creationId xmlns:a16="http://schemas.microsoft.com/office/drawing/2014/main" id="{01B9232B-183D-12B2-37DA-ED9C62D7FED5}"/>
                </a:ext>
              </a:extLst>
            </p:cNvPr>
            <p:cNvSpPr txBox="1">
              <a:spLocks/>
            </p:cNvSpPr>
            <p:nvPr/>
          </p:nvSpPr>
          <p:spPr>
            <a:xfrm>
              <a:off x="2629398" y="2122966"/>
              <a:ext cx="4990602" cy="382156"/>
            </a:xfrm>
            <a:prstGeom prst="rect">
              <a:avLst/>
            </a:prstGeom>
          </p:spPr>
          <p:txBody>
            <a:bodyPr vert="horz" wrap="square" lIns="0" tIns="12700" rIns="0" bIns="0" rtlCol="0" anchor="ctr">
              <a:spAutoFit/>
            </a:bodyPr>
            <a:lstStyle>
              <a:lvl1pPr algn="l">
                <a:defRPr sz="2500" b="1" i="0">
                  <a:solidFill>
                    <a:srgbClr val="21802D"/>
                  </a:solidFill>
                  <a:latin typeface="UD Digi Kyokasho NK-B" panose="02020700000000000000" pitchFamily="18" charset="-128"/>
                  <a:ea typeface="UD Digi Kyokasho NK-B" panose="02020700000000000000" pitchFamily="18" charset="-128"/>
                  <a:cs typeface="UD Digi Kyokasho NK-B" panose="02020700000000000000" pitchFamily="18" charset="-128"/>
                </a:defRPr>
              </a:lvl1pPr>
            </a:lstStyle>
            <a:p>
              <a:pPr algn="ctr">
                <a:spcBef>
                  <a:spcPts val="100"/>
                </a:spcBef>
              </a:pPr>
              <a:r>
                <a:rPr kumimoji="0" lang="ja-JP" altLang="en-US" sz="1050" kern="0" dirty="0"/>
                <a:t>一般社団法人</a:t>
              </a:r>
              <a:r>
                <a:rPr kumimoji="0" lang="ja-JP" altLang="en-US" sz="2400" kern="0" dirty="0"/>
                <a:t> 日本アンガーマネジメント協会</a:t>
              </a:r>
            </a:p>
          </p:txBody>
        </p:sp>
        <p:sp>
          <p:nvSpPr>
            <p:cNvPr id="8" name="object 6">
              <a:extLst>
                <a:ext uri="{FF2B5EF4-FFF2-40B4-BE49-F238E27FC236}">
                  <a16:creationId xmlns:a16="http://schemas.microsoft.com/office/drawing/2014/main" id="{7FFF5469-C0DA-C332-5E32-88A0AB3C6B99}"/>
                </a:ext>
              </a:extLst>
            </p:cNvPr>
            <p:cNvSpPr/>
            <p:nvPr/>
          </p:nvSpPr>
          <p:spPr>
            <a:xfrm>
              <a:off x="1261027" y="2678081"/>
              <a:ext cx="54610" cy="0"/>
            </a:xfrm>
            <a:custGeom>
              <a:avLst/>
              <a:gdLst/>
              <a:ahLst/>
              <a:cxnLst/>
              <a:rect l="l" t="t" r="r" b="b"/>
              <a:pathLst>
                <a:path w="54609">
                  <a:moveTo>
                    <a:pt x="0" y="0"/>
                  </a:moveTo>
                  <a:lnTo>
                    <a:pt x="54000" y="0"/>
                  </a:lnTo>
                </a:path>
              </a:pathLst>
            </a:custGeom>
            <a:ln w="12598">
              <a:solidFill>
                <a:srgbClr val="3D8E47"/>
              </a:solidFill>
            </a:ln>
          </p:spPr>
          <p:txBody>
            <a:bodyPr wrap="square" lIns="0" tIns="0" rIns="0" bIns="0" rtlCol="0"/>
            <a:lstStyle/>
            <a:p>
              <a:endParaRPr/>
            </a:p>
          </p:txBody>
        </p:sp>
        <p:sp>
          <p:nvSpPr>
            <p:cNvPr id="9" name="object 7">
              <a:extLst>
                <a:ext uri="{FF2B5EF4-FFF2-40B4-BE49-F238E27FC236}">
                  <a16:creationId xmlns:a16="http://schemas.microsoft.com/office/drawing/2014/main" id="{C3637AD9-60B9-D240-DB3D-CA6B4CE3D704}"/>
                </a:ext>
              </a:extLst>
            </p:cNvPr>
            <p:cNvSpPr/>
            <p:nvPr/>
          </p:nvSpPr>
          <p:spPr>
            <a:xfrm>
              <a:off x="1421848" y="2678081"/>
              <a:ext cx="6356350" cy="0"/>
            </a:xfrm>
            <a:custGeom>
              <a:avLst/>
              <a:gdLst/>
              <a:ahLst/>
              <a:cxnLst/>
              <a:rect l="l" t="t" r="r" b="b"/>
              <a:pathLst>
                <a:path w="6356350">
                  <a:moveTo>
                    <a:pt x="0" y="0"/>
                  </a:moveTo>
                  <a:lnTo>
                    <a:pt x="6355765" y="0"/>
                  </a:lnTo>
                </a:path>
              </a:pathLst>
            </a:custGeom>
            <a:ln w="12598">
              <a:solidFill>
                <a:srgbClr val="3D8E47"/>
              </a:solidFill>
              <a:prstDash val="lgDash"/>
            </a:ln>
          </p:spPr>
          <p:txBody>
            <a:bodyPr wrap="square" lIns="0" tIns="0" rIns="0" bIns="0" rtlCol="0"/>
            <a:lstStyle/>
            <a:p>
              <a:endParaRPr/>
            </a:p>
          </p:txBody>
        </p:sp>
        <p:sp>
          <p:nvSpPr>
            <p:cNvPr id="10" name="object 8">
              <a:extLst>
                <a:ext uri="{FF2B5EF4-FFF2-40B4-BE49-F238E27FC236}">
                  <a16:creationId xmlns:a16="http://schemas.microsoft.com/office/drawing/2014/main" id="{F8221AE4-5D9F-A633-5173-A29D0A740AF5}"/>
                </a:ext>
              </a:extLst>
            </p:cNvPr>
            <p:cNvSpPr/>
            <p:nvPr/>
          </p:nvSpPr>
          <p:spPr>
            <a:xfrm>
              <a:off x="7831033" y="2678081"/>
              <a:ext cx="54610" cy="0"/>
            </a:xfrm>
            <a:custGeom>
              <a:avLst/>
              <a:gdLst/>
              <a:ahLst/>
              <a:cxnLst/>
              <a:rect l="l" t="t" r="r" b="b"/>
              <a:pathLst>
                <a:path w="54609">
                  <a:moveTo>
                    <a:pt x="0" y="0"/>
                  </a:moveTo>
                  <a:lnTo>
                    <a:pt x="54000" y="0"/>
                  </a:lnTo>
                </a:path>
              </a:pathLst>
            </a:custGeom>
            <a:ln w="12598">
              <a:solidFill>
                <a:srgbClr val="3D8E47"/>
              </a:solidFill>
            </a:ln>
          </p:spPr>
          <p:txBody>
            <a:bodyPr wrap="square" lIns="0" tIns="0" rIns="0" bIns="0" rtlCol="0"/>
            <a:lstStyle/>
            <a:p>
              <a:endParaRPr/>
            </a:p>
          </p:txBody>
        </p:sp>
        <p:sp>
          <p:nvSpPr>
            <p:cNvPr id="11" name="object 9">
              <a:extLst>
                <a:ext uri="{FF2B5EF4-FFF2-40B4-BE49-F238E27FC236}">
                  <a16:creationId xmlns:a16="http://schemas.microsoft.com/office/drawing/2014/main" id="{AD7EBB2A-2F46-D8F8-7624-11CB2B809435}"/>
                </a:ext>
              </a:extLst>
            </p:cNvPr>
            <p:cNvSpPr/>
            <p:nvPr/>
          </p:nvSpPr>
          <p:spPr>
            <a:xfrm>
              <a:off x="5216240" y="2990851"/>
              <a:ext cx="268605" cy="205740"/>
            </a:xfrm>
            <a:custGeom>
              <a:avLst/>
              <a:gdLst/>
              <a:ahLst/>
              <a:cxnLst/>
              <a:rect l="l" t="t" r="r" b="b"/>
              <a:pathLst>
                <a:path w="268604" h="205739">
                  <a:moveTo>
                    <a:pt x="261785" y="0"/>
                  </a:moveTo>
                  <a:lnTo>
                    <a:pt x="6349" y="0"/>
                  </a:lnTo>
                  <a:lnTo>
                    <a:pt x="0" y="6324"/>
                  </a:lnTo>
                  <a:lnTo>
                    <a:pt x="0" y="198805"/>
                  </a:lnTo>
                  <a:lnTo>
                    <a:pt x="6349" y="205130"/>
                  </a:lnTo>
                  <a:lnTo>
                    <a:pt x="261785" y="205130"/>
                  </a:lnTo>
                  <a:lnTo>
                    <a:pt x="268109" y="198805"/>
                  </a:lnTo>
                  <a:lnTo>
                    <a:pt x="268109" y="180759"/>
                  </a:lnTo>
                  <a:lnTo>
                    <a:pt x="24383" y="180759"/>
                  </a:lnTo>
                  <a:lnTo>
                    <a:pt x="24383" y="174523"/>
                  </a:lnTo>
                  <a:lnTo>
                    <a:pt x="53675" y="151015"/>
                  </a:lnTo>
                  <a:lnTo>
                    <a:pt x="24383" y="151015"/>
                  </a:lnTo>
                  <a:lnTo>
                    <a:pt x="24383" y="55879"/>
                  </a:lnTo>
                  <a:lnTo>
                    <a:pt x="53695" y="55879"/>
                  </a:lnTo>
                  <a:lnTo>
                    <a:pt x="24383" y="32511"/>
                  </a:lnTo>
                  <a:lnTo>
                    <a:pt x="24383" y="24371"/>
                  </a:lnTo>
                  <a:lnTo>
                    <a:pt x="268109" y="24371"/>
                  </a:lnTo>
                  <a:lnTo>
                    <a:pt x="268109" y="6324"/>
                  </a:lnTo>
                  <a:lnTo>
                    <a:pt x="261785" y="0"/>
                  </a:lnTo>
                  <a:close/>
                </a:path>
                <a:path w="268604" h="205739">
                  <a:moveTo>
                    <a:pt x="198942" y="113550"/>
                  </a:moveTo>
                  <a:lnTo>
                    <a:pt x="169583" y="113550"/>
                  </a:lnTo>
                  <a:lnTo>
                    <a:pt x="243738" y="172681"/>
                  </a:lnTo>
                  <a:lnTo>
                    <a:pt x="243738" y="180759"/>
                  </a:lnTo>
                  <a:lnTo>
                    <a:pt x="268109" y="180759"/>
                  </a:lnTo>
                  <a:lnTo>
                    <a:pt x="268109" y="149237"/>
                  </a:lnTo>
                  <a:lnTo>
                    <a:pt x="243687" y="149237"/>
                  </a:lnTo>
                  <a:lnTo>
                    <a:pt x="198942" y="113550"/>
                  </a:lnTo>
                  <a:close/>
                </a:path>
                <a:path w="268604" h="205739">
                  <a:moveTo>
                    <a:pt x="53695" y="55879"/>
                  </a:moveTo>
                  <a:lnTo>
                    <a:pt x="24383" y="55879"/>
                  </a:lnTo>
                  <a:lnTo>
                    <a:pt x="83870" y="103352"/>
                  </a:lnTo>
                  <a:lnTo>
                    <a:pt x="38439" y="139776"/>
                  </a:lnTo>
                  <a:lnTo>
                    <a:pt x="24383" y="151015"/>
                  </a:lnTo>
                  <a:lnTo>
                    <a:pt x="53675" y="151015"/>
                  </a:lnTo>
                  <a:lnTo>
                    <a:pt x="98539" y="115011"/>
                  </a:lnTo>
                  <a:lnTo>
                    <a:pt x="127867" y="115011"/>
                  </a:lnTo>
                  <a:lnTo>
                    <a:pt x="53695" y="55879"/>
                  </a:lnTo>
                  <a:close/>
                </a:path>
                <a:path w="268604" h="205739">
                  <a:moveTo>
                    <a:pt x="268109" y="54013"/>
                  </a:moveTo>
                  <a:lnTo>
                    <a:pt x="243738" y="54013"/>
                  </a:lnTo>
                  <a:lnTo>
                    <a:pt x="243687" y="149237"/>
                  </a:lnTo>
                  <a:lnTo>
                    <a:pt x="268109" y="149237"/>
                  </a:lnTo>
                  <a:lnTo>
                    <a:pt x="268109" y="54013"/>
                  </a:lnTo>
                  <a:close/>
                </a:path>
                <a:path w="268604" h="205739">
                  <a:moveTo>
                    <a:pt x="127867" y="115011"/>
                  </a:moveTo>
                  <a:lnTo>
                    <a:pt x="98539" y="115011"/>
                  </a:lnTo>
                  <a:lnTo>
                    <a:pt x="129565" y="139776"/>
                  </a:lnTo>
                  <a:lnTo>
                    <a:pt x="136905" y="139763"/>
                  </a:lnTo>
                  <a:lnTo>
                    <a:pt x="166100" y="116344"/>
                  </a:lnTo>
                  <a:lnTo>
                    <a:pt x="129524" y="116331"/>
                  </a:lnTo>
                  <a:lnTo>
                    <a:pt x="127867" y="115011"/>
                  </a:lnTo>
                  <a:close/>
                </a:path>
                <a:path w="268604" h="205739">
                  <a:moveTo>
                    <a:pt x="268109" y="24371"/>
                  </a:moveTo>
                  <a:lnTo>
                    <a:pt x="243738" y="24371"/>
                  </a:lnTo>
                  <a:lnTo>
                    <a:pt x="243738" y="30594"/>
                  </a:lnTo>
                  <a:lnTo>
                    <a:pt x="136880" y="116331"/>
                  </a:lnTo>
                  <a:lnTo>
                    <a:pt x="129539" y="116344"/>
                  </a:lnTo>
                  <a:lnTo>
                    <a:pt x="166115" y="116331"/>
                  </a:lnTo>
                  <a:lnTo>
                    <a:pt x="169583" y="113550"/>
                  </a:lnTo>
                  <a:lnTo>
                    <a:pt x="198942" y="113550"/>
                  </a:lnTo>
                  <a:lnTo>
                    <a:pt x="184213" y="101803"/>
                  </a:lnTo>
                  <a:lnTo>
                    <a:pt x="243738" y="54013"/>
                  </a:lnTo>
                  <a:lnTo>
                    <a:pt x="268109" y="54013"/>
                  </a:lnTo>
                  <a:lnTo>
                    <a:pt x="268109" y="24371"/>
                  </a:lnTo>
                  <a:close/>
                </a:path>
              </a:pathLst>
            </a:custGeom>
            <a:solidFill>
              <a:srgbClr val="3D8E47"/>
            </a:solidFill>
          </p:spPr>
          <p:txBody>
            <a:bodyPr wrap="square" lIns="0" tIns="0" rIns="0" bIns="0" rtlCol="0"/>
            <a:lstStyle/>
            <a:p>
              <a:endParaRPr/>
            </a:p>
          </p:txBody>
        </p:sp>
        <p:sp>
          <p:nvSpPr>
            <p:cNvPr id="12" name="object 10">
              <a:extLst>
                <a:ext uri="{FF2B5EF4-FFF2-40B4-BE49-F238E27FC236}">
                  <a16:creationId xmlns:a16="http://schemas.microsoft.com/office/drawing/2014/main" id="{A3295041-1CDB-B8E3-992A-675C7309333E}"/>
                </a:ext>
              </a:extLst>
            </p:cNvPr>
            <p:cNvSpPr txBox="1"/>
            <p:nvPr/>
          </p:nvSpPr>
          <p:spPr>
            <a:xfrm>
              <a:off x="5615656" y="2900451"/>
              <a:ext cx="2236470" cy="527050"/>
            </a:xfrm>
            <a:prstGeom prst="rect">
              <a:avLst/>
            </a:prstGeom>
          </p:spPr>
          <p:txBody>
            <a:bodyPr vert="horz" wrap="square" lIns="0" tIns="69215" rIns="0" bIns="0" rtlCol="0">
              <a:spAutoFit/>
            </a:bodyPr>
            <a:lstStyle/>
            <a:p>
              <a:pPr marL="12700">
                <a:lnSpc>
                  <a:spcPct val="100000"/>
                </a:lnSpc>
                <a:spcBef>
                  <a:spcPts val="545"/>
                </a:spcBef>
              </a:pPr>
              <a:r>
                <a:rPr sz="1400" b="1">
                  <a:solidFill>
                    <a:srgbClr val="3D8E47"/>
                  </a:solidFill>
                  <a:latin typeface="UD デジタル 教科書体 NK-R" panose="02020400000000000000" pitchFamily="18" charset="-128"/>
                  <a:ea typeface="UD デジタル 教科書体 NK-R" panose="02020400000000000000" pitchFamily="18" charset="-128"/>
                  <a:cs typeface="UDDigiKyokasho ProN"/>
                </a:rPr>
                <a:t>メールアドレス</a:t>
              </a:r>
              <a:endParaRPr sz="1400" b="1">
                <a:latin typeface="UD デジタル 教科書体 NK-R" panose="02020400000000000000" pitchFamily="18" charset="-128"/>
                <a:ea typeface="UD デジタル 教科書体 NK-R" panose="02020400000000000000" pitchFamily="18" charset="-128"/>
                <a:cs typeface="UDDigiKyokasho ProN"/>
              </a:endParaRPr>
            </a:p>
            <a:p>
              <a:pPr marL="12700">
                <a:lnSpc>
                  <a:spcPct val="100000"/>
                </a:lnSpc>
                <a:spcBef>
                  <a:spcPts val="380"/>
                </a:spcBef>
              </a:pPr>
              <a:r>
                <a:rPr sz="1200">
                  <a:solidFill>
                    <a:srgbClr val="231F20"/>
                  </a:solidFill>
                  <a:latin typeface="UD デジタル 教科書体 NK-R" panose="02020400000000000000" pitchFamily="18" charset="-128"/>
                  <a:ea typeface="UD デジタル 教科書体 NK-R" panose="02020400000000000000" pitchFamily="18" charset="-128"/>
                  <a:cs typeface="UDDigiKyokasho ProN"/>
                  <a:hlinkClick r:id="rId3"/>
                </a:rPr>
                <a:t>info@angermanagement.co.jp</a:t>
              </a:r>
              <a:endParaRPr sz="1200">
                <a:latin typeface="UD デジタル 教科書体 NK-R" panose="02020400000000000000" pitchFamily="18" charset="-128"/>
                <a:ea typeface="UD デジタル 教科書体 NK-R" panose="02020400000000000000" pitchFamily="18" charset="-128"/>
                <a:cs typeface="UDDigiKyokasho ProN"/>
              </a:endParaRPr>
            </a:p>
          </p:txBody>
        </p:sp>
        <p:grpSp>
          <p:nvGrpSpPr>
            <p:cNvPr id="13" name="object 11">
              <a:extLst>
                <a:ext uri="{FF2B5EF4-FFF2-40B4-BE49-F238E27FC236}">
                  <a16:creationId xmlns:a16="http://schemas.microsoft.com/office/drawing/2014/main" id="{B622999C-2B3C-22F8-2307-A129DF4CC65D}"/>
                </a:ext>
              </a:extLst>
            </p:cNvPr>
            <p:cNvGrpSpPr/>
            <p:nvPr/>
          </p:nvGrpSpPr>
          <p:grpSpPr>
            <a:xfrm>
              <a:off x="2906439" y="3962946"/>
              <a:ext cx="581660" cy="581660"/>
              <a:chOff x="2906439" y="3437756"/>
              <a:chExt cx="581660" cy="581660"/>
            </a:xfrm>
          </p:grpSpPr>
          <p:sp>
            <p:nvSpPr>
              <p:cNvPr id="14" name="object 12">
                <a:extLst>
                  <a:ext uri="{FF2B5EF4-FFF2-40B4-BE49-F238E27FC236}">
                    <a16:creationId xmlns:a16="http://schemas.microsoft.com/office/drawing/2014/main" id="{AF05D9C5-321D-5056-93BC-AE9AC2914AF6}"/>
                  </a:ext>
                </a:extLst>
              </p:cNvPr>
              <p:cNvSpPr/>
              <p:nvPr/>
            </p:nvSpPr>
            <p:spPr>
              <a:xfrm>
                <a:off x="2964351" y="3495679"/>
                <a:ext cx="465558" cy="465561"/>
              </a:xfrm>
              <a:prstGeom prst="rect">
                <a:avLst/>
              </a:prstGeom>
              <a:blipFill>
                <a:blip r:embed="rId4" cstate="print"/>
                <a:stretch>
                  <a:fillRect/>
                </a:stretch>
              </a:blipFill>
            </p:spPr>
            <p:txBody>
              <a:bodyPr wrap="square" lIns="0" tIns="0" rIns="0" bIns="0" rtlCol="0"/>
              <a:lstStyle/>
              <a:p>
                <a:endParaRPr/>
              </a:p>
            </p:txBody>
          </p:sp>
          <p:sp>
            <p:nvSpPr>
              <p:cNvPr id="15" name="object 13">
                <a:extLst>
                  <a:ext uri="{FF2B5EF4-FFF2-40B4-BE49-F238E27FC236}">
                    <a16:creationId xmlns:a16="http://schemas.microsoft.com/office/drawing/2014/main" id="{F37A0D57-016E-1232-9536-202E45395429}"/>
                  </a:ext>
                </a:extLst>
              </p:cNvPr>
              <p:cNvSpPr/>
              <p:nvPr/>
            </p:nvSpPr>
            <p:spPr>
              <a:xfrm>
                <a:off x="2909138" y="3440455"/>
                <a:ext cx="576580" cy="576580"/>
              </a:xfrm>
              <a:custGeom>
                <a:avLst/>
                <a:gdLst/>
                <a:ahLst/>
                <a:cxnLst/>
                <a:rect l="l" t="t" r="r" b="b"/>
                <a:pathLst>
                  <a:path w="576579" h="576579">
                    <a:moveTo>
                      <a:pt x="575995" y="575995"/>
                    </a:moveTo>
                    <a:lnTo>
                      <a:pt x="0" y="575995"/>
                    </a:lnTo>
                    <a:lnTo>
                      <a:pt x="0" y="0"/>
                    </a:lnTo>
                    <a:lnTo>
                      <a:pt x="575995" y="0"/>
                    </a:lnTo>
                    <a:lnTo>
                      <a:pt x="575995" y="575995"/>
                    </a:lnTo>
                    <a:close/>
                  </a:path>
                </a:pathLst>
              </a:custGeom>
              <a:ln w="5397">
                <a:solidFill>
                  <a:srgbClr val="231F20"/>
                </a:solidFill>
              </a:ln>
            </p:spPr>
            <p:txBody>
              <a:bodyPr wrap="square" lIns="0" tIns="0" rIns="0" bIns="0" rtlCol="0"/>
              <a:lstStyle/>
              <a:p>
                <a:endParaRPr/>
              </a:p>
            </p:txBody>
          </p:sp>
        </p:grpSp>
        <p:sp>
          <p:nvSpPr>
            <p:cNvPr id="16" name="object 14">
              <a:extLst>
                <a:ext uri="{FF2B5EF4-FFF2-40B4-BE49-F238E27FC236}">
                  <a16:creationId xmlns:a16="http://schemas.microsoft.com/office/drawing/2014/main" id="{D6F9D1DD-E55E-2389-C556-0F0759ABA717}"/>
                </a:ext>
              </a:extLst>
            </p:cNvPr>
            <p:cNvSpPr/>
            <p:nvPr/>
          </p:nvSpPr>
          <p:spPr>
            <a:xfrm>
              <a:off x="1261033" y="2990988"/>
              <a:ext cx="268605" cy="267970"/>
            </a:xfrm>
            <a:custGeom>
              <a:avLst/>
              <a:gdLst/>
              <a:ahLst/>
              <a:cxnLst/>
              <a:rect l="l" t="t" r="r" b="b"/>
              <a:pathLst>
                <a:path w="268605" h="267969">
                  <a:moveTo>
                    <a:pt x="149136" y="1270"/>
                  </a:moveTo>
                  <a:lnTo>
                    <a:pt x="118973" y="1270"/>
                  </a:lnTo>
                  <a:lnTo>
                    <a:pt x="75377" y="13970"/>
                  </a:lnTo>
                  <a:lnTo>
                    <a:pt x="39296" y="39370"/>
                  </a:lnTo>
                  <a:lnTo>
                    <a:pt x="13517" y="76200"/>
                  </a:lnTo>
                  <a:lnTo>
                    <a:pt x="825" y="119380"/>
                  </a:lnTo>
                  <a:lnTo>
                    <a:pt x="0" y="139700"/>
                  </a:lnTo>
                  <a:lnTo>
                    <a:pt x="279" y="144780"/>
                  </a:lnTo>
                  <a:lnTo>
                    <a:pt x="13517" y="193040"/>
                  </a:lnTo>
                  <a:lnTo>
                    <a:pt x="39296" y="229870"/>
                  </a:lnTo>
                  <a:lnTo>
                    <a:pt x="75377" y="255270"/>
                  </a:lnTo>
                  <a:lnTo>
                    <a:pt x="118973" y="267970"/>
                  </a:lnTo>
                  <a:lnTo>
                    <a:pt x="149136" y="267970"/>
                  </a:lnTo>
                  <a:lnTo>
                    <a:pt x="192698" y="255270"/>
                  </a:lnTo>
                  <a:lnTo>
                    <a:pt x="212540" y="241300"/>
                  </a:lnTo>
                  <a:lnTo>
                    <a:pt x="128866" y="241300"/>
                  </a:lnTo>
                  <a:lnTo>
                    <a:pt x="121234" y="240030"/>
                  </a:lnTo>
                  <a:lnTo>
                    <a:pt x="113792" y="240030"/>
                  </a:lnTo>
                  <a:lnTo>
                    <a:pt x="106718" y="237490"/>
                  </a:lnTo>
                  <a:lnTo>
                    <a:pt x="105029" y="234950"/>
                  </a:lnTo>
                  <a:lnTo>
                    <a:pt x="103600" y="232410"/>
                  </a:lnTo>
                  <a:lnTo>
                    <a:pt x="91059" y="232410"/>
                  </a:lnTo>
                  <a:lnTo>
                    <a:pt x="73818" y="222250"/>
                  </a:lnTo>
                  <a:lnTo>
                    <a:pt x="58742" y="209550"/>
                  </a:lnTo>
                  <a:lnTo>
                    <a:pt x="46215" y="194310"/>
                  </a:lnTo>
                  <a:lnTo>
                    <a:pt x="36626" y="177800"/>
                  </a:lnTo>
                  <a:lnTo>
                    <a:pt x="61988" y="177800"/>
                  </a:lnTo>
                  <a:lnTo>
                    <a:pt x="58432" y="176530"/>
                  </a:lnTo>
                  <a:lnTo>
                    <a:pt x="51308" y="172720"/>
                  </a:lnTo>
                  <a:lnTo>
                    <a:pt x="48247" y="171450"/>
                  </a:lnTo>
                  <a:lnTo>
                    <a:pt x="41503" y="167640"/>
                  </a:lnTo>
                  <a:lnTo>
                    <a:pt x="39077" y="166370"/>
                  </a:lnTo>
                  <a:lnTo>
                    <a:pt x="35001" y="163830"/>
                  </a:lnTo>
                  <a:lnTo>
                    <a:pt x="34163" y="163830"/>
                  </a:lnTo>
                  <a:lnTo>
                    <a:pt x="31127" y="161290"/>
                  </a:lnTo>
                  <a:lnTo>
                    <a:pt x="29184" y="154940"/>
                  </a:lnTo>
                  <a:lnTo>
                    <a:pt x="28028" y="147320"/>
                  </a:lnTo>
                  <a:lnTo>
                    <a:pt x="27673" y="139700"/>
                  </a:lnTo>
                  <a:lnTo>
                    <a:pt x="268097" y="139700"/>
                  </a:lnTo>
                  <a:lnTo>
                    <a:pt x="268097" y="129540"/>
                  </a:lnTo>
                  <a:lnTo>
                    <a:pt x="27673" y="129540"/>
                  </a:lnTo>
                  <a:lnTo>
                    <a:pt x="28028" y="121920"/>
                  </a:lnTo>
                  <a:lnTo>
                    <a:pt x="29184" y="114300"/>
                  </a:lnTo>
                  <a:lnTo>
                    <a:pt x="31127" y="106680"/>
                  </a:lnTo>
                  <a:lnTo>
                    <a:pt x="32385" y="106680"/>
                  </a:lnTo>
                  <a:lnTo>
                    <a:pt x="35699" y="104140"/>
                  </a:lnTo>
                  <a:lnTo>
                    <a:pt x="38455" y="102870"/>
                  </a:lnTo>
                  <a:lnTo>
                    <a:pt x="41351" y="101600"/>
                  </a:lnTo>
                  <a:lnTo>
                    <a:pt x="44551" y="99060"/>
                  </a:lnTo>
                  <a:lnTo>
                    <a:pt x="47790" y="97790"/>
                  </a:lnTo>
                  <a:lnTo>
                    <a:pt x="51130" y="96520"/>
                  </a:lnTo>
                  <a:lnTo>
                    <a:pt x="58280" y="92710"/>
                  </a:lnTo>
                  <a:lnTo>
                    <a:pt x="61925" y="91440"/>
                  </a:lnTo>
                  <a:lnTo>
                    <a:pt x="36677" y="91440"/>
                  </a:lnTo>
                  <a:lnTo>
                    <a:pt x="46281" y="74930"/>
                  </a:lnTo>
                  <a:lnTo>
                    <a:pt x="58816" y="59690"/>
                  </a:lnTo>
                  <a:lnTo>
                    <a:pt x="73900" y="46990"/>
                  </a:lnTo>
                  <a:lnTo>
                    <a:pt x="91147" y="36830"/>
                  </a:lnTo>
                  <a:lnTo>
                    <a:pt x="103420" y="36830"/>
                  </a:lnTo>
                  <a:lnTo>
                    <a:pt x="104228" y="35560"/>
                  </a:lnTo>
                  <a:lnTo>
                    <a:pt x="104749" y="34290"/>
                  </a:lnTo>
                  <a:lnTo>
                    <a:pt x="106057" y="33020"/>
                  </a:lnTo>
                  <a:lnTo>
                    <a:pt x="106718" y="31750"/>
                  </a:lnTo>
                  <a:lnTo>
                    <a:pt x="113792" y="29210"/>
                  </a:lnTo>
                  <a:lnTo>
                    <a:pt x="121234" y="27940"/>
                  </a:lnTo>
                  <a:lnTo>
                    <a:pt x="212540" y="27940"/>
                  </a:lnTo>
                  <a:lnTo>
                    <a:pt x="192698" y="13970"/>
                  </a:lnTo>
                  <a:lnTo>
                    <a:pt x="149136" y="1270"/>
                  </a:lnTo>
                  <a:close/>
                </a:path>
                <a:path w="268605" h="267969">
                  <a:moveTo>
                    <a:pt x="179387" y="196850"/>
                  </a:moveTo>
                  <a:lnTo>
                    <a:pt x="86880" y="196850"/>
                  </a:lnTo>
                  <a:lnTo>
                    <a:pt x="96995" y="199390"/>
                  </a:lnTo>
                  <a:lnTo>
                    <a:pt x="128879" y="203200"/>
                  </a:lnTo>
                  <a:lnTo>
                    <a:pt x="128866" y="241300"/>
                  </a:lnTo>
                  <a:lnTo>
                    <a:pt x="139192" y="241300"/>
                  </a:lnTo>
                  <a:lnTo>
                    <a:pt x="139192" y="203200"/>
                  </a:lnTo>
                  <a:lnTo>
                    <a:pt x="166893" y="199390"/>
                  </a:lnTo>
                  <a:lnTo>
                    <a:pt x="179387" y="196850"/>
                  </a:lnTo>
                  <a:close/>
                </a:path>
                <a:path w="268605" h="267969">
                  <a:moveTo>
                    <a:pt x="191960" y="196850"/>
                  </a:moveTo>
                  <a:lnTo>
                    <a:pt x="181190" y="196850"/>
                  </a:lnTo>
                  <a:lnTo>
                    <a:pt x="179781" y="200660"/>
                  </a:lnTo>
                  <a:lnTo>
                    <a:pt x="177558" y="207010"/>
                  </a:lnTo>
                  <a:lnTo>
                    <a:pt x="176022" y="210820"/>
                  </a:lnTo>
                  <a:lnTo>
                    <a:pt x="172770" y="217170"/>
                  </a:lnTo>
                  <a:lnTo>
                    <a:pt x="171234" y="220980"/>
                  </a:lnTo>
                  <a:lnTo>
                    <a:pt x="169075" y="224790"/>
                  </a:lnTo>
                  <a:lnTo>
                    <a:pt x="139192" y="241300"/>
                  </a:lnTo>
                  <a:lnTo>
                    <a:pt x="212540" y="241300"/>
                  </a:lnTo>
                  <a:lnTo>
                    <a:pt x="225167" y="232410"/>
                  </a:lnTo>
                  <a:lnTo>
                    <a:pt x="176999" y="232410"/>
                  </a:lnTo>
                  <a:lnTo>
                    <a:pt x="181506" y="223520"/>
                  </a:lnTo>
                  <a:lnTo>
                    <a:pt x="185731" y="213360"/>
                  </a:lnTo>
                  <a:lnTo>
                    <a:pt x="189622" y="204470"/>
                  </a:lnTo>
                  <a:lnTo>
                    <a:pt x="191960" y="196850"/>
                  </a:lnTo>
                  <a:close/>
                </a:path>
                <a:path w="268605" h="267969">
                  <a:moveTo>
                    <a:pt x="61988" y="177800"/>
                  </a:moveTo>
                  <a:lnTo>
                    <a:pt x="36626" y="177800"/>
                  </a:lnTo>
                  <a:lnTo>
                    <a:pt x="45361" y="181610"/>
                  </a:lnTo>
                  <a:lnTo>
                    <a:pt x="54694" y="186690"/>
                  </a:lnTo>
                  <a:lnTo>
                    <a:pt x="64582" y="190500"/>
                  </a:lnTo>
                  <a:lnTo>
                    <a:pt x="74980" y="193040"/>
                  </a:lnTo>
                  <a:lnTo>
                    <a:pt x="77823" y="201930"/>
                  </a:lnTo>
                  <a:lnTo>
                    <a:pt x="80937" y="210820"/>
                  </a:lnTo>
                  <a:lnTo>
                    <a:pt x="84289" y="218440"/>
                  </a:lnTo>
                  <a:lnTo>
                    <a:pt x="87845" y="226060"/>
                  </a:lnTo>
                  <a:lnTo>
                    <a:pt x="89954" y="229870"/>
                  </a:lnTo>
                  <a:lnTo>
                    <a:pt x="91059" y="232410"/>
                  </a:lnTo>
                  <a:lnTo>
                    <a:pt x="103600" y="232410"/>
                  </a:lnTo>
                  <a:lnTo>
                    <a:pt x="102171" y="229870"/>
                  </a:lnTo>
                  <a:lnTo>
                    <a:pt x="100495" y="227330"/>
                  </a:lnTo>
                  <a:lnTo>
                    <a:pt x="97078" y="220980"/>
                  </a:lnTo>
                  <a:lnTo>
                    <a:pt x="95389" y="217170"/>
                  </a:lnTo>
                  <a:lnTo>
                    <a:pt x="89001" y="203200"/>
                  </a:lnTo>
                  <a:lnTo>
                    <a:pt x="86880" y="196850"/>
                  </a:lnTo>
                  <a:lnTo>
                    <a:pt x="191960" y="196850"/>
                  </a:lnTo>
                  <a:lnTo>
                    <a:pt x="193128" y="193040"/>
                  </a:lnTo>
                  <a:lnTo>
                    <a:pt x="198327" y="191770"/>
                  </a:lnTo>
                  <a:lnTo>
                    <a:pt x="116823" y="191770"/>
                  </a:lnTo>
                  <a:lnTo>
                    <a:pt x="105179" y="190500"/>
                  </a:lnTo>
                  <a:lnTo>
                    <a:pt x="83235" y="185420"/>
                  </a:lnTo>
                  <a:lnTo>
                    <a:pt x="82244" y="181610"/>
                  </a:lnTo>
                  <a:lnTo>
                    <a:pt x="71628" y="181610"/>
                  </a:lnTo>
                  <a:lnTo>
                    <a:pt x="67767" y="180340"/>
                  </a:lnTo>
                  <a:lnTo>
                    <a:pt x="61988" y="177800"/>
                  </a:lnTo>
                  <a:close/>
                </a:path>
                <a:path w="268605" h="267969">
                  <a:moveTo>
                    <a:pt x="259017" y="177800"/>
                  </a:moveTo>
                  <a:lnTo>
                    <a:pt x="231470" y="177800"/>
                  </a:lnTo>
                  <a:lnTo>
                    <a:pt x="223538" y="191770"/>
                  </a:lnTo>
                  <a:lnTo>
                    <a:pt x="213450" y="205740"/>
                  </a:lnTo>
                  <a:lnTo>
                    <a:pt x="201450" y="217170"/>
                  </a:lnTo>
                  <a:lnTo>
                    <a:pt x="187782" y="226060"/>
                  </a:lnTo>
                  <a:lnTo>
                    <a:pt x="184302" y="228600"/>
                  </a:lnTo>
                  <a:lnTo>
                    <a:pt x="180733" y="229870"/>
                  </a:lnTo>
                  <a:lnTo>
                    <a:pt x="176999" y="232410"/>
                  </a:lnTo>
                  <a:lnTo>
                    <a:pt x="225167" y="232410"/>
                  </a:lnTo>
                  <a:lnTo>
                    <a:pt x="228774" y="229870"/>
                  </a:lnTo>
                  <a:lnTo>
                    <a:pt x="254549" y="193040"/>
                  </a:lnTo>
                  <a:lnTo>
                    <a:pt x="259017" y="177800"/>
                  </a:lnTo>
                  <a:close/>
                </a:path>
                <a:path w="268605" h="267969">
                  <a:moveTo>
                    <a:pt x="139192" y="139700"/>
                  </a:moveTo>
                  <a:lnTo>
                    <a:pt x="128879" y="139700"/>
                  </a:lnTo>
                  <a:lnTo>
                    <a:pt x="128866" y="191770"/>
                  </a:lnTo>
                  <a:lnTo>
                    <a:pt x="139192" y="191770"/>
                  </a:lnTo>
                  <a:lnTo>
                    <a:pt x="139192" y="139700"/>
                  </a:lnTo>
                  <a:close/>
                </a:path>
                <a:path w="268605" h="267969">
                  <a:moveTo>
                    <a:pt x="202145" y="139700"/>
                  </a:moveTo>
                  <a:lnTo>
                    <a:pt x="191808" y="139700"/>
                  </a:lnTo>
                  <a:lnTo>
                    <a:pt x="191061" y="152400"/>
                  </a:lnTo>
                  <a:lnTo>
                    <a:pt x="189601" y="163830"/>
                  </a:lnTo>
                  <a:lnTo>
                    <a:pt x="151892" y="191770"/>
                  </a:lnTo>
                  <a:lnTo>
                    <a:pt x="198327" y="191770"/>
                  </a:lnTo>
                  <a:lnTo>
                    <a:pt x="203525" y="190500"/>
                  </a:lnTo>
                  <a:lnTo>
                    <a:pt x="213409" y="186690"/>
                  </a:lnTo>
                  <a:lnTo>
                    <a:pt x="222737" y="181610"/>
                  </a:lnTo>
                  <a:lnTo>
                    <a:pt x="196430" y="181610"/>
                  </a:lnTo>
                  <a:lnTo>
                    <a:pt x="198631" y="171450"/>
                  </a:lnTo>
                  <a:lnTo>
                    <a:pt x="200345" y="161290"/>
                  </a:lnTo>
                  <a:lnTo>
                    <a:pt x="201531" y="151130"/>
                  </a:lnTo>
                  <a:lnTo>
                    <a:pt x="202145" y="139700"/>
                  </a:lnTo>
                  <a:close/>
                </a:path>
                <a:path w="268605" h="267969">
                  <a:moveTo>
                    <a:pt x="76276" y="139700"/>
                  </a:moveTo>
                  <a:lnTo>
                    <a:pt x="65963" y="139700"/>
                  </a:lnTo>
                  <a:lnTo>
                    <a:pt x="66466" y="148590"/>
                  </a:lnTo>
                  <a:lnTo>
                    <a:pt x="67414" y="158750"/>
                  </a:lnTo>
                  <a:lnTo>
                    <a:pt x="68767" y="167640"/>
                  </a:lnTo>
                  <a:lnTo>
                    <a:pt x="70485" y="176530"/>
                  </a:lnTo>
                  <a:lnTo>
                    <a:pt x="70866" y="177800"/>
                  </a:lnTo>
                  <a:lnTo>
                    <a:pt x="71196" y="180340"/>
                  </a:lnTo>
                  <a:lnTo>
                    <a:pt x="71628" y="181610"/>
                  </a:lnTo>
                  <a:lnTo>
                    <a:pt x="82244" y="181610"/>
                  </a:lnTo>
                  <a:lnTo>
                    <a:pt x="80592" y="175260"/>
                  </a:lnTo>
                  <a:lnTo>
                    <a:pt x="78493" y="163830"/>
                  </a:lnTo>
                  <a:lnTo>
                    <a:pt x="77026" y="152400"/>
                  </a:lnTo>
                  <a:lnTo>
                    <a:pt x="76276" y="139700"/>
                  </a:lnTo>
                  <a:close/>
                </a:path>
                <a:path w="268605" h="267969">
                  <a:moveTo>
                    <a:pt x="268097" y="139700"/>
                  </a:moveTo>
                  <a:lnTo>
                    <a:pt x="240423" y="139700"/>
                  </a:lnTo>
                  <a:lnTo>
                    <a:pt x="240080" y="147320"/>
                  </a:lnTo>
                  <a:lnTo>
                    <a:pt x="238912" y="154940"/>
                  </a:lnTo>
                  <a:lnTo>
                    <a:pt x="226923" y="167640"/>
                  </a:lnTo>
                  <a:lnTo>
                    <a:pt x="222516" y="170180"/>
                  </a:lnTo>
                  <a:lnTo>
                    <a:pt x="220027" y="171450"/>
                  </a:lnTo>
                  <a:lnTo>
                    <a:pt x="217449" y="172720"/>
                  </a:lnTo>
                  <a:lnTo>
                    <a:pt x="212737" y="175260"/>
                  </a:lnTo>
                  <a:lnTo>
                    <a:pt x="210718" y="176530"/>
                  </a:lnTo>
                  <a:lnTo>
                    <a:pt x="205841" y="177800"/>
                  </a:lnTo>
                  <a:lnTo>
                    <a:pt x="196430" y="181610"/>
                  </a:lnTo>
                  <a:lnTo>
                    <a:pt x="222737" y="181610"/>
                  </a:lnTo>
                  <a:lnTo>
                    <a:pt x="231470" y="177800"/>
                  </a:lnTo>
                  <a:lnTo>
                    <a:pt x="259017" y="177800"/>
                  </a:lnTo>
                  <a:lnTo>
                    <a:pt x="267208" y="149860"/>
                  </a:lnTo>
                  <a:lnTo>
                    <a:pt x="267817" y="144780"/>
                  </a:lnTo>
                  <a:lnTo>
                    <a:pt x="268097" y="139700"/>
                  </a:lnTo>
                  <a:close/>
                </a:path>
                <a:path w="268605" h="267969">
                  <a:moveTo>
                    <a:pt x="82244" y="87630"/>
                  </a:moveTo>
                  <a:lnTo>
                    <a:pt x="71666" y="87630"/>
                  </a:lnTo>
                  <a:lnTo>
                    <a:pt x="69466" y="97790"/>
                  </a:lnTo>
                  <a:lnTo>
                    <a:pt x="67752" y="107950"/>
                  </a:lnTo>
                  <a:lnTo>
                    <a:pt x="66570" y="118110"/>
                  </a:lnTo>
                  <a:lnTo>
                    <a:pt x="65963" y="129540"/>
                  </a:lnTo>
                  <a:lnTo>
                    <a:pt x="76276" y="129540"/>
                  </a:lnTo>
                  <a:lnTo>
                    <a:pt x="77026" y="116840"/>
                  </a:lnTo>
                  <a:lnTo>
                    <a:pt x="78493" y="105410"/>
                  </a:lnTo>
                  <a:lnTo>
                    <a:pt x="80592" y="93980"/>
                  </a:lnTo>
                  <a:lnTo>
                    <a:pt x="82244" y="87630"/>
                  </a:lnTo>
                  <a:close/>
                </a:path>
                <a:path w="268605" h="267969">
                  <a:moveTo>
                    <a:pt x="139192" y="77470"/>
                  </a:moveTo>
                  <a:lnTo>
                    <a:pt x="128879" y="77470"/>
                  </a:lnTo>
                  <a:lnTo>
                    <a:pt x="128879" y="129540"/>
                  </a:lnTo>
                  <a:lnTo>
                    <a:pt x="139192" y="129540"/>
                  </a:lnTo>
                  <a:lnTo>
                    <a:pt x="139192" y="77470"/>
                  </a:lnTo>
                  <a:close/>
                </a:path>
                <a:path w="268605" h="267969">
                  <a:moveTo>
                    <a:pt x="200037" y="77470"/>
                  </a:moveTo>
                  <a:lnTo>
                    <a:pt x="151264" y="77470"/>
                  </a:lnTo>
                  <a:lnTo>
                    <a:pt x="162918" y="78740"/>
                  </a:lnTo>
                  <a:lnTo>
                    <a:pt x="174130" y="81280"/>
                  </a:lnTo>
                  <a:lnTo>
                    <a:pt x="190981" y="116840"/>
                  </a:lnTo>
                  <a:lnTo>
                    <a:pt x="191808" y="129540"/>
                  </a:lnTo>
                  <a:lnTo>
                    <a:pt x="202145" y="129540"/>
                  </a:lnTo>
                  <a:lnTo>
                    <a:pt x="201529" y="118110"/>
                  </a:lnTo>
                  <a:lnTo>
                    <a:pt x="200339" y="107950"/>
                  </a:lnTo>
                  <a:lnTo>
                    <a:pt x="198620" y="97790"/>
                  </a:lnTo>
                  <a:lnTo>
                    <a:pt x="196418" y="87630"/>
                  </a:lnTo>
                  <a:lnTo>
                    <a:pt x="222655" y="87630"/>
                  </a:lnTo>
                  <a:lnTo>
                    <a:pt x="213348" y="82550"/>
                  </a:lnTo>
                  <a:lnTo>
                    <a:pt x="203491" y="78740"/>
                  </a:lnTo>
                  <a:lnTo>
                    <a:pt x="200037" y="77470"/>
                  </a:lnTo>
                  <a:close/>
                </a:path>
                <a:path w="268605" h="267969">
                  <a:moveTo>
                    <a:pt x="222655" y="87630"/>
                  </a:moveTo>
                  <a:lnTo>
                    <a:pt x="198386" y="87630"/>
                  </a:lnTo>
                  <a:lnTo>
                    <a:pt x="200291" y="88900"/>
                  </a:lnTo>
                  <a:lnTo>
                    <a:pt x="206108" y="91440"/>
                  </a:lnTo>
                  <a:lnTo>
                    <a:pt x="209664" y="92710"/>
                  </a:lnTo>
                  <a:lnTo>
                    <a:pt x="216801" y="96520"/>
                  </a:lnTo>
                  <a:lnTo>
                    <a:pt x="219849" y="97790"/>
                  </a:lnTo>
                  <a:lnTo>
                    <a:pt x="224028" y="99060"/>
                  </a:lnTo>
                  <a:lnTo>
                    <a:pt x="226593" y="101600"/>
                  </a:lnTo>
                  <a:lnTo>
                    <a:pt x="229044" y="102870"/>
                  </a:lnTo>
                  <a:lnTo>
                    <a:pt x="233095" y="105410"/>
                  </a:lnTo>
                  <a:lnTo>
                    <a:pt x="233921" y="105410"/>
                  </a:lnTo>
                  <a:lnTo>
                    <a:pt x="236004" y="106680"/>
                  </a:lnTo>
                  <a:lnTo>
                    <a:pt x="236982" y="106680"/>
                  </a:lnTo>
                  <a:lnTo>
                    <a:pt x="238848" y="114300"/>
                  </a:lnTo>
                  <a:lnTo>
                    <a:pt x="239991" y="121920"/>
                  </a:lnTo>
                  <a:lnTo>
                    <a:pt x="240385" y="129540"/>
                  </a:lnTo>
                  <a:lnTo>
                    <a:pt x="268097" y="129540"/>
                  </a:lnTo>
                  <a:lnTo>
                    <a:pt x="267817" y="124460"/>
                  </a:lnTo>
                  <a:lnTo>
                    <a:pt x="267208" y="119380"/>
                  </a:lnTo>
                  <a:lnTo>
                    <a:pt x="259017" y="91440"/>
                  </a:lnTo>
                  <a:lnTo>
                    <a:pt x="231368" y="91440"/>
                  </a:lnTo>
                  <a:lnTo>
                    <a:pt x="222655" y="87630"/>
                  </a:lnTo>
                  <a:close/>
                </a:path>
                <a:path w="268605" h="267969">
                  <a:moveTo>
                    <a:pt x="103420" y="36830"/>
                  </a:moveTo>
                  <a:lnTo>
                    <a:pt x="91147" y="36830"/>
                  </a:lnTo>
                  <a:lnTo>
                    <a:pt x="86623" y="45720"/>
                  </a:lnTo>
                  <a:lnTo>
                    <a:pt x="82373" y="54610"/>
                  </a:lnTo>
                  <a:lnTo>
                    <a:pt x="78469" y="64770"/>
                  </a:lnTo>
                  <a:lnTo>
                    <a:pt x="74980" y="74930"/>
                  </a:lnTo>
                  <a:lnTo>
                    <a:pt x="66387" y="78740"/>
                  </a:lnTo>
                  <a:lnTo>
                    <a:pt x="58143" y="81280"/>
                  </a:lnTo>
                  <a:lnTo>
                    <a:pt x="50266" y="85090"/>
                  </a:lnTo>
                  <a:lnTo>
                    <a:pt x="42773" y="88900"/>
                  </a:lnTo>
                  <a:lnTo>
                    <a:pt x="40741" y="88900"/>
                  </a:lnTo>
                  <a:lnTo>
                    <a:pt x="38671" y="90170"/>
                  </a:lnTo>
                  <a:lnTo>
                    <a:pt x="36677" y="91440"/>
                  </a:lnTo>
                  <a:lnTo>
                    <a:pt x="61925" y="91440"/>
                  </a:lnTo>
                  <a:lnTo>
                    <a:pt x="67779" y="88900"/>
                  </a:lnTo>
                  <a:lnTo>
                    <a:pt x="71666" y="87630"/>
                  </a:lnTo>
                  <a:lnTo>
                    <a:pt x="82244" y="87630"/>
                  </a:lnTo>
                  <a:lnTo>
                    <a:pt x="83235" y="83820"/>
                  </a:lnTo>
                  <a:lnTo>
                    <a:pt x="93971" y="81280"/>
                  </a:lnTo>
                  <a:lnTo>
                    <a:pt x="105181" y="78740"/>
                  </a:lnTo>
                  <a:lnTo>
                    <a:pt x="116829" y="77470"/>
                  </a:lnTo>
                  <a:lnTo>
                    <a:pt x="200037" y="77470"/>
                  </a:lnTo>
                  <a:lnTo>
                    <a:pt x="193128" y="74930"/>
                  </a:lnTo>
                  <a:lnTo>
                    <a:pt x="192256" y="72390"/>
                  </a:lnTo>
                  <a:lnTo>
                    <a:pt x="86906" y="72390"/>
                  </a:lnTo>
                  <a:lnTo>
                    <a:pt x="87579" y="69850"/>
                  </a:lnTo>
                  <a:lnTo>
                    <a:pt x="89103" y="66040"/>
                  </a:lnTo>
                  <a:lnTo>
                    <a:pt x="90500" y="62230"/>
                  </a:lnTo>
                  <a:lnTo>
                    <a:pt x="91998" y="59690"/>
                  </a:lnTo>
                  <a:lnTo>
                    <a:pt x="93535" y="55880"/>
                  </a:lnTo>
                  <a:lnTo>
                    <a:pt x="95288" y="52070"/>
                  </a:lnTo>
                  <a:lnTo>
                    <a:pt x="96786" y="49530"/>
                  </a:lnTo>
                  <a:lnTo>
                    <a:pt x="99034" y="44450"/>
                  </a:lnTo>
                  <a:lnTo>
                    <a:pt x="101803" y="39370"/>
                  </a:lnTo>
                  <a:lnTo>
                    <a:pt x="103420" y="36830"/>
                  </a:lnTo>
                  <a:close/>
                </a:path>
                <a:path w="268605" h="267969">
                  <a:moveTo>
                    <a:pt x="225167" y="36830"/>
                  </a:moveTo>
                  <a:lnTo>
                    <a:pt x="176936" y="36830"/>
                  </a:lnTo>
                  <a:lnTo>
                    <a:pt x="191661" y="44450"/>
                  </a:lnTo>
                  <a:lnTo>
                    <a:pt x="204865" y="54610"/>
                  </a:lnTo>
                  <a:lnTo>
                    <a:pt x="216328" y="67310"/>
                  </a:lnTo>
                  <a:lnTo>
                    <a:pt x="225831" y="81280"/>
                  </a:lnTo>
                  <a:lnTo>
                    <a:pt x="227850" y="83820"/>
                  </a:lnTo>
                  <a:lnTo>
                    <a:pt x="229743" y="87630"/>
                  </a:lnTo>
                  <a:lnTo>
                    <a:pt x="231368" y="91440"/>
                  </a:lnTo>
                  <a:lnTo>
                    <a:pt x="259017" y="91440"/>
                  </a:lnTo>
                  <a:lnTo>
                    <a:pt x="254549" y="76200"/>
                  </a:lnTo>
                  <a:lnTo>
                    <a:pt x="228774" y="39370"/>
                  </a:lnTo>
                  <a:lnTo>
                    <a:pt x="225167" y="36830"/>
                  </a:lnTo>
                  <a:close/>
                </a:path>
                <a:path w="268605" h="267969">
                  <a:moveTo>
                    <a:pt x="139192" y="27940"/>
                  </a:moveTo>
                  <a:lnTo>
                    <a:pt x="128879" y="27940"/>
                  </a:lnTo>
                  <a:lnTo>
                    <a:pt x="128879" y="66040"/>
                  </a:lnTo>
                  <a:lnTo>
                    <a:pt x="101163" y="69850"/>
                  </a:lnTo>
                  <a:lnTo>
                    <a:pt x="88709" y="72390"/>
                  </a:lnTo>
                  <a:lnTo>
                    <a:pt x="181152" y="72390"/>
                  </a:lnTo>
                  <a:lnTo>
                    <a:pt x="171051" y="69850"/>
                  </a:lnTo>
                  <a:lnTo>
                    <a:pt x="139204" y="66040"/>
                  </a:lnTo>
                  <a:lnTo>
                    <a:pt x="139192" y="27940"/>
                  </a:lnTo>
                  <a:close/>
                </a:path>
                <a:path w="268605" h="267969">
                  <a:moveTo>
                    <a:pt x="212540" y="27940"/>
                  </a:moveTo>
                  <a:lnTo>
                    <a:pt x="146850" y="27940"/>
                  </a:lnTo>
                  <a:lnTo>
                    <a:pt x="154292" y="29210"/>
                  </a:lnTo>
                  <a:lnTo>
                    <a:pt x="161391" y="31750"/>
                  </a:lnTo>
                  <a:lnTo>
                    <a:pt x="163055" y="34290"/>
                  </a:lnTo>
                  <a:lnTo>
                    <a:pt x="164249" y="35560"/>
                  </a:lnTo>
                  <a:lnTo>
                    <a:pt x="165874" y="39370"/>
                  </a:lnTo>
                  <a:lnTo>
                    <a:pt x="167487" y="41910"/>
                  </a:lnTo>
                  <a:lnTo>
                    <a:pt x="169329" y="45720"/>
                  </a:lnTo>
                  <a:lnTo>
                    <a:pt x="171132" y="48260"/>
                  </a:lnTo>
                  <a:lnTo>
                    <a:pt x="172427" y="50800"/>
                  </a:lnTo>
                  <a:lnTo>
                    <a:pt x="174637" y="55880"/>
                  </a:lnTo>
                  <a:lnTo>
                    <a:pt x="175564" y="58420"/>
                  </a:lnTo>
                  <a:lnTo>
                    <a:pt x="177596" y="62230"/>
                  </a:lnTo>
                  <a:lnTo>
                    <a:pt x="178854" y="66040"/>
                  </a:lnTo>
                  <a:lnTo>
                    <a:pt x="180060" y="68580"/>
                  </a:lnTo>
                  <a:lnTo>
                    <a:pt x="181152" y="72390"/>
                  </a:lnTo>
                  <a:lnTo>
                    <a:pt x="192256" y="72390"/>
                  </a:lnTo>
                  <a:lnTo>
                    <a:pt x="189637" y="64770"/>
                  </a:lnTo>
                  <a:lnTo>
                    <a:pt x="185727" y="54610"/>
                  </a:lnTo>
                  <a:lnTo>
                    <a:pt x="181470" y="45720"/>
                  </a:lnTo>
                  <a:lnTo>
                    <a:pt x="176936" y="36830"/>
                  </a:lnTo>
                  <a:lnTo>
                    <a:pt x="225167" y="36830"/>
                  </a:lnTo>
                  <a:lnTo>
                    <a:pt x="212540" y="27940"/>
                  </a:lnTo>
                  <a:close/>
                </a:path>
                <a:path w="268605" h="267969">
                  <a:moveTo>
                    <a:pt x="139153" y="0"/>
                  </a:moveTo>
                  <a:lnTo>
                    <a:pt x="128955" y="0"/>
                  </a:lnTo>
                  <a:lnTo>
                    <a:pt x="123926" y="1270"/>
                  </a:lnTo>
                  <a:lnTo>
                    <a:pt x="144170" y="1270"/>
                  </a:lnTo>
                  <a:lnTo>
                    <a:pt x="139153" y="0"/>
                  </a:lnTo>
                  <a:close/>
                </a:path>
              </a:pathLst>
            </a:custGeom>
            <a:solidFill>
              <a:srgbClr val="3D8E47"/>
            </a:solidFill>
          </p:spPr>
          <p:txBody>
            <a:bodyPr wrap="square" lIns="0" tIns="0" rIns="0" bIns="0" rtlCol="0"/>
            <a:lstStyle/>
            <a:p>
              <a:endParaRPr/>
            </a:p>
          </p:txBody>
        </p:sp>
        <p:sp>
          <p:nvSpPr>
            <p:cNvPr id="17" name="object 15">
              <a:extLst>
                <a:ext uri="{FF2B5EF4-FFF2-40B4-BE49-F238E27FC236}">
                  <a16:creationId xmlns:a16="http://schemas.microsoft.com/office/drawing/2014/main" id="{34A5022C-8B0E-7C0B-17AC-2CF1344A8572}"/>
                </a:ext>
              </a:extLst>
            </p:cNvPr>
            <p:cNvSpPr txBox="1"/>
            <p:nvPr/>
          </p:nvSpPr>
          <p:spPr>
            <a:xfrm>
              <a:off x="1660438" y="2941243"/>
              <a:ext cx="3073400" cy="826135"/>
            </a:xfrm>
            <a:prstGeom prst="rect">
              <a:avLst/>
            </a:prstGeom>
          </p:spPr>
          <p:txBody>
            <a:bodyPr vert="horz" wrap="square" lIns="0" tIns="69215" rIns="0" bIns="0" rtlCol="0">
              <a:spAutoFit/>
            </a:bodyPr>
            <a:lstStyle/>
            <a:p>
              <a:pPr marL="12700">
                <a:lnSpc>
                  <a:spcPct val="100000"/>
                </a:lnSpc>
                <a:spcBef>
                  <a:spcPts val="545"/>
                </a:spcBef>
              </a:pPr>
              <a:r>
                <a:rPr sz="1400" b="1" dirty="0">
                  <a:solidFill>
                    <a:srgbClr val="3D8E47"/>
                  </a:solidFill>
                  <a:latin typeface="UD デジタル 教科書体 NK-B" panose="02020700000000000000" pitchFamily="18" charset="-128"/>
                  <a:ea typeface="UD デジタル 教科書体 NK-B" panose="02020700000000000000" pitchFamily="18" charset="-128"/>
                  <a:cs typeface="UDDigiKyokasho ProN"/>
                </a:rPr>
                <a:t>公式ウェブサイト</a:t>
              </a:r>
              <a:endParaRPr sz="1400" dirty="0">
                <a:latin typeface="UD デジタル 教科書体 NK-B" panose="02020700000000000000" pitchFamily="18" charset="-128"/>
                <a:ea typeface="UD デジタル 教科書体 NK-B" panose="02020700000000000000" pitchFamily="18" charset="-128"/>
                <a:cs typeface="UDDigiKyokasho ProN"/>
              </a:endParaRPr>
            </a:p>
            <a:p>
              <a:pPr marL="12700">
                <a:lnSpc>
                  <a:spcPct val="100000"/>
                </a:lnSpc>
                <a:spcBef>
                  <a:spcPts val="380"/>
                </a:spcBef>
              </a:pPr>
              <a:r>
                <a:rPr sz="1200" dirty="0">
                  <a:solidFill>
                    <a:srgbClr val="231F20"/>
                  </a:solidFill>
                  <a:latin typeface="UD デジタル 教科書体 NK-R" panose="02020400000000000000" pitchFamily="18" charset="-128"/>
                  <a:ea typeface="UD デジタル 教科書体 NK-R" panose="02020400000000000000" pitchFamily="18" charset="-128"/>
                  <a:cs typeface="UDDigiKyokasho ProN"/>
                  <a:hlinkClick r:id="rId5"/>
                </a:rPr>
                <a:t>https://www.angermanagement.co.jp</a:t>
              </a:r>
              <a:endParaRPr sz="1200" dirty="0">
                <a:latin typeface="UD デジタル 教科書体 NK-R" panose="02020400000000000000" pitchFamily="18" charset="-128"/>
                <a:ea typeface="UD デジタル 教科書体 NK-R" panose="02020400000000000000" pitchFamily="18" charset="-128"/>
                <a:cs typeface="UDDigiKyokasho ProN"/>
              </a:endParaRPr>
            </a:p>
            <a:p>
              <a:pPr marL="12700">
                <a:lnSpc>
                  <a:spcPct val="100000"/>
                </a:lnSpc>
                <a:spcBef>
                  <a:spcPts val="920"/>
                </a:spcBef>
              </a:pPr>
              <a:r>
                <a:rPr sz="1200" dirty="0">
                  <a:solidFill>
                    <a:srgbClr val="231F20"/>
                  </a:solidFill>
                  <a:latin typeface="UD デジタル 教科書体 NK-R" panose="02020400000000000000" pitchFamily="18" charset="-128"/>
                  <a:ea typeface="UD デジタル 教科書体 NK-R" panose="02020400000000000000" pitchFamily="18" charset="-128"/>
                  <a:cs typeface="UDDigiKyokasho ProN"/>
                </a:rPr>
                <a:t>講座情報やブログなどをご覧いただけます。</a:t>
              </a:r>
              <a:endParaRPr sz="1200"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8" name="object 16">
              <a:extLst>
                <a:ext uri="{FF2B5EF4-FFF2-40B4-BE49-F238E27FC236}">
                  <a16:creationId xmlns:a16="http://schemas.microsoft.com/office/drawing/2014/main" id="{90FF95E2-3839-625F-44C4-87A0A4EE7AD5}"/>
                </a:ext>
              </a:extLst>
            </p:cNvPr>
            <p:cNvSpPr/>
            <p:nvPr/>
          </p:nvSpPr>
          <p:spPr>
            <a:xfrm>
              <a:off x="1261027" y="5338086"/>
              <a:ext cx="6624320" cy="0"/>
            </a:xfrm>
            <a:custGeom>
              <a:avLst/>
              <a:gdLst/>
              <a:ahLst/>
              <a:cxnLst/>
              <a:rect l="l" t="t" r="r" b="b"/>
              <a:pathLst>
                <a:path w="6624320">
                  <a:moveTo>
                    <a:pt x="0" y="0"/>
                  </a:moveTo>
                  <a:lnTo>
                    <a:pt x="6624002" y="0"/>
                  </a:lnTo>
                </a:path>
              </a:pathLst>
            </a:custGeom>
            <a:ln w="27000">
              <a:solidFill>
                <a:srgbClr val="3D8E47"/>
              </a:solidFill>
            </a:ln>
          </p:spPr>
          <p:txBody>
            <a:bodyPr wrap="square" lIns="0" tIns="0" rIns="0" bIns="0" rtlCol="0"/>
            <a:lstStyle/>
            <a:p>
              <a:endParaRPr/>
            </a:p>
          </p:txBody>
        </p:sp>
        <p:sp>
          <p:nvSpPr>
            <p:cNvPr id="19" name="object 17">
              <a:extLst>
                <a:ext uri="{FF2B5EF4-FFF2-40B4-BE49-F238E27FC236}">
                  <a16:creationId xmlns:a16="http://schemas.microsoft.com/office/drawing/2014/main" id="{784459E9-E0BD-AEA5-D568-061FFE4B8FBF}"/>
                </a:ext>
              </a:extLst>
            </p:cNvPr>
            <p:cNvSpPr txBox="1"/>
            <p:nvPr/>
          </p:nvSpPr>
          <p:spPr>
            <a:xfrm>
              <a:off x="2269057" y="4984081"/>
              <a:ext cx="4598035" cy="228268"/>
            </a:xfrm>
            <a:prstGeom prst="rect">
              <a:avLst/>
            </a:prstGeom>
          </p:spPr>
          <p:txBody>
            <a:bodyPr vert="horz" wrap="square" lIns="0" tIns="12700" rIns="0" bIns="0" rtlCol="0">
              <a:spAutoFit/>
            </a:bodyPr>
            <a:lstStyle/>
            <a:p>
              <a:pPr marL="9525" algn="ctr">
                <a:lnSpc>
                  <a:spcPct val="100000"/>
                </a:lnSpc>
                <a:spcBef>
                  <a:spcPts val="100"/>
                </a:spcBef>
              </a:pPr>
              <a:r>
                <a:rPr lang="ja-JP" altLang="en-US" sz="1400" b="1">
                  <a:solidFill>
                    <a:srgbClr val="3D8E47"/>
                  </a:solidFill>
                  <a:latin typeface="UD デジタル 教科書体 NK-B" panose="02020700000000000000" pitchFamily="18" charset="-128"/>
                  <a:ea typeface="UD デジタル 教科書体 NK-B" panose="02020700000000000000" pitchFamily="18" charset="-128"/>
                  <a:cs typeface="UDDigiKyokasho ProN"/>
                </a:rPr>
                <a:t>「アンガーマネジメントをもっと学びたい！」という方は</a:t>
              </a:r>
              <a:endParaRPr sz="14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20" name="object 18">
              <a:extLst>
                <a:ext uri="{FF2B5EF4-FFF2-40B4-BE49-F238E27FC236}">
                  <a16:creationId xmlns:a16="http://schemas.microsoft.com/office/drawing/2014/main" id="{8519ACF7-CEC3-4BB6-4330-2DB95D1B3268}"/>
                </a:ext>
              </a:extLst>
            </p:cNvPr>
            <p:cNvSpPr/>
            <p:nvPr/>
          </p:nvSpPr>
          <p:spPr>
            <a:xfrm>
              <a:off x="1261027" y="4870083"/>
              <a:ext cx="6624320" cy="0"/>
            </a:xfrm>
            <a:custGeom>
              <a:avLst/>
              <a:gdLst/>
              <a:ahLst/>
              <a:cxnLst/>
              <a:rect l="l" t="t" r="r" b="b"/>
              <a:pathLst>
                <a:path w="6624320">
                  <a:moveTo>
                    <a:pt x="0" y="0"/>
                  </a:moveTo>
                  <a:lnTo>
                    <a:pt x="6624002" y="0"/>
                  </a:lnTo>
                </a:path>
              </a:pathLst>
            </a:custGeom>
            <a:ln w="27000">
              <a:solidFill>
                <a:srgbClr val="3D8E47"/>
              </a:solidFill>
            </a:ln>
          </p:spPr>
          <p:txBody>
            <a:bodyPr wrap="square" lIns="0" tIns="0" rIns="0" bIns="0" rtlCol="0"/>
            <a:lstStyle/>
            <a:p>
              <a:endParaRPr/>
            </a:p>
          </p:txBody>
        </p:sp>
        <p:sp>
          <p:nvSpPr>
            <p:cNvPr id="21" name="object 19">
              <a:extLst>
                <a:ext uri="{FF2B5EF4-FFF2-40B4-BE49-F238E27FC236}">
                  <a16:creationId xmlns:a16="http://schemas.microsoft.com/office/drawing/2014/main" id="{14AA8503-B3AA-7CDD-489B-694AD86AD6D5}"/>
                </a:ext>
              </a:extLst>
            </p:cNvPr>
            <p:cNvSpPr/>
            <p:nvPr/>
          </p:nvSpPr>
          <p:spPr>
            <a:xfrm>
              <a:off x="1702978" y="5482223"/>
              <a:ext cx="268605" cy="267970"/>
            </a:xfrm>
            <a:custGeom>
              <a:avLst/>
              <a:gdLst/>
              <a:ahLst/>
              <a:cxnLst/>
              <a:rect l="l" t="t" r="r" b="b"/>
              <a:pathLst>
                <a:path w="268605" h="267970">
                  <a:moveTo>
                    <a:pt x="149123" y="1270"/>
                  </a:moveTo>
                  <a:lnTo>
                    <a:pt x="118973" y="1270"/>
                  </a:lnTo>
                  <a:lnTo>
                    <a:pt x="75375" y="13970"/>
                  </a:lnTo>
                  <a:lnTo>
                    <a:pt x="39292" y="39370"/>
                  </a:lnTo>
                  <a:lnTo>
                    <a:pt x="13512" y="76200"/>
                  </a:lnTo>
                  <a:lnTo>
                    <a:pt x="825" y="119380"/>
                  </a:lnTo>
                  <a:lnTo>
                    <a:pt x="0" y="139700"/>
                  </a:lnTo>
                  <a:lnTo>
                    <a:pt x="266" y="144780"/>
                  </a:lnTo>
                  <a:lnTo>
                    <a:pt x="13512" y="193040"/>
                  </a:lnTo>
                  <a:lnTo>
                    <a:pt x="39292" y="229870"/>
                  </a:lnTo>
                  <a:lnTo>
                    <a:pt x="75375" y="255270"/>
                  </a:lnTo>
                  <a:lnTo>
                    <a:pt x="118973" y="267970"/>
                  </a:lnTo>
                  <a:lnTo>
                    <a:pt x="149123" y="267970"/>
                  </a:lnTo>
                  <a:lnTo>
                    <a:pt x="192687" y="255270"/>
                  </a:lnTo>
                  <a:lnTo>
                    <a:pt x="212532" y="241300"/>
                  </a:lnTo>
                  <a:lnTo>
                    <a:pt x="128866" y="241300"/>
                  </a:lnTo>
                  <a:lnTo>
                    <a:pt x="121221" y="240030"/>
                  </a:lnTo>
                  <a:lnTo>
                    <a:pt x="113791" y="240030"/>
                  </a:lnTo>
                  <a:lnTo>
                    <a:pt x="106718" y="237490"/>
                  </a:lnTo>
                  <a:lnTo>
                    <a:pt x="105028" y="234950"/>
                  </a:lnTo>
                  <a:lnTo>
                    <a:pt x="103600" y="232410"/>
                  </a:lnTo>
                  <a:lnTo>
                    <a:pt x="91046" y="232410"/>
                  </a:lnTo>
                  <a:lnTo>
                    <a:pt x="73808" y="222250"/>
                  </a:lnTo>
                  <a:lnTo>
                    <a:pt x="58734" y="209550"/>
                  </a:lnTo>
                  <a:lnTo>
                    <a:pt x="46208" y="194310"/>
                  </a:lnTo>
                  <a:lnTo>
                    <a:pt x="36614" y="177800"/>
                  </a:lnTo>
                  <a:lnTo>
                    <a:pt x="61988" y="177800"/>
                  </a:lnTo>
                  <a:lnTo>
                    <a:pt x="58432" y="176530"/>
                  </a:lnTo>
                  <a:lnTo>
                    <a:pt x="51307" y="172720"/>
                  </a:lnTo>
                  <a:lnTo>
                    <a:pt x="48247" y="171450"/>
                  </a:lnTo>
                  <a:lnTo>
                    <a:pt x="41490" y="167640"/>
                  </a:lnTo>
                  <a:lnTo>
                    <a:pt x="27673" y="139700"/>
                  </a:lnTo>
                  <a:lnTo>
                    <a:pt x="268096" y="139700"/>
                  </a:lnTo>
                  <a:lnTo>
                    <a:pt x="268096" y="129540"/>
                  </a:lnTo>
                  <a:lnTo>
                    <a:pt x="27673" y="129540"/>
                  </a:lnTo>
                  <a:lnTo>
                    <a:pt x="28028" y="121920"/>
                  </a:lnTo>
                  <a:lnTo>
                    <a:pt x="29184" y="114300"/>
                  </a:lnTo>
                  <a:lnTo>
                    <a:pt x="31114" y="106680"/>
                  </a:lnTo>
                  <a:lnTo>
                    <a:pt x="32372" y="106680"/>
                  </a:lnTo>
                  <a:lnTo>
                    <a:pt x="35026" y="105410"/>
                  </a:lnTo>
                  <a:lnTo>
                    <a:pt x="35255" y="104140"/>
                  </a:lnTo>
                  <a:lnTo>
                    <a:pt x="35699" y="104140"/>
                  </a:lnTo>
                  <a:lnTo>
                    <a:pt x="38455" y="102870"/>
                  </a:lnTo>
                  <a:lnTo>
                    <a:pt x="41351" y="101600"/>
                  </a:lnTo>
                  <a:lnTo>
                    <a:pt x="47790" y="97790"/>
                  </a:lnTo>
                  <a:lnTo>
                    <a:pt x="51117" y="96520"/>
                  </a:lnTo>
                  <a:lnTo>
                    <a:pt x="58280" y="92710"/>
                  </a:lnTo>
                  <a:lnTo>
                    <a:pt x="61925" y="91440"/>
                  </a:lnTo>
                  <a:lnTo>
                    <a:pt x="36664" y="91440"/>
                  </a:lnTo>
                  <a:lnTo>
                    <a:pt x="46276" y="74930"/>
                  </a:lnTo>
                  <a:lnTo>
                    <a:pt x="58815" y="59690"/>
                  </a:lnTo>
                  <a:lnTo>
                    <a:pt x="73899" y="46990"/>
                  </a:lnTo>
                  <a:lnTo>
                    <a:pt x="91147" y="36830"/>
                  </a:lnTo>
                  <a:lnTo>
                    <a:pt x="103593" y="36830"/>
                  </a:lnTo>
                  <a:lnTo>
                    <a:pt x="105384" y="34290"/>
                  </a:lnTo>
                  <a:lnTo>
                    <a:pt x="106718" y="31750"/>
                  </a:lnTo>
                  <a:lnTo>
                    <a:pt x="113791" y="29210"/>
                  </a:lnTo>
                  <a:lnTo>
                    <a:pt x="121234" y="27940"/>
                  </a:lnTo>
                  <a:lnTo>
                    <a:pt x="212532" y="27940"/>
                  </a:lnTo>
                  <a:lnTo>
                    <a:pt x="192687" y="13970"/>
                  </a:lnTo>
                  <a:lnTo>
                    <a:pt x="149123" y="1270"/>
                  </a:lnTo>
                  <a:close/>
                </a:path>
                <a:path w="268605" h="267970">
                  <a:moveTo>
                    <a:pt x="179387" y="196850"/>
                  </a:moveTo>
                  <a:lnTo>
                    <a:pt x="86880" y="196850"/>
                  </a:lnTo>
                  <a:lnTo>
                    <a:pt x="96995" y="199390"/>
                  </a:lnTo>
                  <a:lnTo>
                    <a:pt x="128866" y="203200"/>
                  </a:lnTo>
                  <a:lnTo>
                    <a:pt x="128866" y="241300"/>
                  </a:lnTo>
                  <a:lnTo>
                    <a:pt x="139191" y="241300"/>
                  </a:lnTo>
                  <a:lnTo>
                    <a:pt x="139191" y="203200"/>
                  </a:lnTo>
                  <a:lnTo>
                    <a:pt x="166892" y="199390"/>
                  </a:lnTo>
                  <a:lnTo>
                    <a:pt x="179387" y="196850"/>
                  </a:lnTo>
                  <a:close/>
                </a:path>
                <a:path w="268605" h="267970">
                  <a:moveTo>
                    <a:pt x="191957" y="196850"/>
                  </a:moveTo>
                  <a:lnTo>
                    <a:pt x="181190" y="196850"/>
                  </a:lnTo>
                  <a:lnTo>
                    <a:pt x="179781" y="200660"/>
                  </a:lnTo>
                  <a:lnTo>
                    <a:pt x="179006" y="203200"/>
                  </a:lnTo>
                  <a:lnTo>
                    <a:pt x="177558" y="207010"/>
                  </a:lnTo>
                  <a:lnTo>
                    <a:pt x="176009" y="210820"/>
                  </a:lnTo>
                  <a:lnTo>
                    <a:pt x="172770" y="217170"/>
                  </a:lnTo>
                  <a:lnTo>
                    <a:pt x="171221" y="220980"/>
                  </a:lnTo>
                  <a:lnTo>
                    <a:pt x="169075" y="224790"/>
                  </a:lnTo>
                  <a:lnTo>
                    <a:pt x="166255" y="229870"/>
                  </a:lnTo>
                  <a:lnTo>
                    <a:pt x="163347" y="234950"/>
                  </a:lnTo>
                  <a:lnTo>
                    <a:pt x="162026" y="236220"/>
                  </a:lnTo>
                  <a:lnTo>
                    <a:pt x="161378" y="237490"/>
                  </a:lnTo>
                  <a:lnTo>
                    <a:pt x="147218" y="240030"/>
                  </a:lnTo>
                  <a:lnTo>
                    <a:pt x="139191" y="241300"/>
                  </a:lnTo>
                  <a:lnTo>
                    <a:pt x="212532" y="241300"/>
                  </a:lnTo>
                  <a:lnTo>
                    <a:pt x="225160" y="232410"/>
                  </a:lnTo>
                  <a:lnTo>
                    <a:pt x="176987" y="232410"/>
                  </a:lnTo>
                  <a:lnTo>
                    <a:pt x="181493" y="223520"/>
                  </a:lnTo>
                  <a:lnTo>
                    <a:pt x="185720" y="213360"/>
                  </a:lnTo>
                  <a:lnTo>
                    <a:pt x="189615" y="204470"/>
                  </a:lnTo>
                  <a:lnTo>
                    <a:pt x="191957" y="196850"/>
                  </a:lnTo>
                  <a:close/>
                </a:path>
                <a:path w="268605" h="267970">
                  <a:moveTo>
                    <a:pt x="61988" y="177800"/>
                  </a:moveTo>
                  <a:lnTo>
                    <a:pt x="36614" y="177800"/>
                  </a:lnTo>
                  <a:lnTo>
                    <a:pt x="45350" y="181610"/>
                  </a:lnTo>
                  <a:lnTo>
                    <a:pt x="54687" y="186690"/>
                  </a:lnTo>
                  <a:lnTo>
                    <a:pt x="64580" y="190500"/>
                  </a:lnTo>
                  <a:lnTo>
                    <a:pt x="74980" y="193040"/>
                  </a:lnTo>
                  <a:lnTo>
                    <a:pt x="77823" y="201930"/>
                  </a:lnTo>
                  <a:lnTo>
                    <a:pt x="80935" y="210820"/>
                  </a:lnTo>
                  <a:lnTo>
                    <a:pt x="84283" y="218440"/>
                  </a:lnTo>
                  <a:lnTo>
                    <a:pt x="87833" y="226060"/>
                  </a:lnTo>
                  <a:lnTo>
                    <a:pt x="89941" y="229870"/>
                  </a:lnTo>
                  <a:lnTo>
                    <a:pt x="91046" y="232410"/>
                  </a:lnTo>
                  <a:lnTo>
                    <a:pt x="103600" y="232410"/>
                  </a:lnTo>
                  <a:lnTo>
                    <a:pt x="102171" y="229870"/>
                  </a:lnTo>
                  <a:lnTo>
                    <a:pt x="100482" y="227330"/>
                  </a:lnTo>
                  <a:lnTo>
                    <a:pt x="97078" y="220980"/>
                  </a:lnTo>
                  <a:lnTo>
                    <a:pt x="95389" y="217170"/>
                  </a:lnTo>
                  <a:lnTo>
                    <a:pt x="88988" y="203200"/>
                  </a:lnTo>
                  <a:lnTo>
                    <a:pt x="86880" y="196850"/>
                  </a:lnTo>
                  <a:lnTo>
                    <a:pt x="191957" y="196850"/>
                  </a:lnTo>
                  <a:lnTo>
                    <a:pt x="193128" y="193040"/>
                  </a:lnTo>
                  <a:lnTo>
                    <a:pt x="198324" y="191770"/>
                  </a:lnTo>
                  <a:lnTo>
                    <a:pt x="116822" y="191770"/>
                  </a:lnTo>
                  <a:lnTo>
                    <a:pt x="105175" y="190500"/>
                  </a:lnTo>
                  <a:lnTo>
                    <a:pt x="93966" y="187960"/>
                  </a:lnTo>
                  <a:lnTo>
                    <a:pt x="83235" y="185420"/>
                  </a:lnTo>
                  <a:lnTo>
                    <a:pt x="82244" y="181610"/>
                  </a:lnTo>
                  <a:lnTo>
                    <a:pt x="71615" y="181610"/>
                  </a:lnTo>
                  <a:lnTo>
                    <a:pt x="67767" y="180340"/>
                  </a:lnTo>
                  <a:lnTo>
                    <a:pt x="61988" y="177800"/>
                  </a:lnTo>
                  <a:close/>
                </a:path>
                <a:path w="268605" h="267970">
                  <a:moveTo>
                    <a:pt x="259015" y="177800"/>
                  </a:moveTo>
                  <a:lnTo>
                    <a:pt x="231470" y="177800"/>
                  </a:lnTo>
                  <a:lnTo>
                    <a:pt x="223538" y="191770"/>
                  </a:lnTo>
                  <a:lnTo>
                    <a:pt x="213450" y="205740"/>
                  </a:lnTo>
                  <a:lnTo>
                    <a:pt x="201450" y="217170"/>
                  </a:lnTo>
                  <a:lnTo>
                    <a:pt x="187782" y="226060"/>
                  </a:lnTo>
                  <a:lnTo>
                    <a:pt x="184289" y="228600"/>
                  </a:lnTo>
                  <a:lnTo>
                    <a:pt x="180733" y="229870"/>
                  </a:lnTo>
                  <a:lnTo>
                    <a:pt x="176987" y="232410"/>
                  </a:lnTo>
                  <a:lnTo>
                    <a:pt x="225160" y="232410"/>
                  </a:lnTo>
                  <a:lnTo>
                    <a:pt x="228768" y="229870"/>
                  </a:lnTo>
                  <a:lnTo>
                    <a:pt x="254547" y="193040"/>
                  </a:lnTo>
                  <a:lnTo>
                    <a:pt x="259015" y="177800"/>
                  </a:lnTo>
                  <a:close/>
                </a:path>
                <a:path w="268605" h="267970">
                  <a:moveTo>
                    <a:pt x="139191" y="139700"/>
                  </a:moveTo>
                  <a:lnTo>
                    <a:pt x="128866" y="139700"/>
                  </a:lnTo>
                  <a:lnTo>
                    <a:pt x="128866" y="191770"/>
                  </a:lnTo>
                  <a:lnTo>
                    <a:pt x="139191" y="191770"/>
                  </a:lnTo>
                  <a:lnTo>
                    <a:pt x="139191" y="139700"/>
                  </a:lnTo>
                  <a:close/>
                </a:path>
                <a:path w="268605" h="267970">
                  <a:moveTo>
                    <a:pt x="202145" y="139700"/>
                  </a:moveTo>
                  <a:lnTo>
                    <a:pt x="191808" y="139700"/>
                  </a:lnTo>
                  <a:lnTo>
                    <a:pt x="191059" y="152400"/>
                  </a:lnTo>
                  <a:lnTo>
                    <a:pt x="189595" y="163830"/>
                  </a:lnTo>
                  <a:lnTo>
                    <a:pt x="151892" y="191770"/>
                  </a:lnTo>
                  <a:lnTo>
                    <a:pt x="198324" y="191770"/>
                  </a:lnTo>
                  <a:lnTo>
                    <a:pt x="203520" y="190500"/>
                  </a:lnTo>
                  <a:lnTo>
                    <a:pt x="213404" y="186690"/>
                  </a:lnTo>
                  <a:lnTo>
                    <a:pt x="222736" y="181610"/>
                  </a:lnTo>
                  <a:lnTo>
                    <a:pt x="196430" y="181610"/>
                  </a:lnTo>
                  <a:lnTo>
                    <a:pt x="198624" y="171450"/>
                  </a:lnTo>
                  <a:lnTo>
                    <a:pt x="200336" y="161290"/>
                  </a:lnTo>
                  <a:lnTo>
                    <a:pt x="201524" y="151130"/>
                  </a:lnTo>
                  <a:lnTo>
                    <a:pt x="202145" y="139700"/>
                  </a:lnTo>
                  <a:close/>
                </a:path>
                <a:path w="268605" h="267970">
                  <a:moveTo>
                    <a:pt x="76276" y="139700"/>
                  </a:moveTo>
                  <a:lnTo>
                    <a:pt x="65951" y="139700"/>
                  </a:lnTo>
                  <a:lnTo>
                    <a:pt x="66455" y="148590"/>
                  </a:lnTo>
                  <a:lnTo>
                    <a:pt x="67408" y="158750"/>
                  </a:lnTo>
                  <a:lnTo>
                    <a:pt x="68765" y="167640"/>
                  </a:lnTo>
                  <a:lnTo>
                    <a:pt x="70484" y="176530"/>
                  </a:lnTo>
                  <a:lnTo>
                    <a:pt x="70865" y="177800"/>
                  </a:lnTo>
                  <a:lnTo>
                    <a:pt x="71196" y="180340"/>
                  </a:lnTo>
                  <a:lnTo>
                    <a:pt x="71615" y="181610"/>
                  </a:lnTo>
                  <a:lnTo>
                    <a:pt x="82244" y="181610"/>
                  </a:lnTo>
                  <a:lnTo>
                    <a:pt x="80592" y="175260"/>
                  </a:lnTo>
                  <a:lnTo>
                    <a:pt x="78493" y="163830"/>
                  </a:lnTo>
                  <a:lnTo>
                    <a:pt x="77026" y="152400"/>
                  </a:lnTo>
                  <a:lnTo>
                    <a:pt x="76276" y="139700"/>
                  </a:lnTo>
                  <a:close/>
                </a:path>
                <a:path w="268605" h="267970">
                  <a:moveTo>
                    <a:pt x="268096" y="139700"/>
                  </a:moveTo>
                  <a:lnTo>
                    <a:pt x="240410" y="139700"/>
                  </a:lnTo>
                  <a:lnTo>
                    <a:pt x="240068" y="147320"/>
                  </a:lnTo>
                  <a:lnTo>
                    <a:pt x="238899" y="154940"/>
                  </a:lnTo>
                  <a:lnTo>
                    <a:pt x="236981" y="161290"/>
                  </a:lnTo>
                  <a:lnTo>
                    <a:pt x="234441" y="163830"/>
                  </a:lnTo>
                  <a:lnTo>
                    <a:pt x="229679" y="166370"/>
                  </a:lnTo>
                  <a:lnTo>
                    <a:pt x="226923" y="167640"/>
                  </a:lnTo>
                  <a:lnTo>
                    <a:pt x="222516" y="170180"/>
                  </a:lnTo>
                  <a:lnTo>
                    <a:pt x="220027" y="171450"/>
                  </a:lnTo>
                  <a:lnTo>
                    <a:pt x="217449" y="172720"/>
                  </a:lnTo>
                  <a:lnTo>
                    <a:pt x="210718" y="176530"/>
                  </a:lnTo>
                  <a:lnTo>
                    <a:pt x="205828" y="177800"/>
                  </a:lnTo>
                  <a:lnTo>
                    <a:pt x="196430" y="181610"/>
                  </a:lnTo>
                  <a:lnTo>
                    <a:pt x="222736" y="181610"/>
                  </a:lnTo>
                  <a:lnTo>
                    <a:pt x="231470" y="177800"/>
                  </a:lnTo>
                  <a:lnTo>
                    <a:pt x="259015" y="177800"/>
                  </a:lnTo>
                  <a:lnTo>
                    <a:pt x="267207" y="149860"/>
                  </a:lnTo>
                  <a:lnTo>
                    <a:pt x="267817" y="144780"/>
                  </a:lnTo>
                  <a:lnTo>
                    <a:pt x="268096" y="139700"/>
                  </a:lnTo>
                  <a:close/>
                </a:path>
                <a:path w="268605" h="267970">
                  <a:moveTo>
                    <a:pt x="82244" y="87630"/>
                  </a:moveTo>
                  <a:lnTo>
                    <a:pt x="71666" y="87630"/>
                  </a:lnTo>
                  <a:lnTo>
                    <a:pt x="69465" y="97790"/>
                  </a:lnTo>
                  <a:lnTo>
                    <a:pt x="67751" y="107950"/>
                  </a:lnTo>
                  <a:lnTo>
                    <a:pt x="66565" y="118110"/>
                  </a:lnTo>
                  <a:lnTo>
                    <a:pt x="65951" y="129540"/>
                  </a:lnTo>
                  <a:lnTo>
                    <a:pt x="76276" y="129540"/>
                  </a:lnTo>
                  <a:lnTo>
                    <a:pt x="77026" y="116840"/>
                  </a:lnTo>
                  <a:lnTo>
                    <a:pt x="78493" y="105410"/>
                  </a:lnTo>
                  <a:lnTo>
                    <a:pt x="80592" y="93980"/>
                  </a:lnTo>
                  <a:lnTo>
                    <a:pt x="82244" y="87630"/>
                  </a:lnTo>
                  <a:close/>
                </a:path>
                <a:path w="268605" h="267970">
                  <a:moveTo>
                    <a:pt x="139191" y="77470"/>
                  </a:moveTo>
                  <a:lnTo>
                    <a:pt x="128866" y="77470"/>
                  </a:lnTo>
                  <a:lnTo>
                    <a:pt x="128866" y="129540"/>
                  </a:lnTo>
                  <a:lnTo>
                    <a:pt x="139191" y="129540"/>
                  </a:lnTo>
                  <a:lnTo>
                    <a:pt x="139191" y="77470"/>
                  </a:lnTo>
                  <a:close/>
                </a:path>
                <a:path w="268605" h="267970">
                  <a:moveTo>
                    <a:pt x="200037" y="77470"/>
                  </a:moveTo>
                  <a:lnTo>
                    <a:pt x="151263" y="77470"/>
                  </a:lnTo>
                  <a:lnTo>
                    <a:pt x="162917" y="78740"/>
                  </a:lnTo>
                  <a:lnTo>
                    <a:pt x="174125" y="81280"/>
                  </a:lnTo>
                  <a:lnTo>
                    <a:pt x="190981" y="116840"/>
                  </a:lnTo>
                  <a:lnTo>
                    <a:pt x="191808" y="129540"/>
                  </a:lnTo>
                  <a:lnTo>
                    <a:pt x="202145" y="129540"/>
                  </a:lnTo>
                  <a:lnTo>
                    <a:pt x="201529" y="118110"/>
                  </a:lnTo>
                  <a:lnTo>
                    <a:pt x="200339" y="107950"/>
                  </a:lnTo>
                  <a:lnTo>
                    <a:pt x="198620" y="97790"/>
                  </a:lnTo>
                  <a:lnTo>
                    <a:pt x="196418" y="87630"/>
                  </a:lnTo>
                  <a:lnTo>
                    <a:pt x="222655" y="87630"/>
                  </a:lnTo>
                  <a:lnTo>
                    <a:pt x="213348" y="82550"/>
                  </a:lnTo>
                  <a:lnTo>
                    <a:pt x="203491" y="78740"/>
                  </a:lnTo>
                  <a:lnTo>
                    <a:pt x="200037" y="77470"/>
                  </a:lnTo>
                  <a:close/>
                </a:path>
                <a:path w="268605" h="267970">
                  <a:moveTo>
                    <a:pt x="222655" y="87630"/>
                  </a:moveTo>
                  <a:lnTo>
                    <a:pt x="198373" y="87630"/>
                  </a:lnTo>
                  <a:lnTo>
                    <a:pt x="200291" y="88900"/>
                  </a:lnTo>
                  <a:lnTo>
                    <a:pt x="206108" y="91440"/>
                  </a:lnTo>
                  <a:lnTo>
                    <a:pt x="209664" y="92710"/>
                  </a:lnTo>
                  <a:lnTo>
                    <a:pt x="216788" y="96520"/>
                  </a:lnTo>
                  <a:lnTo>
                    <a:pt x="219849" y="97790"/>
                  </a:lnTo>
                  <a:lnTo>
                    <a:pt x="224027" y="99060"/>
                  </a:lnTo>
                  <a:lnTo>
                    <a:pt x="226593" y="101600"/>
                  </a:lnTo>
                  <a:lnTo>
                    <a:pt x="233921" y="105410"/>
                  </a:lnTo>
                  <a:lnTo>
                    <a:pt x="236004" y="106680"/>
                  </a:lnTo>
                  <a:lnTo>
                    <a:pt x="236981" y="106680"/>
                  </a:lnTo>
                  <a:lnTo>
                    <a:pt x="238848" y="114300"/>
                  </a:lnTo>
                  <a:lnTo>
                    <a:pt x="239991" y="121920"/>
                  </a:lnTo>
                  <a:lnTo>
                    <a:pt x="240372" y="128270"/>
                  </a:lnTo>
                  <a:lnTo>
                    <a:pt x="240372" y="129540"/>
                  </a:lnTo>
                  <a:lnTo>
                    <a:pt x="268096" y="129540"/>
                  </a:lnTo>
                  <a:lnTo>
                    <a:pt x="267817" y="124460"/>
                  </a:lnTo>
                  <a:lnTo>
                    <a:pt x="267207" y="119380"/>
                  </a:lnTo>
                  <a:lnTo>
                    <a:pt x="259015" y="91440"/>
                  </a:lnTo>
                  <a:lnTo>
                    <a:pt x="231368" y="91440"/>
                  </a:lnTo>
                  <a:lnTo>
                    <a:pt x="222655" y="87630"/>
                  </a:lnTo>
                  <a:close/>
                </a:path>
                <a:path w="268605" h="267970">
                  <a:moveTo>
                    <a:pt x="103593" y="36830"/>
                  </a:moveTo>
                  <a:lnTo>
                    <a:pt x="91147" y="36830"/>
                  </a:lnTo>
                  <a:lnTo>
                    <a:pt x="86621" y="45720"/>
                  </a:lnTo>
                  <a:lnTo>
                    <a:pt x="82369" y="54610"/>
                  </a:lnTo>
                  <a:lnTo>
                    <a:pt x="78464" y="64770"/>
                  </a:lnTo>
                  <a:lnTo>
                    <a:pt x="74980" y="74930"/>
                  </a:lnTo>
                  <a:lnTo>
                    <a:pt x="66381" y="78740"/>
                  </a:lnTo>
                  <a:lnTo>
                    <a:pt x="58139" y="81280"/>
                  </a:lnTo>
                  <a:lnTo>
                    <a:pt x="50265" y="85090"/>
                  </a:lnTo>
                  <a:lnTo>
                    <a:pt x="42773" y="88900"/>
                  </a:lnTo>
                  <a:lnTo>
                    <a:pt x="38671" y="90170"/>
                  </a:lnTo>
                  <a:lnTo>
                    <a:pt x="36664" y="91440"/>
                  </a:lnTo>
                  <a:lnTo>
                    <a:pt x="61925" y="91440"/>
                  </a:lnTo>
                  <a:lnTo>
                    <a:pt x="67779" y="88900"/>
                  </a:lnTo>
                  <a:lnTo>
                    <a:pt x="71666" y="87630"/>
                  </a:lnTo>
                  <a:lnTo>
                    <a:pt x="82244" y="87630"/>
                  </a:lnTo>
                  <a:lnTo>
                    <a:pt x="83235" y="83820"/>
                  </a:lnTo>
                  <a:lnTo>
                    <a:pt x="93966" y="81280"/>
                  </a:lnTo>
                  <a:lnTo>
                    <a:pt x="105175" y="78740"/>
                  </a:lnTo>
                  <a:lnTo>
                    <a:pt x="116822" y="77470"/>
                  </a:lnTo>
                  <a:lnTo>
                    <a:pt x="200037" y="77470"/>
                  </a:lnTo>
                  <a:lnTo>
                    <a:pt x="193128" y="74930"/>
                  </a:lnTo>
                  <a:lnTo>
                    <a:pt x="192256" y="72390"/>
                  </a:lnTo>
                  <a:lnTo>
                    <a:pt x="86893" y="72390"/>
                  </a:lnTo>
                  <a:lnTo>
                    <a:pt x="88277" y="68580"/>
                  </a:lnTo>
                  <a:lnTo>
                    <a:pt x="90500" y="62230"/>
                  </a:lnTo>
                  <a:lnTo>
                    <a:pt x="91986" y="59690"/>
                  </a:lnTo>
                  <a:lnTo>
                    <a:pt x="93535" y="55880"/>
                  </a:lnTo>
                  <a:lnTo>
                    <a:pt x="95288" y="52070"/>
                  </a:lnTo>
                  <a:lnTo>
                    <a:pt x="96786" y="48260"/>
                  </a:lnTo>
                  <a:lnTo>
                    <a:pt x="99034" y="44450"/>
                  </a:lnTo>
                  <a:lnTo>
                    <a:pt x="101803" y="39370"/>
                  </a:lnTo>
                  <a:lnTo>
                    <a:pt x="103593" y="36830"/>
                  </a:lnTo>
                  <a:close/>
                </a:path>
                <a:path w="268605" h="267970">
                  <a:moveTo>
                    <a:pt x="225160" y="36830"/>
                  </a:moveTo>
                  <a:lnTo>
                    <a:pt x="176936" y="36830"/>
                  </a:lnTo>
                  <a:lnTo>
                    <a:pt x="191661" y="44450"/>
                  </a:lnTo>
                  <a:lnTo>
                    <a:pt x="204865" y="54610"/>
                  </a:lnTo>
                  <a:lnTo>
                    <a:pt x="216328" y="67310"/>
                  </a:lnTo>
                  <a:lnTo>
                    <a:pt x="225831" y="81280"/>
                  </a:lnTo>
                  <a:lnTo>
                    <a:pt x="227850" y="83820"/>
                  </a:lnTo>
                  <a:lnTo>
                    <a:pt x="229730" y="87630"/>
                  </a:lnTo>
                  <a:lnTo>
                    <a:pt x="231368" y="91440"/>
                  </a:lnTo>
                  <a:lnTo>
                    <a:pt x="259015" y="91440"/>
                  </a:lnTo>
                  <a:lnTo>
                    <a:pt x="254547" y="76200"/>
                  </a:lnTo>
                  <a:lnTo>
                    <a:pt x="228768" y="39370"/>
                  </a:lnTo>
                  <a:lnTo>
                    <a:pt x="225160" y="36830"/>
                  </a:lnTo>
                  <a:close/>
                </a:path>
                <a:path w="268605" h="267970">
                  <a:moveTo>
                    <a:pt x="139191" y="27940"/>
                  </a:moveTo>
                  <a:lnTo>
                    <a:pt x="128866" y="27940"/>
                  </a:lnTo>
                  <a:lnTo>
                    <a:pt x="128866" y="66040"/>
                  </a:lnTo>
                  <a:lnTo>
                    <a:pt x="92290" y="71120"/>
                  </a:lnTo>
                  <a:lnTo>
                    <a:pt x="90500" y="71120"/>
                  </a:lnTo>
                  <a:lnTo>
                    <a:pt x="88696" y="72390"/>
                  </a:lnTo>
                  <a:lnTo>
                    <a:pt x="181152" y="72390"/>
                  </a:lnTo>
                  <a:lnTo>
                    <a:pt x="171049" y="69850"/>
                  </a:lnTo>
                  <a:lnTo>
                    <a:pt x="139204" y="66040"/>
                  </a:lnTo>
                  <a:lnTo>
                    <a:pt x="139191" y="27940"/>
                  </a:lnTo>
                  <a:close/>
                </a:path>
                <a:path w="268605" h="267970">
                  <a:moveTo>
                    <a:pt x="212532" y="27940"/>
                  </a:moveTo>
                  <a:lnTo>
                    <a:pt x="146850" y="27940"/>
                  </a:lnTo>
                  <a:lnTo>
                    <a:pt x="154292" y="29210"/>
                  </a:lnTo>
                  <a:lnTo>
                    <a:pt x="161378" y="31750"/>
                  </a:lnTo>
                  <a:lnTo>
                    <a:pt x="162217" y="33020"/>
                  </a:lnTo>
                  <a:lnTo>
                    <a:pt x="164236" y="35560"/>
                  </a:lnTo>
                  <a:lnTo>
                    <a:pt x="165861" y="39370"/>
                  </a:lnTo>
                  <a:lnTo>
                    <a:pt x="167487" y="41910"/>
                  </a:lnTo>
                  <a:lnTo>
                    <a:pt x="169329" y="45720"/>
                  </a:lnTo>
                  <a:lnTo>
                    <a:pt x="171119" y="48260"/>
                  </a:lnTo>
                  <a:lnTo>
                    <a:pt x="172427" y="50800"/>
                  </a:lnTo>
                  <a:lnTo>
                    <a:pt x="175564" y="58420"/>
                  </a:lnTo>
                  <a:lnTo>
                    <a:pt x="177596" y="62230"/>
                  </a:lnTo>
                  <a:lnTo>
                    <a:pt x="178854" y="66040"/>
                  </a:lnTo>
                  <a:lnTo>
                    <a:pt x="180060" y="68580"/>
                  </a:lnTo>
                  <a:lnTo>
                    <a:pt x="181152" y="72390"/>
                  </a:lnTo>
                  <a:lnTo>
                    <a:pt x="192256" y="72390"/>
                  </a:lnTo>
                  <a:lnTo>
                    <a:pt x="189637" y="64770"/>
                  </a:lnTo>
                  <a:lnTo>
                    <a:pt x="185727" y="54610"/>
                  </a:lnTo>
                  <a:lnTo>
                    <a:pt x="181470" y="45720"/>
                  </a:lnTo>
                  <a:lnTo>
                    <a:pt x="176936" y="36830"/>
                  </a:lnTo>
                  <a:lnTo>
                    <a:pt x="225160" y="36830"/>
                  </a:lnTo>
                  <a:lnTo>
                    <a:pt x="212532" y="27940"/>
                  </a:lnTo>
                  <a:close/>
                </a:path>
                <a:path w="268605" h="267970">
                  <a:moveTo>
                    <a:pt x="139141" y="0"/>
                  </a:moveTo>
                  <a:lnTo>
                    <a:pt x="128955" y="0"/>
                  </a:lnTo>
                  <a:lnTo>
                    <a:pt x="123926" y="1270"/>
                  </a:lnTo>
                  <a:lnTo>
                    <a:pt x="144170" y="1270"/>
                  </a:lnTo>
                  <a:lnTo>
                    <a:pt x="139141" y="0"/>
                  </a:lnTo>
                  <a:close/>
                </a:path>
              </a:pathLst>
            </a:custGeom>
            <a:solidFill>
              <a:srgbClr val="3D8E47"/>
            </a:solidFill>
          </p:spPr>
          <p:txBody>
            <a:bodyPr wrap="square" lIns="0" tIns="0" rIns="0" bIns="0" rtlCol="0"/>
            <a:lstStyle/>
            <a:p>
              <a:endParaRPr/>
            </a:p>
          </p:txBody>
        </p:sp>
        <p:sp>
          <p:nvSpPr>
            <p:cNvPr id="22" name="object 17">
              <a:extLst>
                <a:ext uri="{FF2B5EF4-FFF2-40B4-BE49-F238E27FC236}">
                  <a16:creationId xmlns:a16="http://schemas.microsoft.com/office/drawing/2014/main" id="{B99480ED-CC15-A785-9463-1296210CA2AC}"/>
                </a:ext>
              </a:extLst>
            </p:cNvPr>
            <p:cNvSpPr txBox="1"/>
            <p:nvPr/>
          </p:nvSpPr>
          <p:spPr>
            <a:xfrm>
              <a:off x="2066378" y="5494602"/>
              <a:ext cx="4598035" cy="1005403"/>
            </a:xfrm>
            <a:prstGeom prst="rect">
              <a:avLst/>
            </a:prstGeom>
          </p:spPr>
          <p:txBody>
            <a:bodyPr vert="horz" wrap="square" lIns="0" tIns="12700" rIns="0" bIns="0" rtlCol="0">
              <a:spAutoFit/>
            </a:bodyPr>
            <a:lstStyle/>
            <a:p>
              <a:pPr marL="12700">
                <a:lnSpc>
                  <a:spcPct val="100000"/>
                </a:lnSpc>
              </a:pPr>
              <a:r>
                <a:rPr lang="ja-JP" altLang="en-US" sz="1400" b="1">
                  <a:solidFill>
                    <a:srgbClr val="3D8E47"/>
                  </a:solidFill>
                  <a:latin typeface="UD デジタル 教科書体 NK-B" panose="02020700000000000000" pitchFamily="18" charset="-128"/>
                  <a:ea typeface="UD デジタル 教科書体 NK-B" panose="02020700000000000000" pitchFamily="18" charset="-128"/>
                  <a:cs typeface="UDDigiKyokasho ProN"/>
                </a:rPr>
                <a:t>アンガーマネジメントファシリテーター養成講座　</a:t>
              </a:r>
              <a:endParaRPr lang="en-US" altLang="ja-JP" sz="1400" b="1">
                <a:solidFill>
                  <a:srgbClr val="3D8E47"/>
                </a:solidFill>
                <a:latin typeface="UD デジタル 教科書体 NK-B" panose="02020700000000000000" pitchFamily="18" charset="-128"/>
                <a:ea typeface="UD デジタル 教科書体 NK-B" panose="02020700000000000000" pitchFamily="18" charset="-128"/>
                <a:cs typeface="UDDigiKyokasho ProN"/>
              </a:endParaRPr>
            </a:p>
            <a:p>
              <a:pPr marL="12700">
                <a:lnSpc>
                  <a:spcPct val="100000"/>
                </a:lnSpc>
              </a:pPr>
              <a:r>
                <a:rPr lang="ja-JP" altLang="en-US" sz="1200" b="1">
                  <a:solidFill>
                    <a:srgbClr val="3D8E47"/>
                  </a:solidFill>
                  <a:latin typeface="UD デジタル 教科書体 NK-B" panose="02020700000000000000" pitchFamily="18" charset="-128"/>
                  <a:ea typeface="UD デジタル 教科書体 NK-B" panose="02020700000000000000" pitchFamily="18" charset="-128"/>
                  <a:cs typeface="UDDigiKyokasho ProN"/>
                </a:rPr>
                <a:t>のご受講がオススメです</a:t>
              </a:r>
              <a:endParaRPr lang="en-US" altLang="ja-JP" sz="1200" b="1">
                <a:solidFill>
                  <a:srgbClr val="3D8E47"/>
                </a:solidFill>
                <a:latin typeface="UD デジタル 教科書体 NK-B" panose="02020700000000000000" pitchFamily="18" charset="-128"/>
                <a:ea typeface="UD デジタル 教科書体 NK-B" panose="02020700000000000000" pitchFamily="18" charset="-128"/>
                <a:cs typeface="UDDigiKyokasho ProN"/>
              </a:endParaRPr>
            </a:p>
            <a:p>
              <a:pPr marL="12700">
                <a:lnSpc>
                  <a:spcPct val="100000"/>
                </a:lnSpc>
              </a:pPr>
              <a:endParaRPr lang="en-US" altLang="ja-JP" sz="1200" b="1">
                <a:solidFill>
                  <a:srgbClr val="3D8E47"/>
                </a:solidFill>
                <a:latin typeface="UD デジタル 教科書体 NK-B" panose="02020700000000000000" pitchFamily="18" charset="-128"/>
                <a:ea typeface="UD デジタル 教科書体 NK-B" panose="02020700000000000000" pitchFamily="18" charset="-128"/>
                <a:cs typeface="UDDigiKyokasho ProN"/>
              </a:endParaRPr>
            </a:p>
            <a:p>
              <a:pPr marL="12700">
                <a:lnSpc>
                  <a:spcPct val="100000"/>
                </a:lnSpc>
              </a:pPr>
              <a:r>
                <a:rPr lang="ja-JP" altLang="en-US" sz="1200" b="1">
                  <a:solidFill>
                    <a:srgbClr val="3D8E47"/>
                  </a:solidFill>
                  <a:latin typeface="UD デジタル 教科書体 NK-B" panose="02020700000000000000" pitchFamily="18" charset="-128"/>
                  <a:ea typeface="UD デジタル 教科書体 NK-B" panose="02020700000000000000" pitchFamily="18" charset="-128"/>
                  <a:cs typeface="UDDigiKyokasho ProN"/>
                </a:rPr>
                <a:t>詳細はこちら：</a:t>
              </a:r>
              <a:endParaRPr sz="1200" b="1">
                <a:latin typeface="UD デジタル 教科書体 NK-B" panose="02020700000000000000" pitchFamily="18" charset="-128"/>
                <a:ea typeface="UD デジタル 教科書体 NK-B" panose="02020700000000000000" pitchFamily="18" charset="-128"/>
                <a:cs typeface="UDDigiKyokasho ProN"/>
              </a:endParaRPr>
            </a:p>
            <a:p>
              <a:pPr marL="12700">
                <a:lnSpc>
                  <a:spcPct val="100000"/>
                </a:lnSpc>
                <a:spcBef>
                  <a:spcPts val="310"/>
                </a:spcBef>
              </a:pPr>
              <a:r>
                <a:rPr lang="en-US" sz="1200">
                  <a:solidFill>
                    <a:srgbClr val="231F20"/>
                  </a:solidFill>
                  <a:latin typeface="UD デジタル 教科書体 NK-R" panose="02020400000000000000" pitchFamily="18" charset="-128"/>
                  <a:cs typeface="UDDigiKyokasho ProN"/>
                </a:rPr>
                <a:t>https://www.angermanagement.co.jp/about#ft_seminar</a:t>
              </a:r>
              <a:endParaRPr sz="1200">
                <a:latin typeface="UD デジタル 教科書体 NK-R" panose="02020400000000000000" pitchFamily="18" charset="-128"/>
                <a:cs typeface="UDDigiKyokasho ProN"/>
              </a:endParaRPr>
            </a:p>
          </p:txBody>
        </p:sp>
      </p:grpSp>
    </p:spTree>
    <p:extLst>
      <p:ext uri="{BB962C8B-B14F-4D97-AF65-F5344CB8AC3E}">
        <p14:creationId xmlns:p14="http://schemas.microsoft.com/office/powerpoint/2010/main" val="370967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7A2D423-F1D3-C9F7-DF0B-4A5298DA34F0}"/>
              </a:ext>
            </a:extLst>
          </p:cNvPr>
          <p:cNvSpPr>
            <a:spLocks noGrp="1"/>
          </p:cNvSpPr>
          <p:nvPr>
            <p:ph type="sldNum" sz="quarter" idx="7"/>
          </p:nvPr>
        </p:nvSpPr>
        <p:spPr/>
        <p:txBody>
          <a:bodyPr/>
          <a:lstStyle/>
          <a:p>
            <a:fld id="{B6F15528-21DE-4FAA-801E-634DDDAF4B2B}" type="slidenum">
              <a:rPr lang="en-US" altLang="ja-JP" smtClean="0"/>
              <a:pPr/>
              <a:t>2</a:t>
            </a:fld>
            <a:endParaRPr lang="ja-JP" altLang="en-US" dirty="0"/>
          </a:p>
        </p:txBody>
      </p:sp>
      <p:grpSp>
        <p:nvGrpSpPr>
          <p:cNvPr id="17" name="グループ化 16">
            <a:extLst>
              <a:ext uri="{FF2B5EF4-FFF2-40B4-BE49-F238E27FC236}">
                <a16:creationId xmlns:a16="http://schemas.microsoft.com/office/drawing/2014/main" id="{E7200911-A5FF-8657-A105-0B42E6941F5D}"/>
              </a:ext>
            </a:extLst>
          </p:cNvPr>
          <p:cNvGrpSpPr/>
          <p:nvPr/>
        </p:nvGrpSpPr>
        <p:grpSpPr>
          <a:xfrm>
            <a:off x="317018" y="380053"/>
            <a:ext cx="8369782" cy="5458383"/>
            <a:chOff x="317018" y="380053"/>
            <a:chExt cx="8369782" cy="5458383"/>
          </a:xfrm>
        </p:grpSpPr>
        <p:sp>
          <p:nvSpPr>
            <p:cNvPr id="4" name="タイトル 1">
              <a:extLst>
                <a:ext uri="{FF2B5EF4-FFF2-40B4-BE49-F238E27FC236}">
                  <a16:creationId xmlns:a16="http://schemas.microsoft.com/office/drawing/2014/main" id="{50EE1268-364F-D9BE-DF6B-E7011527B6D8}"/>
                </a:ext>
              </a:extLst>
            </p:cNvPr>
            <p:cNvSpPr txBox="1">
              <a:spLocks/>
            </p:cNvSpPr>
            <p:nvPr/>
          </p:nvSpPr>
          <p:spPr>
            <a:xfrm>
              <a:off x="317018" y="380053"/>
              <a:ext cx="8358186" cy="384721"/>
            </a:xfrm>
            <a:prstGeom prst="rect">
              <a:avLst/>
            </a:prstGeom>
          </p:spPr>
          <p:txBody>
            <a:bodyPr lIns="0" tIns="0" rIns="0" bIns="0" anchor="ctr"/>
            <a:lstStyle>
              <a:lvl1pPr algn="l">
                <a:defRPr sz="2500" b="1" i="0">
                  <a:solidFill>
                    <a:srgbClr val="21802D"/>
                  </a:solidFill>
                  <a:latin typeface="UD Digi Kyokasho NK-B" panose="02020700000000000000" pitchFamily="18" charset="-128"/>
                  <a:ea typeface="UD Digi Kyokasho NK-B" panose="02020700000000000000" pitchFamily="18" charset="-128"/>
                  <a:cs typeface="UD Digi Kyokasho NK-B" panose="02020700000000000000" pitchFamily="18" charset="-128"/>
                </a:defRPr>
              </a:lvl1pPr>
            </a:lstStyle>
            <a:p>
              <a:r>
                <a:rPr kumimoji="1" lang="ja-JP" altLang="en-US" kern="0" dirty="0"/>
                <a:t>アンガーマネジメントとは</a:t>
              </a:r>
            </a:p>
          </p:txBody>
        </p:sp>
        <p:sp>
          <p:nvSpPr>
            <p:cNvPr id="5" name="object 11">
              <a:extLst>
                <a:ext uri="{FF2B5EF4-FFF2-40B4-BE49-F238E27FC236}">
                  <a16:creationId xmlns:a16="http://schemas.microsoft.com/office/drawing/2014/main" id="{E779EA8F-6D87-24C0-04C7-122AF8A985C6}"/>
                </a:ext>
              </a:extLst>
            </p:cNvPr>
            <p:cNvSpPr txBox="1"/>
            <p:nvPr/>
          </p:nvSpPr>
          <p:spPr>
            <a:xfrm>
              <a:off x="328614" y="1828800"/>
              <a:ext cx="3885994" cy="474489"/>
            </a:xfrm>
            <a:prstGeom prst="rect">
              <a:avLst/>
            </a:prstGeom>
            <a:solidFill>
              <a:srgbClr val="21802D"/>
            </a:solidFill>
          </p:spPr>
          <p:txBody>
            <a:bodyPr vert="horz" wrap="square" lIns="0" tIns="12700" rIns="0" bIns="0" rtlCol="0">
              <a:spAutoFit/>
            </a:bodyPr>
            <a:lstStyle/>
            <a:p>
              <a:pPr marL="12700" algn="ctr">
                <a:lnSpc>
                  <a:spcPct val="100000"/>
                </a:lnSpc>
                <a:spcBef>
                  <a:spcPts val="100"/>
                </a:spcBef>
                <a:tabLst>
                  <a:tab pos="1894839" algn="l"/>
                </a:tabLst>
              </a:pPr>
              <a:r>
                <a:rPr sz="3000" b="1" dirty="0" err="1">
                  <a:solidFill>
                    <a:schemeClr val="bg1"/>
                  </a:solidFill>
                  <a:latin typeface="UD デジタル 教科書体 NK-B" panose="02020700000000000000" pitchFamily="18" charset="-128"/>
                  <a:ea typeface="UD デジタル 教科書体 NK-B" panose="02020700000000000000" pitchFamily="18" charset="-128"/>
                  <a:cs typeface="UDDigiKyokasho ProN"/>
                </a:rPr>
                <a:t>アンガ</a:t>
              </a:r>
              <a:r>
                <a:rPr sz="3000" b="1" dirty="0">
                  <a:solidFill>
                    <a:schemeClr val="bg1"/>
                  </a:solidFill>
                  <a:latin typeface="UD デジタル 教科書体 NK-B" panose="02020700000000000000" pitchFamily="18" charset="-128"/>
                  <a:ea typeface="UD デジタル 教科書体 NK-B" panose="02020700000000000000" pitchFamily="18" charset="-128"/>
                  <a:cs typeface="UDDigiKyokasho ProN"/>
                </a:rPr>
                <a:t>ー</a:t>
              </a:r>
              <a:endParaRPr sz="3000" dirty="0">
                <a:solidFill>
                  <a:schemeClr val="bg1"/>
                </a:solidFill>
                <a:latin typeface="UD デジタル 教科書体 NK-B" panose="02020700000000000000" pitchFamily="18" charset="-128"/>
                <a:ea typeface="UD デジタル 教科書体 NK-B" panose="02020700000000000000" pitchFamily="18" charset="-128"/>
                <a:cs typeface="UDDigiKyokasho ProN"/>
              </a:endParaRPr>
            </a:p>
          </p:txBody>
        </p:sp>
        <p:sp>
          <p:nvSpPr>
            <p:cNvPr id="6" name="object 12">
              <a:extLst>
                <a:ext uri="{FF2B5EF4-FFF2-40B4-BE49-F238E27FC236}">
                  <a16:creationId xmlns:a16="http://schemas.microsoft.com/office/drawing/2014/main" id="{F40E5877-29A4-98FE-54B4-F010A33D0CA4}"/>
                </a:ext>
              </a:extLst>
            </p:cNvPr>
            <p:cNvSpPr txBox="1"/>
            <p:nvPr/>
          </p:nvSpPr>
          <p:spPr>
            <a:xfrm>
              <a:off x="328613" y="3103604"/>
              <a:ext cx="3885995" cy="487313"/>
            </a:xfrm>
            <a:prstGeom prst="rect">
              <a:avLst/>
            </a:prstGeom>
            <a:ln w="19050">
              <a:solidFill>
                <a:srgbClr val="3D8E47"/>
              </a:solidFill>
            </a:ln>
          </p:spPr>
          <p:txBody>
            <a:bodyPr vert="horz" wrap="square" lIns="0" tIns="25400" rIns="0" bIns="0" rtlCol="0" anchor="ctr">
              <a:spAutoFit/>
            </a:bodyPr>
            <a:lstStyle/>
            <a:p>
              <a:pPr marR="29209" algn="ctr">
                <a:lnSpc>
                  <a:spcPct val="100000"/>
                </a:lnSpc>
                <a:spcBef>
                  <a:spcPts val="200"/>
                </a:spcBef>
              </a:pPr>
              <a:r>
                <a:rPr sz="30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怒り</a:t>
              </a:r>
              <a:endParaRPr sz="30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7" name="object 13">
              <a:extLst>
                <a:ext uri="{FF2B5EF4-FFF2-40B4-BE49-F238E27FC236}">
                  <a16:creationId xmlns:a16="http://schemas.microsoft.com/office/drawing/2014/main" id="{DAB390EB-8E8D-A386-663D-4E22BE6C4DEA}"/>
                </a:ext>
              </a:extLst>
            </p:cNvPr>
            <p:cNvSpPr txBox="1"/>
            <p:nvPr/>
          </p:nvSpPr>
          <p:spPr>
            <a:xfrm>
              <a:off x="4549660" y="3103604"/>
              <a:ext cx="4137140" cy="487313"/>
            </a:xfrm>
            <a:prstGeom prst="rect">
              <a:avLst/>
            </a:prstGeom>
            <a:ln w="19050">
              <a:solidFill>
                <a:srgbClr val="3D8E47"/>
              </a:solidFill>
            </a:ln>
          </p:spPr>
          <p:txBody>
            <a:bodyPr vert="horz" wrap="square" lIns="0" tIns="25400" rIns="0" bIns="0" rtlCol="0" anchor="ctr">
              <a:spAutoFit/>
            </a:bodyPr>
            <a:lstStyle/>
            <a:p>
              <a:pPr algn="ctr">
                <a:lnSpc>
                  <a:spcPct val="100000"/>
                </a:lnSpc>
                <a:spcBef>
                  <a:spcPts val="200"/>
                </a:spcBef>
              </a:pPr>
              <a:r>
                <a:rPr sz="3000" b="1"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後悔しないこ</a:t>
              </a:r>
              <a:r>
                <a:rPr lang="ja-JP" altLang="en-US" sz="30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と</a:t>
              </a:r>
              <a:endParaRPr sz="3000"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8" name="object 19">
              <a:extLst>
                <a:ext uri="{FF2B5EF4-FFF2-40B4-BE49-F238E27FC236}">
                  <a16:creationId xmlns:a16="http://schemas.microsoft.com/office/drawing/2014/main" id="{FF911861-A988-D458-189D-F784A822BC22}"/>
                </a:ext>
              </a:extLst>
            </p:cNvPr>
            <p:cNvSpPr txBox="1"/>
            <p:nvPr/>
          </p:nvSpPr>
          <p:spPr>
            <a:xfrm>
              <a:off x="4549659" y="4252234"/>
              <a:ext cx="4137139" cy="1586202"/>
            </a:xfrm>
            <a:prstGeom prst="rect">
              <a:avLst/>
            </a:prstGeom>
            <a:solidFill>
              <a:srgbClr val="F04049">
                <a:alpha val="20000"/>
              </a:srgbClr>
            </a:solidFill>
            <a:ln w="31750">
              <a:noFill/>
            </a:ln>
          </p:spPr>
          <p:txBody>
            <a:bodyPr vert="horz" wrap="square" lIns="0" tIns="6985" rIns="0" bIns="0" rtlCol="0">
              <a:noAutofit/>
            </a:bodyPr>
            <a:lstStyle/>
            <a:p>
              <a:pPr>
                <a:lnSpc>
                  <a:spcPct val="100000"/>
                </a:lnSpc>
                <a:spcBef>
                  <a:spcPts val="55"/>
                </a:spcBef>
              </a:pPr>
              <a:endParaRPr sz="4600" dirty="0">
                <a:latin typeface="Times New Roman"/>
                <a:cs typeface="Times New Roman"/>
              </a:endParaRPr>
            </a:p>
          </p:txBody>
        </p:sp>
        <p:sp>
          <p:nvSpPr>
            <p:cNvPr id="9" name="object 20">
              <a:extLst>
                <a:ext uri="{FF2B5EF4-FFF2-40B4-BE49-F238E27FC236}">
                  <a16:creationId xmlns:a16="http://schemas.microsoft.com/office/drawing/2014/main" id="{837258AD-E045-CE82-395A-687B64CA5991}"/>
                </a:ext>
              </a:extLst>
            </p:cNvPr>
            <p:cNvSpPr txBox="1"/>
            <p:nvPr/>
          </p:nvSpPr>
          <p:spPr>
            <a:xfrm>
              <a:off x="328613" y="4252233"/>
              <a:ext cx="3885995" cy="1586203"/>
            </a:xfrm>
            <a:prstGeom prst="rect">
              <a:avLst/>
            </a:prstGeom>
            <a:solidFill>
              <a:srgbClr val="92D050">
                <a:alpha val="30000"/>
              </a:srgbClr>
            </a:solidFill>
            <a:ln w="36004">
              <a:noFill/>
            </a:ln>
          </p:spPr>
          <p:txBody>
            <a:bodyPr vert="horz" wrap="square" lIns="0" tIns="69215" rIns="0" bIns="0" rtlCol="0">
              <a:noAutofit/>
            </a:bodyPr>
            <a:lstStyle/>
            <a:p>
              <a:pPr marL="959485" marR="416559">
                <a:lnSpc>
                  <a:spcPct val="125000"/>
                </a:lnSpc>
                <a:spcBef>
                  <a:spcPts val="545"/>
                </a:spcBef>
              </a:pPr>
              <a:endParaRPr sz="2000"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10" name="object 21">
              <a:extLst>
                <a:ext uri="{FF2B5EF4-FFF2-40B4-BE49-F238E27FC236}">
                  <a16:creationId xmlns:a16="http://schemas.microsoft.com/office/drawing/2014/main" id="{4D43EAD7-A492-4ABC-1D65-DE555468B6C2}"/>
                </a:ext>
              </a:extLst>
            </p:cNvPr>
            <p:cNvSpPr>
              <a:spLocks noChangeAspect="1"/>
            </p:cNvSpPr>
            <p:nvPr/>
          </p:nvSpPr>
          <p:spPr>
            <a:xfrm>
              <a:off x="525329" y="4624588"/>
              <a:ext cx="892498" cy="888457"/>
            </a:xfrm>
            <a:prstGeom prst="rect">
              <a:avLst/>
            </a:prstGeom>
            <a:blipFill>
              <a:blip r:embed="rId2" cstate="print"/>
              <a:stretch>
                <a:fillRect/>
              </a:stretch>
            </a:blipFill>
          </p:spPr>
          <p:txBody>
            <a:bodyPr wrap="square" lIns="0" tIns="0" rIns="0" bIns="0" rtlCol="0"/>
            <a:lstStyle/>
            <a:p>
              <a:endParaRPr/>
            </a:p>
          </p:txBody>
        </p:sp>
        <p:sp>
          <p:nvSpPr>
            <p:cNvPr id="11" name="object 23">
              <a:extLst>
                <a:ext uri="{FF2B5EF4-FFF2-40B4-BE49-F238E27FC236}">
                  <a16:creationId xmlns:a16="http://schemas.microsoft.com/office/drawing/2014/main" id="{F8802174-08FE-4CE6-8509-BFC822E13AF8}"/>
                </a:ext>
              </a:extLst>
            </p:cNvPr>
            <p:cNvSpPr>
              <a:spLocks noChangeAspect="1"/>
            </p:cNvSpPr>
            <p:nvPr/>
          </p:nvSpPr>
          <p:spPr>
            <a:xfrm>
              <a:off x="4863535" y="4634180"/>
              <a:ext cx="888705" cy="888705"/>
            </a:xfrm>
            <a:custGeom>
              <a:avLst/>
              <a:gdLst/>
              <a:ahLst/>
              <a:cxnLst/>
              <a:rect l="l" t="t" r="r" b="b"/>
              <a:pathLst>
                <a:path w="551814" h="551814">
                  <a:moveTo>
                    <a:pt x="475449" y="0"/>
                  </a:moveTo>
                  <a:lnTo>
                    <a:pt x="275805" y="199644"/>
                  </a:lnTo>
                  <a:lnTo>
                    <a:pt x="76174" y="0"/>
                  </a:lnTo>
                  <a:lnTo>
                    <a:pt x="0" y="76149"/>
                  </a:lnTo>
                  <a:lnTo>
                    <a:pt x="199669" y="275831"/>
                  </a:lnTo>
                  <a:lnTo>
                    <a:pt x="0" y="475475"/>
                  </a:lnTo>
                  <a:lnTo>
                    <a:pt x="76174" y="551649"/>
                  </a:lnTo>
                  <a:lnTo>
                    <a:pt x="275805" y="351955"/>
                  </a:lnTo>
                  <a:lnTo>
                    <a:pt x="475449" y="551649"/>
                  </a:lnTo>
                  <a:lnTo>
                    <a:pt x="551624" y="475475"/>
                  </a:lnTo>
                  <a:lnTo>
                    <a:pt x="351955" y="275831"/>
                  </a:lnTo>
                  <a:lnTo>
                    <a:pt x="551624" y="76149"/>
                  </a:lnTo>
                  <a:lnTo>
                    <a:pt x="475449" y="0"/>
                  </a:lnTo>
                  <a:close/>
                </a:path>
              </a:pathLst>
            </a:custGeom>
            <a:solidFill>
              <a:srgbClr val="EF404A"/>
            </a:solidFill>
          </p:spPr>
          <p:txBody>
            <a:bodyPr wrap="square" lIns="0" tIns="0" rIns="0" bIns="0" rtlCol="0"/>
            <a:lstStyle/>
            <a:p>
              <a:endParaRPr/>
            </a:p>
          </p:txBody>
        </p:sp>
        <p:sp>
          <p:nvSpPr>
            <p:cNvPr id="12" name="object 11">
              <a:extLst>
                <a:ext uri="{FF2B5EF4-FFF2-40B4-BE49-F238E27FC236}">
                  <a16:creationId xmlns:a16="http://schemas.microsoft.com/office/drawing/2014/main" id="{ED0FECD3-E03D-F56D-F485-7EDD76128459}"/>
                </a:ext>
              </a:extLst>
            </p:cNvPr>
            <p:cNvSpPr txBox="1"/>
            <p:nvPr/>
          </p:nvSpPr>
          <p:spPr>
            <a:xfrm>
              <a:off x="4549659" y="1828800"/>
              <a:ext cx="4137140" cy="474489"/>
            </a:xfrm>
            <a:prstGeom prst="rect">
              <a:avLst/>
            </a:prstGeom>
            <a:solidFill>
              <a:srgbClr val="92D050"/>
            </a:solidFill>
          </p:spPr>
          <p:txBody>
            <a:bodyPr vert="horz" wrap="square" lIns="0" tIns="12700" rIns="0" bIns="0" rtlCol="0">
              <a:spAutoFit/>
            </a:bodyPr>
            <a:lstStyle/>
            <a:p>
              <a:pPr marL="12700" algn="ctr">
                <a:lnSpc>
                  <a:spcPct val="100000"/>
                </a:lnSpc>
                <a:spcBef>
                  <a:spcPts val="100"/>
                </a:spcBef>
                <a:tabLst>
                  <a:tab pos="1894839" algn="l"/>
                </a:tabLst>
              </a:pPr>
              <a:r>
                <a:rPr lang="ja-JP" altLang="en-US" sz="3000" b="1">
                  <a:solidFill>
                    <a:schemeClr val="bg1"/>
                  </a:solidFill>
                  <a:latin typeface="UD デジタル 教科書体 NK-B" panose="02020700000000000000" pitchFamily="18" charset="-128"/>
                  <a:ea typeface="UD デジタル 教科書体 NK-B" panose="02020700000000000000" pitchFamily="18" charset="-128"/>
                  <a:cs typeface="UDDigiKyokasho ProN"/>
                </a:rPr>
                <a:t>マネジメント</a:t>
              </a:r>
              <a:endParaRPr sz="3000" b="1" dirty="0">
                <a:solidFill>
                  <a:schemeClr val="bg1"/>
                </a:solidFill>
                <a:latin typeface="UD デジタル 教科書体 NK-B" panose="02020700000000000000" pitchFamily="18" charset="-128"/>
                <a:ea typeface="UD デジタル 教科書体 NK-B" panose="02020700000000000000" pitchFamily="18" charset="-128"/>
                <a:cs typeface="UDDigiKyokasho ProN"/>
              </a:endParaRPr>
            </a:p>
          </p:txBody>
        </p:sp>
        <p:sp>
          <p:nvSpPr>
            <p:cNvPr id="13" name="正方形/長方形 12">
              <a:extLst>
                <a:ext uri="{FF2B5EF4-FFF2-40B4-BE49-F238E27FC236}">
                  <a16:creationId xmlns:a16="http://schemas.microsoft.com/office/drawing/2014/main" id="{D4314A34-CFB7-6568-CD18-EA860794D1E6}"/>
                </a:ext>
              </a:extLst>
            </p:cNvPr>
            <p:cNvSpPr/>
            <p:nvPr/>
          </p:nvSpPr>
          <p:spPr>
            <a:xfrm>
              <a:off x="535503" y="4395638"/>
              <a:ext cx="4048092" cy="1323439"/>
            </a:xfrm>
            <a:prstGeom prst="rect">
              <a:avLst/>
            </a:prstGeom>
          </p:spPr>
          <p:txBody>
            <a:bodyPr wrap="square">
              <a:spAutoFit/>
            </a:bodyPr>
            <a:lstStyle/>
            <a:p>
              <a:pPr marL="959485" marR="416559" lvl="0">
                <a:spcBef>
                  <a:spcPts val="545"/>
                </a:spcBef>
              </a:pPr>
              <a:r>
                <a:rPr lang="ja-JP" altLang="en-US" sz="20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怒る必要のあることは</a:t>
              </a:r>
              <a:endParaRPr lang="en-US" altLang="ja-JP" sz="20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endParaRPr>
            </a:p>
            <a:p>
              <a:pPr marL="959485" marR="416559" lvl="0"/>
              <a:r>
                <a:rPr lang="ja-JP" altLang="en-US" sz="20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上手に怒ることができ、</a:t>
              </a:r>
              <a:endParaRPr lang="ja-JP" altLang="en-US" sz="2000" dirty="0">
                <a:solidFill>
                  <a:prstClr val="black"/>
                </a:solidFill>
                <a:latin typeface="UD デジタル 教科書体 NK-B" panose="02020700000000000000" pitchFamily="18" charset="-128"/>
                <a:ea typeface="UD デジタル 教科書体 NK-B" panose="02020700000000000000" pitchFamily="18" charset="-128"/>
                <a:cs typeface="UDDigiKyokasho ProN"/>
              </a:endParaRPr>
            </a:p>
            <a:p>
              <a:pPr marL="959485" marR="162560" lvl="0"/>
              <a:r>
                <a:rPr lang="ja-JP" altLang="en-US" sz="20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怒る必要のないことは</a:t>
              </a:r>
              <a:br>
                <a:rPr lang="ja-JP" altLang="en-US" sz="20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br>
              <a:r>
                <a:rPr lang="ja-JP" altLang="en-US" sz="20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怒らないようになること</a:t>
              </a:r>
              <a:endParaRPr lang="ja-JP" altLang="en-US" sz="2000" dirty="0">
                <a:solidFill>
                  <a:prstClr val="black"/>
                </a:solidFill>
                <a:latin typeface="UD デジタル 教科書体 NK-B" panose="02020700000000000000" pitchFamily="18" charset="-128"/>
                <a:ea typeface="UD デジタル 教科書体 NK-B" panose="02020700000000000000" pitchFamily="18" charset="-128"/>
                <a:cs typeface="UDDigiKyokasho ProN"/>
              </a:endParaRPr>
            </a:p>
          </p:txBody>
        </p:sp>
        <p:cxnSp>
          <p:nvCxnSpPr>
            <p:cNvPr id="14" name="直線矢印コネクタ 13">
              <a:extLst>
                <a:ext uri="{FF2B5EF4-FFF2-40B4-BE49-F238E27FC236}">
                  <a16:creationId xmlns:a16="http://schemas.microsoft.com/office/drawing/2014/main" id="{9CB23D2D-CABD-BC63-80DD-3898A5EF8609}"/>
                </a:ext>
              </a:extLst>
            </p:cNvPr>
            <p:cNvCxnSpPr>
              <a:stCxn id="5" idx="2"/>
              <a:endCxn id="6" idx="0"/>
            </p:cNvCxnSpPr>
            <p:nvPr/>
          </p:nvCxnSpPr>
          <p:spPr>
            <a:xfrm>
              <a:off x="2271611" y="2303289"/>
              <a:ext cx="0" cy="800315"/>
            </a:xfrm>
            <a:prstGeom prst="straightConnector1">
              <a:avLst/>
            </a:prstGeom>
            <a:ln w="38100">
              <a:solidFill>
                <a:srgbClr val="21802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6F8FF00-D5BC-2707-65C1-1461EB5D6162}"/>
                </a:ext>
              </a:extLst>
            </p:cNvPr>
            <p:cNvCxnSpPr/>
            <p:nvPr/>
          </p:nvCxnSpPr>
          <p:spPr>
            <a:xfrm>
              <a:off x="6599035" y="2303289"/>
              <a:ext cx="0" cy="800315"/>
            </a:xfrm>
            <a:prstGeom prst="straightConnector1">
              <a:avLst/>
            </a:prstGeom>
            <a:ln w="38100">
              <a:solidFill>
                <a:srgbClr val="21802D"/>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D9AE7AC-DA79-E6B6-6669-329A05A3E34F}"/>
                </a:ext>
              </a:extLst>
            </p:cNvPr>
            <p:cNvSpPr/>
            <p:nvPr/>
          </p:nvSpPr>
          <p:spPr>
            <a:xfrm>
              <a:off x="5435028" y="4867363"/>
              <a:ext cx="2400337" cy="400110"/>
            </a:xfrm>
            <a:prstGeom prst="rect">
              <a:avLst/>
            </a:prstGeom>
          </p:spPr>
          <p:txBody>
            <a:bodyPr wrap="none">
              <a:spAutoFit/>
            </a:bodyPr>
            <a:lstStyle/>
            <a:p>
              <a:pPr marL="840105" lvl="0"/>
              <a:r>
                <a:rPr lang="ja-JP" altLang="en-US" sz="20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怒らないこと</a:t>
              </a:r>
              <a:endParaRPr lang="ja-JP" altLang="en-US" sz="2000" dirty="0">
                <a:solidFill>
                  <a:prstClr val="black"/>
                </a:solidFill>
                <a:latin typeface="UD デジタル 教科書体 NK-B" panose="02020700000000000000" pitchFamily="18" charset="-128"/>
                <a:ea typeface="UD デジタル 教科書体 NK-B" panose="02020700000000000000" pitchFamily="18" charset="-128"/>
                <a:cs typeface="UDDigiKyokasho ProN"/>
              </a:endParaRPr>
            </a:p>
          </p:txBody>
        </p:sp>
      </p:grpSp>
    </p:spTree>
    <p:extLst>
      <p:ext uri="{BB962C8B-B14F-4D97-AF65-F5344CB8AC3E}">
        <p14:creationId xmlns:p14="http://schemas.microsoft.com/office/powerpoint/2010/main" val="364760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5F10CEC-1190-E1DB-E4D6-380CC3DA03B4}"/>
              </a:ext>
            </a:extLst>
          </p:cNvPr>
          <p:cNvSpPr>
            <a:spLocks noGrp="1"/>
          </p:cNvSpPr>
          <p:nvPr>
            <p:ph type="sldNum" sz="quarter" idx="7"/>
          </p:nvPr>
        </p:nvSpPr>
        <p:spPr/>
        <p:txBody>
          <a:bodyPr/>
          <a:lstStyle/>
          <a:p>
            <a:fld id="{B6F15528-21DE-4FAA-801E-634DDDAF4B2B}" type="slidenum">
              <a:rPr lang="en-US" altLang="ja-JP" smtClean="0"/>
              <a:pPr/>
              <a:t>3</a:t>
            </a:fld>
            <a:endParaRPr lang="ja-JP" altLang="en-US" dirty="0"/>
          </a:p>
        </p:txBody>
      </p:sp>
      <p:grpSp>
        <p:nvGrpSpPr>
          <p:cNvPr id="12" name="グループ化 11">
            <a:extLst>
              <a:ext uri="{FF2B5EF4-FFF2-40B4-BE49-F238E27FC236}">
                <a16:creationId xmlns:a16="http://schemas.microsoft.com/office/drawing/2014/main" id="{532253D5-2E51-BB20-8267-E81F68FCE47C}"/>
              </a:ext>
            </a:extLst>
          </p:cNvPr>
          <p:cNvGrpSpPr/>
          <p:nvPr/>
        </p:nvGrpSpPr>
        <p:grpSpPr>
          <a:xfrm>
            <a:off x="-138748" y="356970"/>
            <a:ext cx="8813952" cy="4781945"/>
            <a:chOff x="-138748" y="356970"/>
            <a:chExt cx="8813952" cy="4781945"/>
          </a:xfrm>
        </p:grpSpPr>
        <p:sp>
          <p:nvSpPr>
            <p:cNvPr id="4" name="タイトル 1">
              <a:extLst>
                <a:ext uri="{FF2B5EF4-FFF2-40B4-BE49-F238E27FC236}">
                  <a16:creationId xmlns:a16="http://schemas.microsoft.com/office/drawing/2014/main" id="{32952114-353C-E77B-0F79-CF8AAF1AED9A}"/>
                </a:ext>
              </a:extLst>
            </p:cNvPr>
            <p:cNvSpPr txBox="1">
              <a:spLocks/>
            </p:cNvSpPr>
            <p:nvPr/>
          </p:nvSpPr>
          <p:spPr>
            <a:xfrm>
              <a:off x="317018" y="356970"/>
              <a:ext cx="8358186" cy="430887"/>
            </a:xfrm>
            <a:prstGeom prst="rect">
              <a:avLst/>
            </a:prstGeom>
          </p:spPr>
          <p:txBody>
            <a:bodyPr lIns="0" tIns="0" rIns="0" bIns="0" anchor="ctr"/>
            <a:lstStyle>
              <a:lvl1pPr algn="l">
                <a:defRPr sz="2500" b="1" i="0">
                  <a:solidFill>
                    <a:srgbClr val="21802D"/>
                  </a:solidFill>
                  <a:latin typeface="UD Digi Kyokasho NK-B" panose="02020700000000000000" pitchFamily="18" charset="-128"/>
                  <a:ea typeface="UD Digi Kyokasho NK-B" panose="02020700000000000000" pitchFamily="18" charset="-128"/>
                  <a:cs typeface="UD Digi Kyokasho NK-B" panose="02020700000000000000" pitchFamily="18" charset="-128"/>
                </a:defRPr>
              </a:lvl1pPr>
            </a:lstStyle>
            <a:p>
              <a:r>
                <a:rPr kumimoji="1" lang="ja-JP" altLang="en-US" sz="2800" kern="0" dirty="0"/>
                <a:t>怒りとは</a:t>
              </a:r>
            </a:p>
          </p:txBody>
        </p:sp>
        <p:grpSp>
          <p:nvGrpSpPr>
            <p:cNvPr id="5" name="object 7">
              <a:extLst>
                <a:ext uri="{FF2B5EF4-FFF2-40B4-BE49-F238E27FC236}">
                  <a16:creationId xmlns:a16="http://schemas.microsoft.com/office/drawing/2014/main" id="{79CB7DA9-6716-34F3-094B-289299B21091}"/>
                </a:ext>
              </a:extLst>
            </p:cNvPr>
            <p:cNvGrpSpPr/>
            <p:nvPr/>
          </p:nvGrpSpPr>
          <p:grpSpPr>
            <a:xfrm>
              <a:off x="-138748" y="1905000"/>
              <a:ext cx="8202168" cy="3233915"/>
              <a:chOff x="466735" y="1991880"/>
              <a:chExt cx="8202168" cy="3233915"/>
            </a:xfrm>
          </p:grpSpPr>
          <p:sp>
            <p:nvSpPr>
              <p:cNvPr id="6" name="object 8">
                <a:extLst>
                  <a:ext uri="{FF2B5EF4-FFF2-40B4-BE49-F238E27FC236}">
                    <a16:creationId xmlns:a16="http://schemas.microsoft.com/office/drawing/2014/main" id="{5D565E90-3DEC-E6A7-293B-95425C210078}"/>
                  </a:ext>
                </a:extLst>
              </p:cNvPr>
              <p:cNvSpPr/>
              <p:nvPr/>
            </p:nvSpPr>
            <p:spPr>
              <a:xfrm>
                <a:off x="466737" y="1991880"/>
                <a:ext cx="8202166" cy="1722107"/>
              </a:xfrm>
              <a:prstGeom prst="rect">
                <a:avLst/>
              </a:prstGeom>
              <a:blipFill>
                <a:blip r:embed="rId2" cstate="print"/>
                <a:stretch>
                  <a:fillRect/>
                </a:stretch>
              </a:blipFill>
            </p:spPr>
            <p:txBody>
              <a:bodyPr wrap="square" lIns="0" tIns="0" rIns="0" bIns="0" rtlCol="0"/>
              <a:lstStyle/>
              <a:p>
                <a:endParaRPr dirty="0"/>
              </a:p>
            </p:txBody>
          </p:sp>
          <p:sp>
            <p:nvSpPr>
              <p:cNvPr id="7" name="object 9">
                <a:extLst>
                  <a:ext uri="{FF2B5EF4-FFF2-40B4-BE49-F238E27FC236}">
                    <a16:creationId xmlns:a16="http://schemas.microsoft.com/office/drawing/2014/main" id="{6DF21E31-BF34-9915-D972-D8487802F547}"/>
                  </a:ext>
                </a:extLst>
              </p:cNvPr>
              <p:cNvSpPr/>
              <p:nvPr/>
            </p:nvSpPr>
            <p:spPr>
              <a:xfrm>
                <a:off x="466735" y="3503676"/>
                <a:ext cx="8202167" cy="1722119"/>
              </a:xfrm>
              <a:prstGeom prst="rect">
                <a:avLst/>
              </a:prstGeom>
              <a:blipFill>
                <a:blip r:embed="rId2" cstate="print"/>
                <a:stretch>
                  <a:fillRect/>
                </a:stretch>
              </a:blipFill>
            </p:spPr>
            <p:txBody>
              <a:bodyPr wrap="square" lIns="0" tIns="0" rIns="0" bIns="0" rtlCol="0"/>
              <a:lstStyle/>
              <a:p>
                <a:endParaRPr/>
              </a:p>
            </p:txBody>
          </p:sp>
        </p:grpSp>
        <p:sp>
          <p:nvSpPr>
            <p:cNvPr id="8" name="object 2">
              <a:extLst>
                <a:ext uri="{FF2B5EF4-FFF2-40B4-BE49-F238E27FC236}">
                  <a16:creationId xmlns:a16="http://schemas.microsoft.com/office/drawing/2014/main" id="{12B3C03D-5C61-B50A-2A9F-7325DBE4668C}"/>
                </a:ext>
              </a:extLst>
            </p:cNvPr>
            <p:cNvSpPr txBox="1"/>
            <p:nvPr/>
          </p:nvSpPr>
          <p:spPr>
            <a:xfrm>
              <a:off x="322961" y="2457005"/>
              <a:ext cx="2160270" cy="562975"/>
            </a:xfrm>
            <a:prstGeom prst="rect">
              <a:avLst/>
            </a:prstGeom>
            <a:ln w="12598">
              <a:noFill/>
            </a:ln>
          </p:spPr>
          <p:txBody>
            <a:bodyPr vert="horz" wrap="square" lIns="0" tIns="130810" rIns="0" bIns="0" rtlCol="0">
              <a:spAutoFit/>
            </a:bodyPr>
            <a:lstStyle/>
            <a:p>
              <a:pPr marL="9525" algn="ctr">
                <a:lnSpc>
                  <a:spcPct val="100000"/>
                </a:lnSpc>
                <a:spcBef>
                  <a:spcPts val="1030"/>
                </a:spcBef>
              </a:pPr>
              <a:r>
                <a:rPr sz="2800" b="1"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感情</a:t>
              </a:r>
              <a:endParaRPr sz="2800"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9" name="object 3">
              <a:extLst>
                <a:ext uri="{FF2B5EF4-FFF2-40B4-BE49-F238E27FC236}">
                  <a16:creationId xmlns:a16="http://schemas.microsoft.com/office/drawing/2014/main" id="{6517A705-380A-CC5A-73BA-6F1171746E63}"/>
                </a:ext>
              </a:extLst>
            </p:cNvPr>
            <p:cNvSpPr txBox="1"/>
            <p:nvPr/>
          </p:nvSpPr>
          <p:spPr>
            <a:xfrm>
              <a:off x="2786519" y="2349425"/>
              <a:ext cx="5519281" cy="720710"/>
            </a:xfrm>
            <a:prstGeom prst="rect">
              <a:avLst/>
            </a:prstGeom>
          </p:spPr>
          <p:txBody>
            <a:bodyPr vert="horz" wrap="square" lIns="0" tIns="88900" rIns="0" bIns="0" rtlCol="0">
              <a:spAutoFit/>
            </a:bodyPr>
            <a:lstStyle/>
            <a:p>
              <a:pPr marL="12700">
                <a:lnSpc>
                  <a:spcPct val="100000"/>
                </a:lnSpc>
                <a:spcBef>
                  <a:spcPts val="700"/>
                </a:spcBef>
              </a:pPr>
              <a:r>
                <a:rPr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人間にとって自然な感情の1つ</a:t>
              </a:r>
              <a:endParaRPr dirty="0">
                <a:latin typeface="UD デジタル 教科書体 NK-B" panose="02020700000000000000" pitchFamily="18" charset="-128"/>
                <a:ea typeface="UD デジタル 教科書体 NK-B" panose="02020700000000000000" pitchFamily="18" charset="-128"/>
                <a:cs typeface="UDDigiKyokasho ProN"/>
              </a:endParaRPr>
            </a:p>
            <a:p>
              <a:pPr marL="12700">
                <a:lnSpc>
                  <a:spcPct val="100000"/>
                </a:lnSpc>
                <a:spcBef>
                  <a:spcPts val="600"/>
                </a:spcBef>
              </a:pPr>
              <a:r>
                <a:rPr b="1"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怒りのない人はいないし、なくすことも不可能</a:t>
              </a:r>
              <a:endParaRPr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10" name="object 4">
              <a:extLst>
                <a:ext uri="{FF2B5EF4-FFF2-40B4-BE49-F238E27FC236}">
                  <a16:creationId xmlns:a16="http://schemas.microsoft.com/office/drawing/2014/main" id="{2783485E-2BED-76F3-392D-B5FFECE2B7F7}"/>
                </a:ext>
              </a:extLst>
            </p:cNvPr>
            <p:cNvSpPr txBox="1"/>
            <p:nvPr/>
          </p:nvSpPr>
          <p:spPr>
            <a:xfrm>
              <a:off x="322961" y="3968737"/>
              <a:ext cx="2160270" cy="562975"/>
            </a:xfrm>
            <a:prstGeom prst="rect">
              <a:avLst/>
            </a:prstGeom>
            <a:ln w="12598">
              <a:noFill/>
            </a:ln>
          </p:spPr>
          <p:txBody>
            <a:bodyPr vert="horz" wrap="square" lIns="0" tIns="130810" rIns="0" bIns="0" rtlCol="0">
              <a:spAutoFit/>
            </a:bodyPr>
            <a:lstStyle/>
            <a:p>
              <a:pPr marL="9525" algn="ctr">
                <a:lnSpc>
                  <a:spcPct val="100000"/>
                </a:lnSpc>
                <a:spcBef>
                  <a:spcPts val="1030"/>
                </a:spcBef>
              </a:pPr>
              <a:r>
                <a:rPr sz="28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機能・役割</a:t>
              </a:r>
              <a:endParaRPr sz="28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11" name="object 5">
              <a:extLst>
                <a:ext uri="{FF2B5EF4-FFF2-40B4-BE49-F238E27FC236}">
                  <a16:creationId xmlns:a16="http://schemas.microsoft.com/office/drawing/2014/main" id="{CBE544CD-7729-4B62-5777-4613B367AD43}"/>
                </a:ext>
              </a:extLst>
            </p:cNvPr>
            <p:cNvSpPr txBox="1"/>
            <p:nvPr/>
          </p:nvSpPr>
          <p:spPr>
            <a:xfrm>
              <a:off x="2786520" y="4149328"/>
              <a:ext cx="3842880" cy="289823"/>
            </a:xfrm>
            <a:prstGeom prst="rect">
              <a:avLst/>
            </a:prstGeom>
          </p:spPr>
          <p:txBody>
            <a:bodyPr vert="horz" wrap="square" lIns="0" tIns="12700" rIns="0" bIns="0" rtlCol="0">
              <a:spAutoFit/>
            </a:bodyPr>
            <a:lstStyle/>
            <a:p>
              <a:pPr marL="12700">
                <a:lnSpc>
                  <a:spcPct val="100000"/>
                </a:lnSpc>
                <a:spcBef>
                  <a:spcPts val="100"/>
                </a:spcBef>
              </a:pPr>
              <a:r>
                <a:rPr b="1"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身を守るための感情（防衛感情</a:t>
              </a:r>
              <a:r>
                <a:rPr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a:t>
              </a:r>
              <a:endParaRPr dirty="0">
                <a:latin typeface="UD デジタル 教科書体 NK-B" panose="02020700000000000000" pitchFamily="18" charset="-128"/>
                <a:ea typeface="UD デジタル 教科書体 NK-B" panose="02020700000000000000" pitchFamily="18" charset="-128"/>
                <a:cs typeface="UDDigiKyokasho ProN"/>
              </a:endParaRPr>
            </a:p>
          </p:txBody>
        </p:sp>
      </p:grpSp>
    </p:spTree>
    <p:extLst>
      <p:ext uri="{BB962C8B-B14F-4D97-AF65-F5344CB8AC3E}">
        <p14:creationId xmlns:p14="http://schemas.microsoft.com/office/powerpoint/2010/main" val="95669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4</a:t>
            </a:fld>
            <a:endParaRPr lang="ja-JP" altLang="en-US" dirty="0"/>
          </a:p>
        </p:txBody>
      </p:sp>
      <p:sp>
        <p:nvSpPr>
          <p:cNvPr id="4" name="タイトル 1">
            <a:extLst>
              <a:ext uri="{FF2B5EF4-FFF2-40B4-BE49-F238E27FC236}">
                <a16:creationId xmlns:a16="http://schemas.microsoft.com/office/drawing/2014/main" id="{3C7B7CEA-CFA7-78A6-AEDD-E329A306F875}"/>
              </a:ext>
            </a:extLst>
          </p:cNvPr>
          <p:cNvSpPr>
            <a:spLocks noGrp="1"/>
          </p:cNvSpPr>
          <p:nvPr>
            <p:ph type="title"/>
          </p:nvPr>
        </p:nvSpPr>
        <p:spPr>
          <a:xfrm>
            <a:off x="317018" y="356970"/>
            <a:ext cx="8358186" cy="430887"/>
          </a:xfrm>
          <a:prstGeom prst="rect">
            <a:avLst/>
          </a:prstGeom>
        </p:spPr>
        <p:txBody>
          <a:bodyPr/>
          <a:lstStyle/>
          <a:p>
            <a:r>
              <a:rPr kumimoji="1" lang="ja-JP" altLang="en-US" sz="2800" dirty="0"/>
              <a:t>問題となる４つの怒り</a:t>
            </a:r>
            <a:endParaRPr kumimoji="1" lang="ja-JP" altLang="en-US" sz="2800" dirty="0">
              <a:latin typeface="UD Digi Kyokasho NK-B" panose="02020700000000000000" pitchFamily="18" charset="-128"/>
              <a:ea typeface="UD Digi Kyokasho NK-B" panose="02020700000000000000" pitchFamily="18" charset="-128"/>
            </a:endParaRPr>
          </a:p>
        </p:txBody>
      </p:sp>
      <p:grpSp>
        <p:nvGrpSpPr>
          <p:cNvPr id="2" name="グループ化 1">
            <a:extLst>
              <a:ext uri="{FF2B5EF4-FFF2-40B4-BE49-F238E27FC236}">
                <a16:creationId xmlns:a16="http://schemas.microsoft.com/office/drawing/2014/main" id="{F2D44A76-4CF6-2A41-3082-2E0A2E78E831}"/>
              </a:ext>
            </a:extLst>
          </p:cNvPr>
          <p:cNvGrpSpPr/>
          <p:nvPr/>
        </p:nvGrpSpPr>
        <p:grpSpPr>
          <a:xfrm>
            <a:off x="317018" y="1841713"/>
            <a:ext cx="7939184" cy="3240000"/>
            <a:chOff x="317018" y="1841713"/>
            <a:chExt cx="7939184" cy="3240000"/>
          </a:xfrm>
        </p:grpSpPr>
        <p:sp>
          <p:nvSpPr>
            <p:cNvPr id="5" name="object 2">
              <a:extLst>
                <a:ext uri="{FF2B5EF4-FFF2-40B4-BE49-F238E27FC236}">
                  <a16:creationId xmlns:a16="http://schemas.microsoft.com/office/drawing/2014/main" id="{ED9489E8-911B-1132-E567-4E18B7A44000}"/>
                </a:ext>
              </a:extLst>
            </p:cNvPr>
            <p:cNvSpPr txBox="1"/>
            <p:nvPr/>
          </p:nvSpPr>
          <p:spPr>
            <a:xfrm>
              <a:off x="500996" y="2636142"/>
              <a:ext cx="1354416" cy="289823"/>
            </a:xfrm>
            <a:prstGeom prst="rect">
              <a:avLst/>
            </a:prstGeom>
          </p:spPr>
          <p:txBody>
            <a:bodyPr vert="horz" wrap="square" lIns="0" tIns="12700" rIns="0" bIns="0" rtlCol="0">
              <a:spAutoFit/>
            </a:bodyPr>
            <a:lstStyle/>
            <a:p>
              <a:pPr marL="12700" algn="ctr">
                <a:lnSpc>
                  <a:spcPct val="100000"/>
                </a:lnSpc>
                <a:spcBef>
                  <a:spcPts val="100"/>
                </a:spcBef>
              </a:pPr>
              <a:r>
                <a:rPr spc="-2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強</a:t>
              </a:r>
              <a:r>
                <a:rPr spc="-12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度</a:t>
              </a:r>
              <a:r>
                <a:rPr spc="-4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が</a:t>
              </a:r>
              <a:r>
                <a:rPr spc="-16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高い</a:t>
              </a:r>
              <a:endParaRPr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6" name="object 3">
              <a:extLst>
                <a:ext uri="{FF2B5EF4-FFF2-40B4-BE49-F238E27FC236}">
                  <a16:creationId xmlns:a16="http://schemas.microsoft.com/office/drawing/2014/main" id="{3C6AE94E-A96F-9A7B-1807-AC97D835ACEE}"/>
                </a:ext>
              </a:extLst>
            </p:cNvPr>
            <p:cNvSpPr txBox="1"/>
            <p:nvPr/>
          </p:nvSpPr>
          <p:spPr>
            <a:xfrm>
              <a:off x="2139041" y="2636142"/>
              <a:ext cx="6117161" cy="289823"/>
            </a:xfrm>
            <a:prstGeom prst="rect">
              <a:avLst/>
            </a:prstGeom>
          </p:spPr>
          <p:txBody>
            <a:bodyPr vert="horz" wrap="square" lIns="0" tIns="12700" rIns="0" bIns="0" rtlCol="0">
              <a:spAutoFit/>
            </a:bodyPr>
            <a:lstStyle/>
            <a:p>
              <a:pPr marL="12700">
                <a:lnSpc>
                  <a:spcPct val="100000"/>
                </a:lnSpc>
                <a:spcBef>
                  <a:spcPts val="100"/>
                </a:spcBef>
              </a:pPr>
              <a:r>
                <a:rPr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小さなことでも激昂する、一度怒ると非常に強く怒る</a:t>
              </a:r>
              <a:endParaRPr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7" name="object 4">
              <a:extLst>
                <a:ext uri="{FF2B5EF4-FFF2-40B4-BE49-F238E27FC236}">
                  <a16:creationId xmlns:a16="http://schemas.microsoft.com/office/drawing/2014/main" id="{A778F7F4-89C7-C20B-EF2C-4E71ECD2A318}"/>
                </a:ext>
              </a:extLst>
            </p:cNvPr>
            <p:cNvSpPr txBox="1"/>
            <p:nvPr/>
          </p:nvSpPr>
          <p:spPr>
            <a:xfrm>
              <a:off x="844956" y="1993168"/>
              <a:ext cx="588645" cy="360680"/>
            </a:xfrm>
            <a:prstGeom prst="rect">
              <a:avLst/>
            </a:prstGeom>
          </p:spPr>
          <p:txBody>
            <a:bodyPr vert="horz" wrap="square" lIns="0" tIns="12700" rIns="0" bIns="0" rtlCol="0">
              <a:spAutoFit/>
            </a:bodyPr>
            <a:lstStyle/>
            <a:p>
              <a:pPr marL="12700" algn="ctr">
                <a:lnSpc>
                  <a:spcPct val="100000"/>
                </a:lnSpc>
                <a:spcBef>
                  <a:spcPts val="100"/>
                </a:spcBef>
              </a:pPr>
              <a:r>
                <a:rPr sz="2200" b="1" spc="15">
                  <a:solidFill>
                    <a:srgbClr val="231F20"/>
                  </a:solidFill>
                  <a:latin typeface="UD デジタル 教科書体 NK-B" panose="02020700000000000000" pitchFamily="18" charset="-128"/>
                  <a:ea typeface="UD デジタル 教科書体 NK-B" panose="02020700000000000000" pitchFamily="18" charset="-128"/>
                  <a:cs typeface="UDDigiKyokasho ProN"/>
                </a:rPr>
                <a:t>特徴</a:t>
              </a:r>
              <a:endParaRPr sz="22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8" name="object 5">
              <a:extLst>
                <a:ext uri="{FF2B5EF4-FFF2-40B4-BE49-F238E27FC236}">
                  <a16:creationId xmlns:a16="http://schemas.microsoft.com/office/drawing/2014/main" id="{732334E2-F7DC-F718-A9FD-C2DE78171A31}"/>
                </a:ext>
              </a:extLst>
            </p:cNvPr>
            <p:cNvSpPr txBox="1"/>
            <p:nvPr/>
          </p:nvSpPr>
          <p:spPr>
            <a:xfrm>
              <a:off x="4512640" y="1993168"/>
              <a:ext cx="574040" cy="360680"/>
            </a:xfrm>
            <a:prstGeom prst="rect">
              <a:avLst/>
            </a:prstGeom>
          </p:spPr>
          <p:txBody>
            <a:bodyPr vert="horz" wrap="square" lIns="0" tIns="12700" rIns="0" bIns="0" rtlCol="0">
              <a:spAutoFit/>
            </a:bodyPr>
            <a:lstStyle/>
            <a:p>
              <a:pPr marL="12700" algn="ctr">
                <a:lnSpc>
                  <a:spcPct val="100000"/>
                </a:lnSpc>
                <a:spcBef>
                  <a:spcPts val="100"/>
                </a:spcBef>
              </a:pPr>
              <a:r>
                <a:rPr sz="2200" b="1" spc="-85">
                  <a:solidFill>
                    <a:srgbClr val="231F20"/>
                  </a:solidFill>
                  <a:latin typeface="UD デジタル 教科書体 NK-B" panose="02020700000000000000" pitchFamily="18" charset="-128"/>
                  <a:ea typeface="UD デジタル 教科書体 NK-B" panose="02020700000000000000" pitchFamily="18" charset="-128"/>
                  <a:cs typeface="UDDigiKyokasho ProN"/>
                </a:rPr>
                <a:t>内</a:t>
              </a:r>
              <a:r>
                <a:rPr sz="22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容</a:t>
              </a:r>
              <a:endParaRPr sz="22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9" name="object 6">
              <a:extLst>
                <a:ext uri="{FF2B5EF4-FFF2-40B4-BE49-F238E27FC236}">
                  <a16:creationId xmlns:a16="http://schemas.microsoft.com/office/drawing/2014/main" id="{E5E8DCEA-15BE-9022-F615-D3F252CF4794}"/>
                </a:ext>
              </a:extLst>
            </p:cNvPr>
            <p:cNvSpPr txBox="1"/>
            <p:nvPr/>
          </p:nvSpPr>
          <p:spPr>
            <a:xfrm>
              <a:off x="2138929" y="3284141"/>
              <a:ext cx="3880081" cy="289823"/>
            </a:xfrm>
            <a:prstGeom prst="rect">
              <a:avLst/>
            </a:prstGeom>
          </p:spPr>
          <p:txBody>
            <a:bodyPr vert="horz" wrap="square" lIns="0" tIns="12700" rIns="0" bIns="0" rtlCol="0">
              <a:spAutoFit/>
            </a:bodyPr>
            <a:lstStyle/>
            <a:p>
              <a:pPr marL="12700">
                <a:lnSpc>
                  <a:spcPct val="100000"/>
                </a:lnSpc>
                <a:spcBef>
                  <a:spcPts val="100"/>
                </a:spcBef>
              </a:pPr>
              <a:r>
                <a:rPr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根に持つ、思い出し怒りをする</a:t>
              </a:r>
              <a:endParaRPr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0" name="object 7">
              <a:extLst>
                <a:ext uri="{FF2B5EF4-FFF2-40B4-BE49-F238E27FC236}">
                  <a16:creationId xmlns:a16="http://schemas.microsoft.com/office/drawing/2014/main" id="{74CB7A49-7267-731A-B179-8FADF4F9DD44}"/>
                </a:ext>
              </a:extLst>
            </p:cNvPr>
            <p:cNvSpPr txBox="1"/>
            <p:nvPr/>
          </p:nvSpPr>
          <p:spPr>
            <a:xfrm>
              <a:off x="2138929" y="3932095"/>
              <a:ext cx="5184000" cy="289823"/>
            </a:xfrm>
            <a:prstGeom prst="rect">
              <a:avLst/>
            </a:prstGeom>
          </p:spPr>
          <p:txBody>
            <a:bodyPr vert="horz" wrap="square" lIns="0" tIns="12700" rIns="0" bIns="0" rtlCol="0">
              <a:spAutoFit/>
            </a:bodyPr>
            <a:lstStyle/>
            <a:p>
              <a:pPr marL="12700">
                <a:lnSpc>
                  <a:spcPct val="100000"/>
                </a:lnSpc>
                <a:spcBef>
                  <a:spcPts val="100"/>
                </a:spcBef>
              </a:pPr>
              <a:r>
                <a:rPr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イライラする</a:t>
              </a:r>
              <a:r>
                <a:rPr lang="ja-JP" altLang="en-US">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こと</a:t>
              </a:r>
              <a:r>
                <a:rPr dirty="0">
                  <a:solidFill>
                    <a:srgbClr val="231F20"/>
                  </a:solidFill>
                  <a:latin typeface="UD デジタル 教科書体 NK-R" panose="02020400000000000000" pitchFamily="18" charset="-128"/>
                  <a:ea typeface="UD デジタル 教科書体 NK-R" panose="02020400000000000000" pitchFamily="18" charset="-128"/>
                  <a:cs typeface="UDDigiKyokasho ProN"/>
                </a:rPr>
                <a:t>、</a:t>
              </a:r>
              <a:r>
                <a:rPr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カチンとくることが多い</a:t>
              </a:r>
              <a:endParaRPr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1" name="object 8">
              <a:extLst>
                <a:ext uri="{FF2B5EF4-FFF2-40B4-BE49-F238E27FC236}">
                  <a16:creationId xmlns:a16="http://schemas.microsoft.com/office/drawing/2014/main" id="{0F219B43-376A-1451-F069-45A15A5489F8}"/>
                </a:ext>
              </a:extLst>
            </p:cNvPr>
            <p:cNvSpPr txBox="1"/>
            <p:nvPr/>
          </p:nvSpPr>
          <p:spPr>
            <a:xfrm>
              <a:off x="2138930" y="4580049"/>
              <a:ext cx="5522497" cy="289823"/>
            </a:xfrm>
            <a:prstGeom prst="rect">
              <a:avLst/>
            </a:prstGeom>
          </p:spPr>
          <p:txBody>
            <a:bodyPr vert="horz" wrap="square" lIns="0" tIns="12700" rIns="0" bIns="0" rtlCol="0">
              <a:spAutoFit/>
            </a:bodyPr>
            <a:lstStyle/>
            <a:p>
              <a:pPr marL="12700">
                <a:lnSpc>
                  <a:spcPct val="100000"/>
                </a:lnSpc>
                <a:spcBef>
                  <a:spcPts val="100"/>
                </a:spcBef>
              </a:pPr>
              <a:r>
                <a:rPr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人を傷つける、自分を傷つける、モノを壊す</a:t>
              </a:r>
              <a:endParaRPr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2" name="object 9">
              <a:extLst>
                <a:ext uri="{FF2B5EF4-FFF2-40B4-BE49-F238E27FC236}">
                  <a16:creationId xmlns:a16="http://schemas.microsoft.com/office/drawing/2014/main" id="{461B9533-1371-134F-4242-C0346F51769F}"/>
                </a:ext>
              </a:extLst>
            </p:cNvPr>
            <p:cNvSpPr txBox="1"/>
            <p:nvPr/>
          </p:nvSpPr>
          <p:spPr>
            <a:xfrm>
              <a:off x="384806" y="3284141"/>
              <a:ext cx="1574193" cy="289823"/>
            </a:xfrm>
            <a:prstGeom prst="rect">
              <a:avLst/>
            </a:prstGeom>
          </p:spPr>
          <p:txBody>
            <a:bodyPr vert="horz" wrap="square" lIns="0" tIns="12700" rIns="0" bIns="0" rtlCol="0">
              <a:spAutoFit/>
            </a:bodyPr>
            <a:lstStyle/>
            <a:p>
              <a:pPr marL="12700" algn="ctr">
                <a:lnSpc>
                  <a:spcPct val="100000"/>
                </a:lnSpc>
                <a:spcBef>
                  <a:spcPts val="100"/>
                </a:spcBef>
              </a:pPr>
              <a:r>
                <a:rPr spc="-1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持</a:t>
              </a:r>
              <a:r>
                <a:rPr spc="-2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続</a:t>
              </a:r>
              <a:r>
                <a:rPr spc="-7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性</a:t>
              </a:r>
              <a:r>
                <a:rPr spc="-10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が</a:t>
              </a:r>
              <a:r>
                <a:rPr spc="-19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ある</a:t>
              </a:r>
              <a:endParaRPr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3" name="object 10">
              <a:extLst>
                <a:ext uri="{FF2B5EF4-FFF2-40B4-BE49-F238E27FC236}">
                  <a16:creationId xmlns:a16="http://schemas.microsoft.com/office/drawing/2014/main" id="{5C716616-27A3-0E49-A28E-B353C05C11A2}"/>
                </a:ext>
              </a:extLst>
            </p:cNvPr>
            <p:cNvSpPr txBox="1"/>
            <p:nvPr/>
          </p:nvSpPr>
          <p:spPr>
            <a:xfrm>
              <a:off x="499868" y="3932095"/>
              <a:ext cx="1355544" cy="289823"/>
            </a:xfrm>
            <a:prstGeom prst="rect">
              <a:avLst/>
            </a:prstGeom>
          </p:spPr>
          <p:txBody>
            <a:bodyPr vert="horz" wrap="square" lIns="0" tIns="12700" rIns="0" bIns="0" rtlCol="0">
              <a:spAutoFit/>
            </a:bodyPr>
            <a:lstStyle/>
            <a:p>
              <a:pPr marL="12700" algn="ctr">
                <a:lnSpc>
                  <a:spcPct val="100000"/>
                </a:lnSpc>
                <a:spcBef>
                  <a:spcPts val="100"/>
                </a:spcBef>
              </a:pPr>
              <a:r>
                <a:rPr spc="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頻</a:t>
              </a:r>
              <a:r>
                <a:rPr spc="-12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度</a:t>
              </a:r>
              <a:r>
                <a:rPr spc="-4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が</a:t>
              </a:r>
              <a:r>
                <a:rPr spc="-16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高い</a:t>
              </a:r>
              <a:endParaRPr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4" name="object 11">
              <a:extLst>
                <a:ext uri="{FF2B5EF4-FFF2-40B4-BE49-F238E27FC236}">
                  <a16:creationId xmlns:a16="http://schemas.microsoft.com/office/drawing/2014/main" id="{B11AF9AE-868C-BC9E-59C7-12E74519987C}"/>
                </a:ext>
              </a:extLst>
            </p:cNvPr>
            <p:cNvSpPr txBox="1"/>
            <p:nvPr/>
          </p:nvSpPr>
          <p:spPr>
            <a:xfrm>
              <a:off x="386330" y="4580049"/>
              <a:ext cx="1572664" cy="289823"/>
            </a:xfrm>
            <a:prstGeom prst="rect">
              <a:avLst/>
            </a:prstGeom>
          </p:spPr>
          <p:txBody>
            <a:bodyPr vert="horz" wrap="square" lIns="0" tIns="12700" rIns="0" bIns="0" rtlCol="0">
              <a:spAutoFit/>
            </a:bodyPr>
            <a:lstStyle/>
            <a:p>
              <a:pPr marL="12700" algn="ctr">
                <a:lnSpc>
                  <a:spcPct val="100000"/>
                </a:lnSpc>
                <a:spcBef>
                  <a:spcPts val="100"/>
                </a:spcBef>
              </a:pPr>
              <a:r>
                <a:rPr spc="-5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攻</a:t>
              </a:r>
              <a:r>
                <a:rPr spc="1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撃</a:t>
              </a:r>
              <a:r>
                <a:rPr spc="-75"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性</a:t>
              </a:r>
              <a:r>
                <a:rPr spc="-10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が</a:t>
              </a:r>
              <a:r>
                <a:rPr spc="-190" dirty="0" err="1">
                  <a:solidFill>
                    <a:srgbClr val="231F20"/>
                  </a:solidFill>
                  <a:latin typeface="UD デジタル 教科書体 NK-R" panose="02020400000000000000" pitchFamily="18" charset="-128"/>
                  <a:ea typeface="UD デジタル 教科書体 NK-R" panose="02020400000000000000" pitchFamily="18" charset="-128"/>
                  <a:cs typeface="UDDigiKyokasho ProN"/>
                </a:rPr>
                <a:t>ある</a:t>
              </a:r>
              <a:endParaRPr dirty="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5" name="object 12">
              <a:extLst>
                <a:ext uri="{FF2B5EF4-FFF2-40B4-BE49-F238E27FC236}">
                  <a16:creationId xmlns:a16="http://schemas.microsoft.com/office/drawing/2014/main" id="{0AE20483-C097-AA61-73CD-2AB9463A4CD7}"/>
                </a:ext>
              </a:extLst>
            </p:cNvPr>
            <p:cNvSpPr/>
            <p:nvPr/>
          </p:nvSpPr>
          <p:spPr>
            <a:xfrm>
              <a:off x="317018" y="2489710"/>
              <a:ext cx="7344409" cy="0"/>
            </a:xfrm>
            <a:custGeom>
              <a:avLst/>
              <a:gdLst/>
              <a:ahLst/>
              <a:cxnLst/>
              <a:rect l="l" t="t" r="r" b="b"/>
              <a:pathLst>
                <a:path w="7344409">
                  <a:moveTo>
                    <a:pt x="0" y="0"/>
                  </a:moveTo>
                  <a:lnTo>
                    <a:pt x="7344003" y="0"/>
                  </a:lnTo>
                </a:path>
              </a:pathLst>
            </a:custGeom>
            <a:ln w="36004">
              <a:solidFill>
                <a:srgbClr val="3D8E47"/>
              </a:solidFill>
            </a:ln>
          </p:spPr>
          <p:txBody>
            <a:bodyPr wrap="square" lIns="0" tIns="0" rIns="0" bIns="0" rtlCol="0"/>
            <a:lstStyle/>
            <a:p>
              <a:pPr algn="ctr"/>
              <a:endParaRPr>
                <a:latin typeface="UD デジタル 教科書体 NK-B" panose="02020700000000000000" pitchFamily="18" charset="-128"/>
                <a:ea typeface="UD デジタル 教科書体 NK-B" panose="02020700000000000000" pitchFamily="18" charset="-128"/>
              </a:endParaRPr>
            </a:p>
          </p:txBody>
        </p:sp>
        <p:sp>
          <p:nvSpPr>
            <p:cNvPr id="16" name="object 14">
              <a:extLst>
                <a:ext uri="{FF2B5EF4-FFF2-40B4-BE49-F238E27FC236}">
                  <a16:creationId xmlns:a16="http://schemas.microsoft.com/office/drawing/2014/main" id="{0726F289-2C2F-F3CD-8ECD-4EF2A65D810C}"/>
                </a:ext>
              </a:extLst>
            </p:cNvPr>
            <p:cNvSpPr/>
            <p:nvPr/>
          </p:nvSpPr>
          <p:spPr>
            <a:xfrm>
              <a:off x="479018" y="3137714"/>
              <a:ext cx="7074534" cy="0"/>
            </a:xfrm>
            <a:custGeom>
              <a:avLst/>
              <a:gdLst/>
              <a:ahLst/>
              <a:cxnLst/>
              <a:rect l="l" t="t" r="r" b="b"/>
              <a:pathLst>
                <a:path w="7074534">
                  <a:moveTo>
                    <a:pt x="0" y="0"/>
                  </a:moveTo>
                  <a:lnTo>
                    <a:pt x="7074001" y="0"/>
                  </a:lnTo>
                </a:path>
              </a:pathLst>
            </a:custGeom>
            <a:ln w="12598">
              <a:solidFill>
                <a:srgbClr val="3D8E47"/>
              </a:solidFill>
              <a:prstDash val="lgDash"/>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17" name="object 15">
              <a:extLst>
                <a:ext uri="{FF2B5EF4-FFF2-40B4-BE49-F238E27FC236}">
                  <a16:creationId xmlns:a16="http://schemas.microsoft.com/office/drawing/2014/main" id="{AA121175-09FD-0DB4-1032-A2E2B2A35103}"/>
                </a:ext>
              </a:extLst>
            </p:cNvPr>
            <p:cNvSpPr/>
            <p:nvPr/>
          </p:nvSpPr>
          <p:spPr>
            <a:xfrm>
              <a:off x="7607018" y="3137714"/>
              <a:ext cx="54610" cy="0"/>
            </a:xfrm>
            <a:custGeom>
              <a:avLst/>
              <a:gdLst/>
              <a:ahLst/>
              <a:cxnLst/>
              <a:rect l="l" t="t" r="r" b="b"/>
              <a:pathLst>
                <a:path w="54609">
                  <a:moveTo>
                    <a:pt x="0" y="0"/>
                  </a:moveTo>
                  <a:lnTo>
                    <a:pt x="5400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18" name="object 16">
              <a:extLst>
                <a:ext uri="{FF2B5EF4-FFF2-40B4-BE49-F238E27FC236}">
                  <a16:creationId xmlns:a16="http://schemas.microsoft.com/office/drawing/2014/main" id="{CE0B1444-2921-7278-64EF-3155E1506BE4}"/>
                </a:ext>
              </a:extLst>
            </p:cNvPr>
            <p:cNvSpPr/>
            <p:nvPr/>
          </p:nvSpPr>
          <p:spPr>
            <a:xfrm>
              <a:off x="317018" y="1841713"/>
              <a:ext cx="7344409" cy="0"/>
            </a:xfrm>
            <a:custGeom>
              <a:avLst/>
              <a:gdLst/>
              <a:ahLst/>
              <a:cxnLst/>
              <a:rect l="l" t="t" r="r" b="b"/>
              <a:pathLst>
                <a:path w="7344409">
                  <a:moveTo>
                    <a:pt x="0" y="0"/>
                  </a:moveTo>
                  <a:lnTo>
                    <a:pt x="7344003" y="0"/>
                  </a:lnTo>
                </a:path>
              </a:pathLst>
            </a:custGeom>
            <a:ln w="36004">
              <a:solidFill>
                <a:srgbClr val="3D8E47"/>
              </a:solidFill>
            </a:ln>
          </p:spPr>
          <p:txBody>
            <a:bodyPr wrap="square" lIns="0" tIns="0" rIns="0" bIns="0" rtlCol="0"/>
            <a:lstStyle/>
            <a:p>
              <a:pPr algn="ctr"/>
              <a:endParaRPr>
                <a:latin typeface="UD デジタル 教科書体 NK-B" panose="02020700000000000000" pitchFamily="18" charset="-128"/>
                <a:ea typeface="UD デジタル 教科書体 NK-B" panose="02020700000000000000" pitchFamily="18" charset="-128"/>
              </a:endParaRPr>
            </a:p>
          </p:txBody>
        </p:sp>
        <p:sp>
          <p:nvSpPr>
            <p:cNvPr id="19" name="object 18">
              <a:extLst>
                <a:ext uri="{FF2B5EF4-FFF2-40B4-BE49-F238E27FC236}">
                  <a16:creationId xmlns:a16="http://schemas.microsoft.com/office/drawing/2014/main" id="{62919286-CBE8-6446-3304-92D2423F4367}"/>
                </a:ext>
              </a:extLst>
            </p:cNvPr>
            <p:cNvSpPr/>
            <p:nvPr/>
          </p:nvSpPr>
          <p:spPr>
            <a:xfrm>
              <a:off x="479018" y="3785711"/>
              <a:ext cx="7074534" cy="0"/>
            </a:xfrm>
            <a:custGeom>
              <a:avLst/>
              <a:gdLst/>
              <a:ahLst/>
              <a:cxnLst/>
              <a:rect l="l" t="t" r="r" b="b"/>
              <a:pathLst>
                <a:path w="7074534">
                  <a:moveTo>
                    <a:pt x="0" y="0"/>
                  </a:moveTo>
                  <a:lnTo>
                    <a:pt x="7074001" y="0"/>
                  </a:lnTo>
                </a:path>
              </a:pathLst>
            </a:custGeom>
            <a:ln w="12598">
              <a:solidFill>
                <a:srgbClr val="3D8E47"/>
              </a:solidFill>
              <a:prstDash val="lgDash"/>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0" name="object 19">
              <a:extLst>
                <a:ext uri="{FF2B5EF4-FFF2-40B4-BE49-F238E27FC236}">
                  <a16:creationId xmlns:a16="http://schemas.microsoft.com/office/drawing/2014/main" id="{595456DA-F6AE-24DC-5795-9D33877F0F10}"/>
                </a:ext>
              </a:extLst>
            </p:cNvPr>
            <p:cNvSpPr/>
            <p:nvPr/>
          </p:nvSpPr>
          <p:spPr>
            <a:xfrm>
              <a:off x="7607018" y="3785711"/>
              <a:ext cx="54610" cy="0"/>
            </a:xfrm>
            <a:custGeom>
              <a:avLst/>
              <a:gdLst/>
              <a:ahLst/>
              <a:cxnLst/>
              <a:rect l="l" t="t" r="r" b="b"/>
              <a:pathLst>
                <a:path w="54609">
                  <a:moveTo>
                    <a:pt x="0" y="0"/>
                  </a:moveTo>
                  <a:lnTo>
                    <a:pt x="5400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1" name="object 21">
              <a:extLst>
                <a:ext uri="{FF2B5EF4-FFF2-40B4-BE49-F238E27FC236}">
                  <a16:creationId xmlns:a16="http://schemas.microsoft.com/office/drawing/2014/main" id="{A59C8620-3C32-3193-79AD-50C809AB3247}"/>
                </a:ext>
              </a:extLst>
            </p:cNvPr>
            <p:cNvSpPr/>
            <p:nvPr/>
          </p:nvSpPr>
          <p:spPr>
            <a:xfrm>
              <a:off x="479018" y="4433716"/>
              <a:ext cx="7074534" cy="0"/>
            </a:xfrm>
            <a:custGeom>
              <a:avLst/>
              <a:gdLst/>
              <a:ahLst/>
              <a:cxnLst/>
              <a:rect l="l" t="t" r="r" b="b"/>
              <a:pathLst>
                <a:path w="7074534">
                  <a:moveTo>
                    <a:pt x="0" y="0"/>
                  </a:moveTo>
                  <a:lnTo>
                    <a:pt x="7074001" y="0"/>
                  </a:lnTo>
                </a:path>
              </a:pathLst>
            </a:custGeom>
            <a:ln w="12598">
              <a:solidFill>
                <a:srgbClr val="3D8E47"/>
              </a:solidFill>
              <a:prstDash val="lgDash"/>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2" name="object 22">
              <a:extLst>
                <a:ext uri="{FF2B5EF4-FFF2-40B4-BE49-F238E27FC236}">
                  <a16:creationId xmlns:a16="http://schemas.microsoft.com/office/drawing/2014/main" id="{056758AC-6AF2-D284-C85A-B250F107CD87}"/>
                </a:ext>
              </a:extLst>
            </p:cNvPr>
            <p:cNvSpPr/>
            <p:nvPr/>
          </p:nvSpPr>
          <p:spPr>
            <a:xfrm>
              <a:off x="7607018" y="4433716"/>
              <a:ext cx="54610" cy="0"/>
            </a:xfrm>
            <a:custGeom>
              <a:avLst/>
              <a:gdLst/>
              <a:ahLst/>
              <a:cxnLst/>
              <a:rect l="l" t="t" r="r" b="b"/>
              <a:pathLst>
                <a:path w="54609">
                  <a:moveTo>
                    <a:pt x="0" y="0"/>
                  </a:moveTo>
                  <a:lnTo>
                    <a:pt x="5400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3" name="object 23">
              <a:extLst>
                <a:ext uri="{FF2B5EF4-FFF2-40B4-BE49-F238E27FC236}">
                  <a16:creationId xmlns:a16="http://schemas.microsoft.com/office/drawing/2014/main" id="{3C524174-EE1D-6E3D-4B18-CFA3FF886D7B}"/>
                </a:ext>
              </a:extLst>
            </p:cNvPr>
            <p:cNvSpPr/>
            <p:nvPr/>
          </p:nvSpPr>
          <p:spPr>
            <a:xfrm>
              <a:off x="317018" y="5081713"/>
              <a:ext cx="7344409" cy="0"/>
            </a:xfrm>
            <a:custGeom>
              <a:avLst/>
              <a:gdLst/>
              <a:ahLst/>
              <a:cxnLst/>
              <a:rect l="l" t="t" r="r" b="b"/>
              <a:pathLst>
                <a:path w="7344409">
                  <a:moveTo>
                    <a:pt x="0" y="0"/>
                  </a:moveTo>
                  <a:lnTo>
                    <a:pt x="7344003"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4" name="object 24">
              <a:extLst>
                <a:ext uri="{FF2B5EF4-FFF2-40B4-BE49-F238E27FC236}">
                  <a16:creationId xmlns:a16="http://schemas.microsoft.com/office/drawing/2014/main" id="{5463DED7-FBAE-E0A4-E8EC-0B44162B9F4E}"/>
                </a:ext>
              </a:extLst>
            </p:cNvPr>
            <p:cNvSpPr/>
            <p:nvPr/>
          </p:nvSpPr>
          <p:spPr>
            <a:xfrm>
              <a:off x="1959002" y="1988268"/>
              <a:ext cx="0" cy="354965"/>
            </a:xfrm>
            <a:custGeom>
              <a:avLst/>
              <a:gdLst/>
              <a:ahLst/>
              <a:cxnLst/>
              <a:rect l="l" t="t" r="r" b="b"/>
              <a:pathLst>
                <a:path h="354964">
                  <a:moveTo>
                    <a:pt x="0" y="354888"/>
                  </a:moveTo>
                  <a:lnTo>
                    <a:pt x="0" y="0"/>
                  </a:lnTo>
                </a:path>
              </a:pathLst>
            </a:custGeom>
            <a:ln w="12598">
              <a:solidFill>
                <a:srgbClr val="3D8E47"/>
              </a:solidFill>
            </a:ln>
          </p:spPr>
          <p:txBody>
            <a:bodyPr wrap="square" lIns="0" tIns="0" rIns="0" bIns="0" rtlCol="0"/>
            <a:lstStyle/>
            <a:p>
              <a:pPr algn="ctr"/>
              <a:endParaRPr>
                <a:latin typeface="UD デジタル 教科書体 NK-B" panose="02020700000000000000" pitchFamily="18" charset="-128"/>
                <a:ea typeface="UD デジタル 教科書体 NK-B" panose="02020700000000000000" pitchFamily="18" charset="-128"/>
              </a:endParaRPr>
            </a:p>
          </p:txBody>
        </p:sp>
        <p:sp>
          <p:nvSpPr>
            <p:cNvPr id="25" name="object 25">
              <a:extLst>
                <a:ext uri="{FF2B5EF4-FFF2-40B4-BE49-F238E27FC236}">
                  <a16:creationId xmlns:a16="http://schemas.microsoft.com/office/drawing/2014/main" id="{2FAB8353-E66A-3EA4-8656-1E511B9FA859}"/>
                </a:ext>
              </a:extLst>
            </p:cNvPr>
            <p:cNvSpPr/>
            <p:nvPr/>
          </p:nvSpPr>
          <p:spPr>
            <a:xfrm>
              <a:off x="1959002" y="2636273"/>
              <a:ext cx="0" cy="354965"/>
            </a:xfrm>
            <a:custGeom>
              <a:avLst/>
              <a:gdLst/>
              <a:ahLst/>
              <a:cxnLst/>
              <a:rect l="l" t="t" r="r" b="b"/>
              <a:pathLst>
                <a:path h="354964">
                  <a:moveTo>
                    <a:pt x="0" y="354888"/>
                  </a:moveTo>
                  <a:lnTo>
                    <a:pt x="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6" name="object 26">
              <a:extLst>
                <a:ext uri="{FF2B5EF4-FFF2-40B4-BE49-F238E27FC236}">
                  <a16:creationId xmlns:a16="http://schemas.microsoft.com/office/drawing/2014/main" id="{600B62A6-1428-74D7-DDFA-BF8878680CFA}"/>
                </a:ext>
              </a:extLst>
            </p:cNvPr>
            <p:cNvSpPr/>
            <p:nvPr/>
          </p:nvSpPr>
          <p:spPr>
            <a:xfrm>
              <a:off x="1959002" y="3284270"/>
              <a:ext cx="0" cy="354965"/>
            </a:xfrm>
            <a:custGeom>
              <a:avLst/>
              <a:gdLst/>
              <a:ahLst/>
              <a:cxnLst/>
              <a:rect l="l" t="t" r="r" b="b"/>
              <a:pathLst>
                <a:path h="354964">
                  <a:moveTo>
                    <a:pt x="0" y="354888"/>
                  </a:moveTo>
                  <a:lnTo>
                    <a:pt x="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7" name="object 27">
              <a:extLst>
                <a:ext uri="{FF2B5EF4-FFF2-40B4-BE49-F238E27FC236}">
                  <a16:creationId xmlns:a16="http://schemas.microsoft.com/office/drawing/2014/main" id="{AE3E6ACE-801E-8692-F108-C27EADFC4336}"/>
                </a:ext>
              </a:extLst>
            </p:cNvPr>
            <p:cNvSpPr/>
            <p:nvPr/>
          </p:nvSpPr>
          <p:spPr>
            <a:xfrm>
              <a:off x="1959002" y="3932268"/>
              <a:ext cx="0" cy="354965"/>
            </a:xfrm>
            <a:custGeom>
              <a:avLst/>
              <a:gdLst/>
              <a:ahLst/>
              <a:cxnLst/>
              <a:rect l="l" t="t" r="r" b="b"/>
              <a:pathLst>
                <a:path h="354964">
                  <a:moveTo>
                    <a:pt x="0" y="354888"/>
                  </a:moveTo>
                  <a:lnTo>
                    <a:pt x="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8" name="object 28">
              <a:extLst>
                <a:ext uri="{FF2B5EF4-FFF2-40B4-BE49-F238E27FC236}">
                  <a16:creationId xmlns:a16="http://schemas.microsoft.com/office/drawing/2014/main" id="{6BD390E6-E73A-14A5-4D8B-9F01CE4DC3E5}"/>
                </a:ext>
              </a:extLst>
            </p:cNvPr>
            <p:cNvSpPr/>
            <p:nvPr/>
          </p:nvSpPr>
          <p:spPr>
            <a:xfrm>
              <a:off x="1959002" y="4580266"/>
              <a:ext cx="0" cy="354965"/>
            </a:xfrm>
            <a:custGeom>
              <a:avLst/>
              <a:gdLst/>
              <a:ahLst/>
              <a:cxnLst/>
              <a:rect l="l" t="t" r="r" b="b"/>
              <a:pathLst>
                <a:path h="354964">
                  <a:moveTo>
                    <a:pt x="0" y="354888"/>
                  </a:moveTo>
                  <a:lnTo>
                    <a:pt x="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36092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5</a:t>
            </a:fld>
            <a:endParaRPr lang="ja-JP" altLang="en-US" dirty="0"/>
          </a:p>
        </p:txBody>
      </p:sp>
      <p:sp>
        <p:nvSpPr>
          <p:cNvPr id="2" name="タイトル 1">
            <a:extLst>
              <a:ext uri="{FF2B5EF4-FFF2-40B4-BE49-F238E27FC236}">
                <a16:creationId xmlns:a16="http://schemas.microsoft.com/office/drawing/2014/main" id="{DFA755D6-2B0C-EFF8-4EAA-6F872065066A}"/>
              </a:ext>
            </a:extLst>
          </p:cNvPr>
          <p:cNvSpPr>
            <a:spLocks noGrp="1"/>
          </p:cNvSpPr>
          <p:nvPr>
            <p:ph type="title"/>
          </p:nvPr>
        </p:nvSpPr>
        <p:spPr>
          <a:xfrm>
            <a:off x="317018" y="356970"/>
            <a:ext cx="8358186" cy="430887"/>
          </a:xfrm>
          <a:prstGeom prst="rect">
            <a:avLst/>
          </a:prstGeom>
        </p:spPr>
        <p:txBody>
          <a:bodyPr/>
          <a:lstStyle/>
          <a:p>
            <a:r>
              <a:rPr kumimoji="1" lang="ja-JP" altLang="en-US" sz="2800" dirty="0"/>
              <a:t>自己診断してみよう</a:t>
            </a:r>
            <a:endParaRPr kumimoji="1" lang="ja-JP" altLang="en-US" sz="2800" dirty="0">
              <a:latin typeface="UD Digi Kyokasho NK-B" panose="02020700000000000000" pitchFamily="18" charset="-128"/>
              <a:ea typeface="UD Digi Kyokasho NK-B" panose="02020700000000000000" pitchFamily="18" charset="-128"/>
            </a:endParaRPr>
          </a:p>
        </p:txBody>
      </p:sp>
      <p:grpSp>
        <p:nvGrpSpPr>
          <p:cNvPr id="39" name="グループ化 38">
            <a:extLst>
              <a:ext uri="{FF2B5EF4-FFF2-40B4-BE49-F238E27FC236}">
                <a16:creationId xmlns:a16="http://schemas.microsoft.com/office/drawing/2014/main" id="{056C8835-B748-DE0D-B500-85BCC8A0C462}"/>
              </a:ext>
            </a:extLst>
          </p:cNvPr>
          <p:cNvGrpSpPr/>
          <p:nvPr/>
        </p:nvGrpSpPr>
        <p:grpSpPr>
          <a:xfrm>
            <a:off x="623045" y="1813954"/>
            <a:ext cx="7895169" cy="3275874"/>
            <a:chOff x="623045" y="1813954"/>
            <a:chExt cx="7895169" cy="3275874"/>
          </a:xfrm>
        </p:grpSpPr>
        <p:sp>
          <p:nvSpPr>
            <p:cNvPr id="4" name="object 2">
              <a:extLst>
                <a:ext uri="{FF2B5EF4-FFF2-40B4-BE49-F238E27FC236}">
                  <a16:creationId xmlns:a16="http://schemas.microsoft.com/office/drawing/2014/main" id="{015F3EFF-6794-A2F0-FDF1-C2C340A4368E}"/>
                </a:ext>
              </a:extLst>
            </p:cNvPr>
            <p:cNvSpPr txBox="1"/>
            <p:nvPr/>
          </p:nvSpPr>
          <p:spPr>
            <a:xfrm>
              <a:off x="2396727" y="1813954"/>
              <a:ext cx="532765" cy="330200"/>
            </a:xfrm>
            <a:prstGeom prst="rect">
              <a:avLst/>
            </a:prstGeom>
          </p:spPr>
          <p:txBody>
            <a:bodyPr vert="horz" wrap="square" lIns="0" tIns="12700" rIns="0" bIns="0" rtlCol="0">
              <a:spAutoFit/>
            </a:bodyPr>
            <a:lstStyle/>
            <a:p>
              <a:pPr marL="12700">
                <a:lnSpc>
                  <a:spcPct val="100000"/>
                </a:lnSpc>
                <a:spcBef>
                  <a:spcPts val="100"/>
                </a:spcBef>
              </a:pPr>
              <a:r>
                <a:rPr sz="2000" b="1" spc="-10"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強</a:t>
              </a:r>
              <a:r>
                <a:rPr sz="2000" b="1"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度</a:t>
              </a:r>
              <a:endParaRPr sz="2000" dirty="0">
                <a:latin typeface="UD デジタル 教科書体 NK-B" panose="02020700000000000000" pitchFamily="18" charset="-128"/>
                <a:ea typeface="UD デジタル 教科書体 NK-B" panose="02020700000000000000" pitchFamily="18" charset="-128"/>
                <a:cs typeface="UDDigiKyokasho ProN"/>
              </a:endParaRPr>
            </a:p>
          </p:txBody>
        </p:sp>
        <p:grpSp>
          <p:nvGrpSpPr>
            <p:cNvPr id="5" name="object 3">
              <a:extLst>
                <a:ext uri="{FF2B5EF4-FFF2-40B4-BE49-F238E27FC236}">
                  <a16:creationId xmlns:a16="http://schemas.microsoft.com/office/drawing/2014/main" id="{92F1EC12-CCCD-F8F4-3292-36929E7AEDC7}"/>
                </a:ext>
              </a:extLst>
            </p:cNvPr>
            <p:cNvGrpSpPr/>
            <p:nvPr/>
          </p:nvGrpSpPr>
          <p:grpSpPr>
            <a:xfrm>
              <a:off x="1361550" y="2286473"/>
              <a:ext cx="2602865" cy="2249805"/>
              <a:chOff x="1361550" y="2286473"/>
              <a:chExt cx="2602865" cy="2249805"/>
            </a:xfrm>
          </p:grpSpPr>
          <p:sp>
            <p:nvSpPr>
              <p:cNvPr id="6" name="object 4">
                <a:extLst>
                  <a:ext uri="{FF2B5EF4-FFF2-40B4-BE49-F238E27FC236}">
                    <a16:creationId xmlns:a16="http://schemas.microsoft.com/office/drawing/2014/main" id="{838B6876-6F2E-3286-410B-6052E4AFF7D9}"/>
                  </a:ext>
                </a:extLst>
              </p:cNvPr>
              <p:cNvSpPr/>
              <p:nvPr/>
            </p:nvSpPr>
            <p:spPr>
              <a:xfrm>
                <a:off x="2662852" y="2286473"/>
                <a:ext cx="0" cy="1495425"/>
              </a:xfrm>
              <a:custGeom>
                <a:avLst/>
                <a:gdLst/>
                <a:ahLst/>
                <a:cxnLst/>
                <a:rect l="l" t="t" r="r" b="b"/>
                <a:pathLst>
                  <a:path h="1495425">
                    <a:moveTo>
                      <a:pt x="0" y="0"/>
                    </a:moveTo>
                    <a:lnTo>
                      <a:pt x="0" y="1495336"/>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7" name="object 5">
                <a:extLst>
                  <a:ext uri="{FF2B5EF4-FFF2-40B4-BE49-F238E27FC236}">
                    <a16:creationId xmlns:a16="http://schemas.microsoft.com/office/drawing/2014/main" id="{99FEDC5B-DA41-FE23-63B2-9136FC6B8756}"/>
                  </a:ext>
                </a:extLst>
              </p:cNvPr>
              <p:cNvSpPr/>
              <p:nvPr/>
            </p:nvSpPr>
            <p:spPr>
              <a:xfrm>
                <a:off x="2590012" y="3034141"/>
                <a:ext cx="146050" cy="0"/>
              </a:xfrm>
              <a:custGeom>
                <a:avLst/>
                <a:gdLst/>
                <a:ahLst/>
                <a:cxnLst/>
                <a:rect l="l" t="t" r="r" b="b"/>
                <a:pathLst>
                  <a:path w="146050">
                    <a:moveTo>
                      <a:pt x="0" y="0"/>
                    </a:moveTo>
                    <a:lnTo>
                      <a:pt x="145669" y="0"/>
                    </a:lnTo>
                  </a:path>
                </a:pathLst>
              </a:custGeom>
              <a:ln w="5397">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8" name="object 6">
                <a:extLst>
                  <a:ext uri="{FF2B5EF4-FFF2-40B4-BE49-F238E27FC236}">
                    <a16:creationId xmlns:a16="http://schemas.microsoft.com/office/drawing/2014/main" id="{F2C33E27-6E05-69A7-9F6E-B1B19FDBF2C3}"/>
                  </a:ext>
                </a:extLst>
              </p:cNvPr>
              <p:cNvSpPr/>
              <p:nvPr/>
            </p:nvSpPr>
            <p:spPr>
              <a:xfrm>
                <a:off x="1367849" y="3781812"/>
                <a:ext cx="1295400" cy="748030"/>
              </a:xfrm>
              <a:custGeom>
                <a:avLst/>
                <a:gdLst/>
                <a:ahLst/>
                <a:cxnLst/>
                <a:rect l="l" t="t" r="r" b="b"/>
                <a:pathLst>
                  <a:path w="1295400" h="748029">
                    <a:moveTo>
                      <a:pt x="0" y="747661"/>
                    </a:moveTo>
                    <a:lnTo>
                      <a:pt x="1295006"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9" name="object 7">
                <a:extLst>
                  <a:ext uri="{FF2B5EF4-FFF2-40B4-BE49-F238E27FC236}">
                    <a16:creationId xmlns:a16="http://schemas.microsoft.com/office/drawing/2014/main" id="{D3390754-B2B3-E31C-9AC9-646ACE429EDA}"/>
                  </a:ext>
                </a:extLst>
              </p:cNvPr>
              <p:cNvSpPr/>
              <p:nvPr/>
            </p:nvSpPr>
            <p:spPr>
              <a:xfrm>
                <a:off x="1978941" y="4092566"/>
                <a:ext cx="73025" cy="126364"/>
              </a:xfrm>
              <a:custGeom>
                <a:avLst/>
                <a:gdLst/>
                <a:ahLst/>
                <a:cxnLst/>
                <a:rect l="l" t="t" r="r" b="b"/>
                <a:pathLst>
                  <a:path w="73025" h="126364">
                    <a:moveTo>
                      <a:pt x="72821" y="126149"/>
                    </a:moveTo>
                    <a:lnTo>
                      <a:pt x="0" y="0"/>
                    </a:lnTo>
                  </a:path>
                </a:pathLst>
              </a:custGeom>
              <a:ln w="5397">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10" name="object 8">
                <a:extLst>
                  <a:ext uri="{FF2B5EF4-FFF2-40B4-BE49-F238E27FC236}">
                    <a16:creationId xmlns:a16="http://schemas.microsoft.com/office/drawing/2014/main" id="{069B6F19-9AED-E1F5-41FA-260598F6C346}"/>
                  </a:ext>
                </a:extLst>
              </p:cNvPr>
              <p:cNvSpPr/>
              <p:nvPr/>
            </p:nvSpPr>
            <p:spPr>
              <a:xfrm>
                <a:off x="2662849" y="3781812"/>
                <a:ext cx="1295400" cy="748030"/>
              </a:xfrm>
              <a:custGeom>
                <a:avLst/>
                <a:gdLst/>
                <a:ahLst/>
                <a:cxnLst/>
                <a:rect l="l" t="t" r="r" b="b"/>
                <a:pathLst>
                  <a:path w="1295400" h="748029">
                    <a:moveTo>
                      <a:pt x="1294993" y="747661"/>
                    </a:moveTo>
                    <a:lnTo>
                      <a:pt x="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11" name="object 9">
                <a:extLst>
                  <a:ext uri="{FF2B5EF4-FFF2-40B4-BE49-F238E27FC236}">
                    <a16:creationId xmlns:a16="http://schemas.microsoft.com/office/drawing/2014/main" id="{044F050D-8BDE-01BF-C630-AF01AA80F178}"/>
                  </a:ext>
                </a:extLst>
              </p:cNvPr>
              <p:cNvSpPr/>
              <p:nvPr/>
            </p:nvSpPr>
            <p:spPr>
              <a:xfrm>
                <a:off x="3273933" y="4092569"/>
                <a:ext cx="73025" cy="126364"/>
              </a:xfrm>
              <a:custGeom>
                <a:avLst/>
                <a:gdLst/>
                <a:ahLst/>
                <a:cxnLst/>
                <a:rect l="l" t="t" r="r" b="b"/>
                <a:pathLst>
                  <a:path w="73025" h="126364">
                    <a:moveTo>
                      <a:pt x="72834" y="0"/>
                    </a:moveTo>
                    <a:lnTo>
                      <a:pt x="0" y="126149"/>
                    </a:lnTo>
                  </a:path>
                </a:pathLst>
              </a:custGeom>
              <a:ln w="5397">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grpSp>
        <p:sp>
          <p:nvSpPr>
            <p:cNvPr id="12" name="object 10">
              <a:extLst>
                <a:ext uri="{FF2B5EF4-FFF2-40B4-BE49-F238E27FC236}">
                  <a16:creationId xmlns:a16="http://schemas.microsoft.com/office/drawing/2014/main" id="{54C21C3F-55CE-F78D-1B51-BD24B5D98349}"/>
                </a:ext>
              </a:extLst>
            </p:cNvPr>
            <p:cNvSpPr txBox="1"/>
            <p:nvPr/>
          </p:nvSpPr>
          <p:spPr>
            <a:xfrm>
              <a:off x="2594843" y="3850121"/>
              <a:ext cx="142875"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0</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3" name="object 11">
              <a:extLst>
                <a:ext uri="{FF2B5EF4-FFF2-40B4-BE49-F238E27FC236}">
                  <a16:creationId xmlns:a16="http://schemas.microsoft.com/office/drawing/2014/main" id="{D32B7343-7FC4-B8B4-A816-523D79923732}"/>
                </a:ext>
              </a:extLst>
            </p:cNvPr>
            <p:cNvSpPr txBox="1"/>
            <p:nvPr/>
          </p:nvSpPr>
          <p:spPr>
            <a:xfrm>
              <a:off x="2795224" y="2898180"/>
              <a:ext cx="142875"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5</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4" name="object 12">
              <a:extLst>
                <a:ext uri="{FF2B5EF4-FFF2-40B4-BE49-F238E27FC236}">
                  <a16:creationId xmlns:a16="http://schemas.microsoft.com/office/drawing/2014/main" id="{014A2E65-A7EE-660A-C6FD-329AA450152D}"/>
                </a:ext>
              </a:extLst>
            </p:cNvPr>
            <p:cNvSpPr txBox="1"/>
            <p:nvPr/>
          </p:nvSpPr>
          <p:spPr>
            <a:xfrm>
              <a:off x="2036018" y="4215856"/>
              <a:ext cx="142875"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5</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5" name="object 13">
              <a:extLst>
                <a:ext uri="{FF2B5EF4-FFF2-40B4-BE49-F238E27FC236}">
                  <a16:creationId xmlns:a16="http://schemas.microsoft.com/office/drawing/2014/main" id="{88A4A084-DB54-8F7D-22FE-0FF880745B56}"/>
                </a:ext>
              </a:extLst>
            </p:cNvPr>
            <p:cNvSpPr txBox="1"/>
            <p:nvPr/>
          </p:nvSpPr>
          <p:spPr>
            <a:xfrm>
              <a:off x="3162203" y="4215856"/>
              <a:ext cx="142875"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5</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6" name="object 14">
              <a:extLst>
                <a:ext uri="{FF2B5EF4-FFF2-40B4-BE49-F238E27FC236}">
                  <a16:creationId xmlns:a16="http://schemas.microsoft.com/office/drawing/2014/main" id="{0B3322A8-61AA-DCEB-B340-91677AC252EF}"/>
                </a:ext>
              </a:extLst>
            </p:cNvPr>
            <p:cNvSpPr txBox="1"/>
            <p:nvPr/>
          </p:nvSpPr>
          <p:spPr>
            <a:xfrm>
              <a:off x="623045" y="4755763"/>
              <a:ext cx="847090" cy="332783"/>
            </a:xfrm>
            <a:prstGeom prst="rect">
              <a:avLst/>
            </a:prstGeom>
          </p:spPr>
          <p:txBody>
            <a:bodyPr vert="horz" wrap="square" lIns="0" tIns="24765" rIns="0" bIns="0" rtlCol="0">
              <a:spAutoFit/>
            </a:bodyPr>
            <a:lstStyle/>
            <a:p>
              <a:pPr marL="12700">
                <a:lnSpc>
                  <a:spcPct val="100000"/>
                </a:lnSpc>
                <a:spcBef>
                  <a:spcPts val="135"/>
                </a:spcBef>
              </a:pPr>
              <a:r>
                <a:rPr sz="2000" b="1" spc="5"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持</a:t>
              </a:r>
              <a:r>
                <a:rPr sz="2000" b="1" spc="1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続</a:t>
              </a:r>
              <a:r>
                <a:rPr sz="2000" b="1"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性</a:t>
              </a:r>
              <a:endParaRPr sz="20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17" name="object 15">
              <a:extLst>
                <a:ext uri="{FF2B5EF4-FFF2-40B4-BE49-F238E27FC236}">
                  <a16:creationId xmlns:a16="http://schemas.microsoft.com/office/drawing/2014/main" id="{DAB9EA4A-BBB9-60B4-1D3F-C14AB83B663F}"/>
                </a:ext>
              </a:extLst>
            </p:cNvPr>
            <p:cNvSpPr txBox="1"/>
            <p:nvPr/>
          </p:nvSpPr>
          <p:spPr>
            <a:xfrm>
              <a:off x="2739928" y="2159065"/>
              <a:ext cx="260350"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10</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18" name="object 16">
              <a:extLst>
                <a:ext uri="{FF2B5EF4-FFF2-40B4-BE49-F238E27FC236}">
                  <a16:creationId xmlns:a16="http://schemas.microsoft.com/office/drawing/2014/main" id="{7654B45F-5151-D3C8-04AC-A98046B8FC33}"/>
                </a:ext>
              </a:extLst>
            </p:cNvPr>
            <p:cNvSpPr txBox="1"/>
            <p:nvPr/>
          </p:nvSpPr>
          <p:spPr>
            <a:xfrm>
              <a:off x="6561701" y="1813954"/>
              <a:ext cx="279400" cy="330200"/>
            </a:xfrm>
            <a:prstGeom prst="rect">
              <a:avLst/>
            </a:prstGeom>
          </p:spPr>
          <p:txBody>
            <a:bodyPr vert="horz" wrap="square" lIns="0" tIns="12700" rIns="0" bIns="0" rtlCol="0">
              <a:spAutoFit/>
            </a:bodyPr>
            <a:lstStyle/>
            <a:p>
              <a:pPr marL="12700">
                <a:lnSpc>
                  <a:spcPct val="100000"/>
                </a:lnSpc>
                <a:spcBef>
                  <a:spcPts val="100"/>
                </a:spcBef>
              </a:pPr>
              <a:r>
                <a:rPr sz="20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人</a:t>
              </a:r>
              <a:endParaRPr sz="2000">
                <a:latin typeface="UD デジタル 教科書体 NK-B" panose="02020700000000000000" pitchFamily="18" charset="-128"/>
                <a:ea typeface="UD デジタル 教科書体 NK-B" panose="02020700000000000000" pitchFamily="18" charset="-128"/>
                <a:cs typeface="UDDigiKyokasho ProN"/>
              </a:endParaRPr>
            </a:p>
          </p:txBody>
        </p:sp>
        <p:grpSp>
          <p:nvGrpSpPr>
            <p:cNvPr id="19" name="object 17">
              <a:extLst>
                <a:ext uri="{FF2B5EF4-FFF2-40B4-BE49-F238E27FC236}">
                  <a16:creationId xmlns:a16="http://schemas.microsoft.com/office/drawing/2014/main" id="{57457EBD-3429-6BD0-CE09-26BD34AA9C01}"/>
                </a:ext>
              </a:extLst>
            </p:cNvPr>
            <p:cNvGrpSpPr/>
            <p:nvPr/>
          </p:nvGrpSpPr>
          <p:grpSpPr>
            <a:xfrm>
              <a:off x="5400099" y="2286473"/>
              <a:ext cx="2602865" cy="2249805"/>
              <a:chOff x="5400099" y="2286473"/>
              <a:chExt cx="2602865" cy="2249805"/>
            </a:xfrm>
          </p:grpSpPr>
          <p:sp>
            <p:nvSpPr>
              <p:cNvPr id="20" name="object 18">
                <a:extLst>
                  <a:ext uri="{FF2B5EF4-FFF2-40B4-BE49-F238E27FC236}">
                    <a16:creationId xmlns:a16="http://schemas.microsoft.com/office/drawing/2014/main" id="{6B9760B5-FE51-5C96-CE92-DC05DD523024}"/>
                  </a:ext>
                </a:extLst>
              </p:cNvPr>
              <p:cNvSpPr/>
              <p:nvPr/>
            </p:nvSpPr>
            <p:spPr>
              <a:xfrm>
                <a:off x="6701390" y="2286473"/>
                <a:ext cx="0" cy="1495425"/>
              </a:xfrm>
              <a:custGeom>
                <a:avLst/>
                <a:gdLst/>
                <a:ahLst/>
                <a:cxnLst/>
                <a:rect l="l" t="t" r="r" b="b"/>
                <a:pathLst>
                  <a:path h="1495425">
                    <a:moveTo>
                      <a:pt x="0" y="0"/>
                    </a:moveTo>
                    <a:lnTo>
                      <a:pt x="0" y="1495336"/>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1" name="object 19">
                <a:extLst>
                  <a:ext uri="{FF2B5EF4-FFF2-40B4-BE49-F238E27FC236}">
                    <a16:creationId xmlns:a16="http://schemas.microsoft.com/office/drawing/2014/main" id="{77E9CBE0-3F66-B194-941B-6B73D408DDA6}"/>
                  </a:ext>
                </a:extLst>
              </p:cNvPr>
              <p:cNvSpPr/>
              <p:nvPr/>
            </p:nvSpPr>
            <p:spPr>
              <a:xfrm>
                <a:off x="6628563" y="3034141"/>
                <a:ext cx="146050" cy="0"/>
              </a:xfrm>
              <a:custGeom>
                <a:avLst/>
                <a:gdLst/>
                <a:ahLst/>
                <a:cxnLst/>
                <a:rect l="l" t="t" r="r" b="b"/>
                <a:pathLst>
                  <a:path w="146050">
                    <a:moveTo>
                      <a:pt x="0" y="0"/>
                    </a:moveTo>
                    <a:lnTo>
                      <a:pt x="145669" y="0"/>
                    </a:lnTo>
                  </a:path>
                </a:pathLst>
              </a:custGeom>
              <a:ln w="5397">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2" name="object 20">
                <a:extLst>
                  <a:ext uri="{FF2B5EF4-FFF2-40B4-BE49-F238E27FC236}">
                    <a16:creationId xmlns:a16="http://schemas.microsoft.com/office/drawing/2014/main" id="{39133A57-25E5-56AB-7739-60AF1C4C242F}"/>
                  </a:ext>
                </a:extLst>
              </p:cNvPr>
              <p:cNvSpPr/>
              <p:nvPr/>
            </p:nvSpPr>
            <p:spPr>
              <a:xfrm>
                <a:off x="5406399" y="3781812"/>
                <a:ext cx="1295400" cy="748030"/>
              </a:xfrm>
              <a:custGeom>
                <a:avLst/>
                <a:gdLst/>
                <a:ahLst/>
                <a:cxnLst/>
                <a:rect l="l" t="t" r="r" b="b"/>
                <a:pathLst>
                  <a:path w="1295400" h="748029">
                    <a:moveTo>
                      <a:pt x="0" y="747661"/>
                    </a:moveTo>
                    <a:lnTo>
                      <a:pt x="1294993"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3" name="object 21">
                <a:extLst>
                  <a:ext uri="{FF2B5EF4-FFF2-40B4-BE49-F238E27FC236}">
                    <a16:creationId xmlns:a16="http://schemas.microsoft.com/office/drawing/2014/main" id="{E4E1770E-D373-000B-761E-B5F215D47C18}"/>
                  </a:ext>
                </a:extLst>
              </p:cNvPr>
              <p:cNvSpPr/>
              <p:nvPr/>
            </p:nvSpPr>
            <p:spPr>
              <a:xfrm>
                <a:off x="6017479" y="4092566"/>
                <a:ext cx="73025" cy="126364"/>
              </a:xfrm>
              <a:custGeom>
                <a:avLst/>
                <a:gdLst/>
                <a:ahLst/>
                <a:cxnLst/>
                <a:rect l="l" t="t" r="r" b="b"/>
                <a:pathLst>
                  <a:path w="73025" h="126364">
                    <a:moveTo>
                      <a:pt x="72834" y="126149"/>
                    </a:moveTo>
                    <a:lnTo>
                      <a:pt x="0" y="0"/>
                    </a:lnTo>
                  </a:path>
                </a:pathLst>
              </a:custGeom>
              <a:ln w="5397">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4" name="object 22">
                <a:extLst>
                  <a:ext uri="{FF2B5EF4-FFF2-40B4-BE49-F238E27FC236}">
                    <a16:creationId xmlns:a16="http://schemas.microsoft.com/office/drawing/2014/main" id="{1FC25FE6-B3EF-77B6-EC28-89B7BFE7590C}"/>
                  </a:ext>
                </a:extLst>
              </p:cNvPr>
              <p:cNvSpPr/>
              <p:nvPr/>
            </p:nvSpPr>
            <p:spPr>
              <a:xfrm>
                <a:off x="6701387" y="3781812"/>
                <a:ext cx="1295400" cy="748030"/>
              </a:xfrm>
              <a:custGeom>
                <a:avLst/>
                <a:gdLst/>
                <a:ahLst/>
                <a:cxnLst/>
                <a:rect l="l" t="t" r="r" b="b"/>
                <a:pathLst>
                  <a:path w="1295400" h="748029">
                    <a:moveTo>
                      <a:pt x="1295006" y="747661"/>
                    </a:moveTo>
                    <a:lnTo>
                      <a:pt x="0" y="0"/>
                    </a:lnTo>
                  </a:path>
                </a:pathLst>
              </a:custGeom>
              <a:ln w="12598">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sp>
            <p:nvSpPr>
              <p:cNvPr id="25" name="object 23">
                <a:extLst>
                  <a:ext uri="{FF2B5EF4-FFF2-40B4-BE49-F238E27FC236}">
                    <a16:creationId xmlns:a16="http://schemas.microsoft.com/office/drawing/2014/main" id="{2BA84016-BF7C-FA10-BDEF-3747C2B29F3B}"/>
                  </a:ext>
                </a:extLst>
              </p:cNvPr>
              <p:cNvSpPr/>
              <p:nvPr/>
            </p:nvSpPr>
            <p:spPr>
              <a:xfrm>
                <a:off x="7312483" y="4092569"/>
                <a:ext cx="73025" cy="126364"/>
              </a:xfrm>
              <a:custGeom>
                <a:avLst/>
                <a:gdLst/>
                <a:ahLst/>
                <a:cxnLst/>
                <a:rect l="l" t="t" r="r" b="b"/>
                <a:pathLst>
                  <a:path w="73025" h="126364">
                    <a:moveTo>
                      <a:pt x="72821" y="0"/>
                    </a:moveTo>
                    <a:lnTo>
                      <a:pt x="0" y="126149"/>
                    </a:lnTo>
                  </a:path>
                </a:pathLst>
              </a:custGeom>
              <a:ln w="5397">
                <a:solidFill>
                  <a:srgbClr val="3D8E47"/>
                </a:solidFill>
              </a:ln>
            </p:spPr>
            <p:txBody>
              <a:bodyPr wrap="square" lIns="0" tIns="0" rIns="0" bIns="0" rtlCol="0"/>
              <a:lstStyle/>
              <a:p>
                <a:endParaRPr>
                  <a:latin typeface="UD デジタル 教科書体 NK-R" panose="02020400000000000000" pitchFamily="18" charset="-128"/>
                  <a:ea typeface="UD デジタル 教科書体 NK-R" panose="02020400000000000000" pitchFamily="18" charset="-128"/>
                </a:endParaRPr>
              </a:p>
            </p:txBody>
          </p:sp>
        </p:grpSp>
        <p:sp>
          <p:nvSpPr>
            <p:cNvPr id="26" name="object 24">
              <a:extLst>
                <a:ext uri="{FF2B5EF4-FFF2-40B4-BE49-F238E27FC236}">
                  <a16:creationId xmlns:a16="http://schemas.microsoft.com/office/drawing/2014/main" id="{12FF4B35-0658-7359-FDDA-BF37B9911E6A}"/>
                </a:ext>
              </a:extLst>
            </p:cNvPr>
            <p:cNvSpPr txBox="1"/>
            <p:nvPr/>
          </p:nvSpPr>
          <p:spPr>
            <a:xfrm>
              <a:off x="6633381" y="3850121"/>
              <a:ext cx="142875"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0</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27" name="object 25">
              <a:extLst>
                <a:ext uri="{FF2B5EF4-FFF2-40B4-BE49-F238E27FC236}">
                  <a16:creationId xmlns:a16="http://schemas.microsoft.com/office/drawing/2014/main" id="{2A616C78-D74F-C10E-742D-259134F8B4A3}"/>
                </a:ext>
              </a:extLst>
            </p:cNvPr>
            <p:cNvSpPr txBox="1"/>
            <p:nvPr/>
          </p:nvSpPr>
          <p:spPr>
            <a:xfrm>
              <a:off x="6833761" y="2898180"/>
              <a:ext cx="142875"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5</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28" name="object 26">
              <a:extLst>
                <a:ext uri="{FF2B5EF4-FFF2-40B4-BE49-F238E27FC236}">
                  <a16:creationId xmlns:a16="http://schemas.microsoft.com/office/drawing/2014/main" id="{841ECD06-935F-8D67-F321-1B7F5E89A9F7}"/>
                </a:ext>
              </a:extLst>
            </p:cNvPr>
            <p:cNvSpPr txBox="1"/>
            <p:nvPr/>
          </p:nvSpPr>
          <p:spPr>
            <a:xfrm>
              <a:off x="6049155" y="4263045"/>
              <a:ext cx="1320165" cy="330200"/>
            </a:xfrm>
            <a:prstGeom prst="rect">
              <a:avLst/>
            </a:prstGeom>
          </p:spPr>
          <p:txBody>
            <a:bodyPr vert="horz" wrap="square" lIns="0" tIns="12700" rIns="0" bIns="0" rtlCol="0">
              <a:spAutoFit/>
            </a:bodyPr>
            <a:lstStyle/>
            <a:p>
              <a:pPr marL="38100" algn="ctr">
                <a:lnSpc>
                  <a:spcPct val="100000"/>
                </a:lnSpc>
                <a:spcBef>
                  <a:spcPts val="100"/>
                </a:spcBef>
                <a:tabLst>
                  <a:tab pos="1163955" algn="l"/>
                </a:tabLst>
              </a:pPr>
              <a:r>
                <a:rPr sz="2000" b="1"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攻撃性</a:t>
              </a:r>
              <a:endParaRPr sz="2100" baseline="37698">
                <a:latin typeface="UD デジタル 教科書体 NK-B" panose="02020700000000000000" pitchFamily="18" charset="-128"/>
                <a:ea typeface="UD デジタル 教科書体 NK-B" panose="02020700000000000000" pitchFamily="18" charset="-128"/>
                <a:cs typeface="UDDigiKyokasho ProN"/>
              </a:endParaRPr>
            </a:p>
          </p:txBody>
        </p:sp>
        <p:sp>
          <p:nvSpPr>
            <p:cNvPr id="29" name="object 27">
              <a:extLst>
                <a:ext uri="{FF2B5EF4-FFF2-40B4-BE49-F238E27FC236}">
                  <a16:creationId xmlns:a16="http://schemas.microsoft.com/office/drawing/2014/main" id="{08D33223-7829-A596-1050-D953E4B10A97}"/>
                </a:ext>
              </a:extLst>
            </p:cNvPr>
            <p:cNvSpPr txBox="1"/>
            <p:nvPr/>
          </p:nvSpPr>
          <p:spPr>
            <a:xfrm>
              <a:off x="3861492" y="4755763"/>
              <a:ext cx="636398" cy="333425"/>
            </a:xfrm>
            <a:prstGeom prst="rect">
              <a:avLst/>
            </a:prstGeom>
          </p:spPr>
          <p:txBody>
            <a:bodyPr vert="horz" wrap="square" lIns="0" tIns="25400" rIns="0" bIns="0" rtlCol="0">
              <a:spAutoFit/>
            </a:bodyPr>
            <a:lstStyle/>
            <a:p>
              <a:pPr marL="112395">
                <a:lnSpc>
                  <a:spcPct val="100000"/>
                </a:lnSpc>
                <a:spcBef>
                  <a:spcPts val="140"/>
                </a:spcBef>
                <a:tabLst>
                  <a:tab pos="1023619" algn="l"/>
                </a:tabLst>
              </a:pPr>
              <a:r>
                <a:rPr sz="2000" b="1" spc="1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頻</a:t>
              </a:r>
              <a:r>
                <a:rPr sz="2000" b="1"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度</a:t>
              </a:r>
              <a:endParaRPr sz="20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30" name="object 28">
              <a:extLst>
                <a:ext uri="{FF2B5EF4-FFF2-40B4-BE49-F238E27FC236}">
                  <a16:creationId xmlns:a16="http://schemas.microsoft.com/office/drawing/2014/main" id="{A5AE2655-5995-305A-268D-C9F9A08B847A}"/>
                </a:ext>
              </a:extLst>
            </p:cNvPr>
            <p:cNvSpPr txBox="1"/>
            <p:nvPr/>
          </p:nvSpPr>
          <p:spPr>
            <a:xfrm>
              <a:off x="7892739" y="4755763"/>
              <a:ext cx="625475" cy="334065"/>
            </a:xfrm>
            <a:prstGeom prst="rect">
              <a:avLst/>
            </a:prstGeom>
          </p:spPr>
          <p:txBody>
            <a:bodyPr vert="horz" wrap="square" lIns="0" tIns="26034" rIns="0" bIns="0" rtlCol="0">
              <a:spAutoFit/>
            </a:bodyPr>
            <a:lstStyle/>
            <a:p>
              <a:pPr marL="136525">
                <a:lnSpc>
                  <a:spcPct val="100000"/>
                </a:lnSpc>
                <a:spcBef>
                  <a:spcPts val="160"/>
                </a:spcBef>
              </a:pPr>
              <a:r>
                <a:rPr sz="2000" b="1" spc="-254"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モ</a:t>
              </a:r>
              <a:r>
                <a:rPr sz="2000" b="1"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ノ</a:t>
              </a:r>
              <a:endParaRPr sz="20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31" name="object 29">
              <a:extLst>
                <a:ext uri="{FF2B5EF4-FFF2-40B4-BE49-F238E27FC236}">
                  <a16:creationId xmlns:a16="http://schemas.microsoft.com/office/drawing/2014/main" id="{BB61AA14-4D58-D7BD-771E-8B625FA8312C}"/>
                </a:ext>
              </a:extLst>
            </p:cNvPr>
            <p:cNvSpPr txBox="1"/>
            <p:nvPr/>
          </p:nvSpPr>
          <p:spPr>
            <a:xfrm>
              <a:off x="6778466" y="2159065"/>
              <a:ext cx="260350"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10</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32" name="object 29">
              <a:extLst>
                <a:ext uri="{FF2B5EF4-FFF2-40B4-BE49-F238E27FC236}">
                  <a16:creationId xmlns:a16="http://schemas.microsoft.com/office/drawing/2014/main" id="{A95860F9-F84F-C543-116D-B1722142EAB9}"/>
                </a:ext>
              </a:extLst>
            </p:cNvPr>
            <p:cNvSpPr txBox="1"/>
            <p:nvPr/>
          </p:nvSpPr>
          <p:spPr>
            <a:xfrm>
              <a:off x="1209599" y="4529842"/>
              <a:ext cx="260350"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10</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33" name="object 29">
              <a:extLst>
                <a:ext uri="{FF2B5EF4-FFF2-40B4-BE49-F238E27FC236}">
                  <a16:creationId xmlns:a16="http://schemas.microsoft.com/office/drawing/2014/main" id="{16478A56-121C-415C-3423-F4A489A2B59E}"/>
                </a:ext>
              </a:extLst>
            </p:cNvPr>
            <p:cNvSpPr txBox="1"/>
            <p:nvPr/>
          </p:nvSpPr>
          <p:spPr>
            <a:xfrm>
              <a:off x="3865303" y="4529842"/>
              <a:ext cx="260350"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10</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34" name="object 29">
              <a:extLst>
                <a:ext uri="{FF2B5EF4-FFF2-40B4-BE49-F238E27FC236}">
                  <a16:creationId xmlns:a16="http://schemas.microsoft.com/office/drawing/2014/main" id="{F0F3CA5B-C523-556F-26DD-E30813DB4F23}"/>
                </a:ext>
              </a:extLst>
            </p:cNvPr>
            <p:cNvSpPr txBox="1"/>
            <p:nvPr/>
          </p:nvSpPr>
          <p:spPr>
            <a:xfrm>
              <a:off x="5223249" y="4529842"/>
              <a:ext cx="260350"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10</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35" name="object 29">
              <a:extLst>
                <a:ext uri="{FF2B5EF4-FFF2-40B4-BE49-F238E27FC236}">
                  <a16:creationId xmlns:a16="http://schemas.microsoft.com/office/drawing/2014/main" id="{894D0AAD-CB17-D3BF-A02E-E950ECFF71EE}"/>
                </a:ext>
              </a:extLst>
            </p:cNvPr>
            <p:cNvSpPr txBox="1"/>
            <p:nvPr/>
          </p:nvSpPr>
          <p:spPr>
            <a:xfrm>
              <a:off x="7878953" y="4529842"/>
              <a:ext cx="260350"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10</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36" name="object 12">
              <a:extLst>
                <a:ext uri="{FF2B5EF4-FFF2-40B4-BE49-F238E27FC236}">
                  <a16:creationId xmlns:a16="http://schemas.microsoft.com/office/drawing/2014/main" id="{33E653D6-40D4-AD68-B15E-1CAE0A59C158}"/>
                </a:ext>
              </a:extLst>
            </p:cNvPr>
            <p:cNvSpPr txBox="1"/>
            <p:nvPr/>
          </p:nvSpPr>
          <p:spPr>
            <a:xfrm>
              <a:off x="6075495" y="4215856"/>
              <a:ext cx="142875"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5</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37" name="object 13">
              <a:extLst>
                <a:ext uri="{FF2B5EF4-FFF2-40B4-BE49-F238E27FC236}">
                  <a16:creationId xmlns:a16="http://schemas.microsoft.com/office/drawing/2014/main" id="{2585752D-3C51-E203-68E5-1FD7C4714F9A}"/>
                </a:ext>
              </a:extLst>
            </p:cNvPr>
            <p:cNvSpPr txBox="1"/>
            <p:nvPr/>
          </p:nvSpPr>
          <p:spPr>
            <a:xfrm>
              <a:off x="7201680" y="4215856"/>
              <a:ext cx="142875" cy="228268"/>
            </a:xfrm>
            <a:prstGeom prst="rect">
              <a:avLst/>
            </a:prstGeom>
          </p:spPr>
          <p:txBody>
            <a:bodyPr vert="horz" wrap="square" lIns="0" tIns="12700" rIns="0" bIns="0" rtlCol="0">
              <a:spAutoFit/>
            </a:bodyPr>
            <a:lstStyle/>
            <a:p>
              <a:pPr marL="12700">
                <a:lnSpc>
                  <a:spcPct val="100000"/>
                </a:lnSpc>
                <a:spcBef>
                  <a:spcPts val="100"/>
                </a:spcBef>
              </a:pPr>
              <a:r>
                <a:rPr sz="1400">
                  <a:solidFill>
                    <a:srgbClr val="231F20"/>
                  </a:solidFill>
                  <a:latin typeface="UD デジタル 教科書体 NK-R" panose="02020400000000000000" pitchFamily="18" charset="-128"/>
                  <a:ea typeface="UD デジタル 教科書体 NK-R" panose="02020400000000000000" pitchFamily="18" charset="-128"/>
                  <a:cs typeface="UDDigiKyokasho ProN"/>
                </a:rPr>
                <a:t>5</a:t>
              </a:r>
              <a:endParaRPr sz="1400">
                <a:latin typeface="UD デジタル 教科書体 NK-R" panose="02020400000000000000" pitchFamily="18" charset="-128"/>
                <a:ea typeface="UD デジタル 教科書体 NK-R" panose="02020400000000000000" pitchFamily="18" charset="-128"/>
                <a:cs typeface="UDDigiKyokasho ProN"/>
              </a:endParaRPr>
            </a:p>
          </p:txBody>
        </p:sp>
        <p:sp>
          <p:nvSpPr>
            <p:cNvPr id="38" name="object 27">
              <a:extLst>
                <a:ext uri="{FF2B5EF4-FFF2-40B4-BE49-F238E27FC236}">
                  <a16:creationId xmlns:a16="http://schemas.microsoft.com/office/drawing/2014/main" id="{5C8714B1-D01E-5040-A7AB-0FB904DA8391}"/>
                </a:ext>
              </a:extLst>
            </p:cNvPr>
            <p:cNvSpPr txBox="1"/>
            <p:nvPr/>
          </p:nvSpPr>
          <p:spPr>
            <a:xfrm>
              <a:off x="4876800" y="4756403"/>
              <a:ext cx="607116" cy="333425"/>
            </a:xfrm>
            <a:prstGeom prst="rect">
              <a:avLst/>
            </a:prstGeom>
          </p:spPr>
          <p:txBody>
            <a:bodyPr vert="horz" wrap="square" lIns="0" tIns="25400" rIns="0" bIns="0" rtlCol="0">
              <a:spAutoFit/>
            </a:bodyPr>
            <a:lstStyle/>
            <a:p>
              <a:pPr marL="12700">
                <a:lnSpc>
                  <a:spcPct val="100000"/>
                </a:lnSpc>
                <a:spcBef>
                  <a:spcPts val="200"/>
                </a:spcBef>
                <a:tabLst>
                  <a:tab pos="1374140" algn="l"/>
                </a:tabLst>
              </a:pPr>
              <a:r>
                <a:rPr sz="2000" b="1" spc="-14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自分</a:t>
              </a:r>
              <a:endParaRPr sz="2000">
                <a:latin typeface="UD デジタル 教科書体 NK-B" panose="02020700000000000000" pitchFamily="18" charset="-128"/>
                <a:ea typeface="UD デジタル 教科書体 NK-B" panose="02020700000000000000" pitchFamily="18" charset="-128"/>
                <a:cs typeface="UDDigiKyokasho ProN"/>
              </a:endParaRPr>
            </a:p>
          </p:txBody>
        </p:sp>
      </p:grpSp>
    </p:spTree>
    <p:extLst>
      <p:ext uri="{BB962C8B-B14F-4D97-AF65-F5344CB8AC3E}">
        <p14:creationId xmlns:p14="http://schemas.microsoft.com/office/powerpoint/2010/main" val="377401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6</a:t>
            </a:fld>
            <a:endParaRPr lang="ja-JP" altLang="en-US" dirty="0"/>
          </a:p>
        </p:txBody>
      </p:sp>
      <p:sp>
        <p:nvSpPr>
          <p:cNvPr id="2" name="タイトル 1">
            <a:extLst>
              <a:ext uri="{FF2B5EF4-FFF2-40B4-BE49-F238E27FC236}">
                <a16:creationId xmlns:a16="http://schemas.microsoft.com/office/drawing/2014/main" id="{DD226C14-D956-EF33-2C74-5A7B184F6FCE}"/>
              </a:ext>
            </a:extLst>
          </p:cNvPr>
          <p:cNvSpPr>
            <a:spLocks noGrp="1"/>
          </p:cNvSpPr>
          <p:nvPr>
            <p:ph type="title"/>
          </p:nvPr>
        </p:nvSpPr>
        <p:spPr>
          <a:xfrm>
            <a:off x="317018" y="356970"/>
            <a:ext cx="8358186" cy="430887"/>
          </a:xfrm>
          <a:prstGeom prst="rect">
            <a:avLst/>
          </a:prstGeom>
        </p:spPr>
        <p:txBody>
          <a:bodyPr/>
          <a:lstStyle/>
          <a:p>
            <a:r>
              <a:rPr kumimoji="1" lang="ja-JP" altLang="en-US" sz="2800" dirty="0">
                <a:latin typeface="UD Digi Kyokasho NK-B" panose="02020700000000000000" pitchFamily="18" charset="-128"/>
                <a:ea typeface="UD Digi Kyokasho NK-B" panose="02020700000000000000" pitchFamily="18" charset="-128"/>
              </a:rPr>
              <a:t>怒ったことを覚えていますか？</a:t>
            </a:r>
          </a:p>
        </p:txBody>
      </p:sp>
      <p:grpSp>
        <p:nvGrpSpPr>
          <p:cNvPr id="38" name="グループ化 37">
            <a:extLst>
              <a:ext uri="{FF2B5EF4-FFF2-40B4-BE49-F238E27FC236}">
                <a16:creationId xmlns:a16="http://schemas.microsoft.com/office/drawing/2014/main" id="{4D47D49C-8CED-944F-E552-D84DD893CEC8}"/>
              </a:ext>
            </a:extLst>
          </p:cNvPr>
          <p:cNvGrpSpPr/>
          <p:nvPr/>
        </p:nvGrpSpPr>
        <p:grpSpPr>
          <a:xfrm>
            <a:off x="317018" y="1511636"/>
            <a:ext cx="8418228" cy="5119224"/>
            <a:chOff x="317018" y="1511636"/>
            <a:chExt cx="8418228" cy="5119224"/>
          </a:xfrm>
        </p:grpSpPr>
        <p:sp>
          <p:nvSpPr>
            <p:cNvPr id="4" name="object 28">
              <a:extLst>
                <a:ext uri="{FF2B5EF4-FFF2-40B4-BE49-F238E27FC236}">
                  <a16:creationId xmlns:a16="http://schemas.microsoft.com/office/drawing/2014/main" id="{1F18A769-4C6C-94AD-854A-3DEC9CB0FB8D}"/>
                </a:ext>
              </a:extLst>
            </p:cNvPr>
            <p:cNvSpPr txBox="1"/>
            <p:nvPr/>
          </p:nvSpPr>
          <p:spPr>
            <a:xfrm>
              <a:off x="317018" y="1511636"/>
              <a:ext cx="7546975" cy="382156"/>
            </a:xfrm>
            <a:prstGeom prst="rect">
              <a:avLst/>
            </a:prstGeom>
          </p:spPr>
          <p:txBody>
            <a:bodyPr vert="horz" wrap="square" lIns="0" tIns="12700" rIns="0" bIns="0" rtlCol="0">
              <a:spAutoFit/>
            </a:bodyPr>
            <a:lstStyle/>
            <a:p>
              <a:pPr marR="80645">
                <a:lnSpc>
                  <a:spcPct val="100000"/>
                </a:lnSpc>
                <a:spcBef>
                  <a:spcPts val="100"/>
                </a:spcBef>
              </a:pPr>
              <a:r>
                <a:rPr sz="24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ここ１週間を振り返って</a:t>
              </a:r>
              <a:endParaRPr sz="1150" dirty="0">
                <a:latin typeface="UD デジタル 教科書体 NK-B" panose="02020700000000000000" pitchFamily="18" charset="-128"/>
                <a:ea typeface="UD デジタル 教科書体 NK-B" panose="02020700000000000000" pitchFamily="18" charset="-128"/>
                <a:cs typeface="UDDigiKyokasho ProN"/>
              </a:endParaRPr>
            </a:p>
          </p:txBody>
        </p:sp>
        <p:grpSp>
          <p:nvGrpSpPr>
            <p:cNvPr id="5" name="グループ化 4">
              <a:extLst>
                <a:ext uri="{FF2B5EF4-FFF2-40B4-BE49-F238E27FC236}">
                  <a16:creationId xmlns:a16="http://schemas.microsoft.com/office/drawing/2014/main" id="{D4086FD9-E9E7-E3CD-E683-AAE41E675762}"/>
                </a:ext>
              </a:extLst>
            </p:cNvPr>
            <p:cNvGrpSpPr/>
            <p:nvPr/>
          </p:nvGrpSpPr>
          <p:grpSpPr>
            <a:xfrm>
              <a:off x="469389" y="1968514"/>
              <a:ext cx="8265857" cy="4662346"/>
              <a:chOff x="469389" y="1629910"/>
              <a:chExt cx="8265857" cy="4662346"/>
            </a:xfrm>
          </p:grpSpPr>
          <p:sp>
            <p:nvSpPr>
              <p:cNvPr id="6" name="object 5">
                <a:extLst>
                  <a:ext uri="{FF2B5EF4-FFF2-40B4-BE49-F238E27FC236}">
                    <a16:creationId xmlns:a16="http://schemas.microsoft.com/office/drawing/2014/main" id="{13B2FB41-D464-FD95-A8D3-BC689E3AF53B}"/>
                  </a:ext>
                </a:extLst>
              </p:cNvPr>
              <p:cNvSpPr/>
              <p:nvPr/>
            </p:nvSpPr>
            <p:spPr>
              <a:xfrm>
                <a:off x="5225412" y="2424745"/>
                <a:ext cx="209143" cy="209143"/>
              </a:xfrm>
              <a:prstGeom prst="rect">
                <a:avLst/>
              </a:prstGeom>
              <a:blipFill>
                <a:blip r:embed="rId2" cstate="print"/>
                <a:stretch>
                  <a:fillRect/>
                </a:stretch>
              </a:blipFill>
            </p:spPr>
            <p:txBody>
              <a:bodyPr wrap="square" lIns="0" tIns="0" rIns="0" bIns="0" rtlCol="0"/>
              <a:lstStyle/>
              <a:p>
                <a:endParaRPr b="1" dirty="0">
                  <a:latin typeface="UD Digi Kyokasho NK-B" panose="02020700000000000000" pitchFamily="18" charset="-128"/>
                </a:endParaRPr>
              </a:p>
            </p:txBody>
          </p:sp>
          <p:sp>
            <p:nvSpPr>
              <p:cNvPr id="7" name="object 6">
                <a:extLst>
                  <a:ext uri="{FF2B5EF4-FFF2-40B4-BE49-F238E27FC236}">
                    <a16:creationId xmlns:a16="http://schemas.microsoft.com/office/drawing/2014/main" id="{6C80D205-2E31-09EE-8FE9-D696288A16EB}"/>
                  </a:ext>
                </a:extLst>
              </p:cNvPr>
              <p:cNvSpPr/>
              <p:nvPr/>
            </p:nvSpPr>
            <p:spPr>
              <a:xfrm>
                <a:off x="5047725" y="2580507"/>
                <a:ext cx="129705" cy="129705"/>
              </a:xfrm>
              <a:prstGeom prst="rect">
                <a:avLst/>
              </a:prstGeom>
              <a:blipFill>
                <a:blip r:embed="rId3" cstate="print"/>
                <a:stretch>
                  <a:fillRect/>
                </a:stretch>
              </a:blipFill>
            </p:spPr>
            <p:txBody>
              <a:bodyPr wrap="square" lIns="0" tIns="0" rIns="0" bIns="0" rtlCol="0"/>
              <a:lstStyle/>
              <a:p>
                <a:endParaRPr b="1" dirty="0">
                  <a:latin typeface="UD Digi Kyokasho NK-B" panose="02020700000000000000" pitchFamily="18" charset="-128"/>
                </a:endParaRPr>
              </a:p>
            </p:txBody>
          </p:sp>
          <p:grpSp>
            <p:nvGrpSpPr>
              <p:cNvPr id="8" name="object 7">
                <a:extLst>
                  <a:ext uri="{FF2B5EF4-FFF2-40B4-BE49-F238E27FC236}">
                    <a16:creationId xmlns:a16="http://schemas.microsoft.com/office/drawing/2014/main" id="{8588F743-D998-980D-1797-B8FCFC0D9E7C}"/>
                  </a:ext>
                </a:extLst>
              </p:cNvPr>
              <p:cNvGrpSpPr/>
              <p:nvPr/>
            </p:nvGrpSpPr>
            <p:grpSpPr>
              <a:xfrm>
                <a:off x="3414245" y="2809281"/>
                <a:ext cx="4001135" cy="3482975"/>
                <a:chOff x="3414245" y="2809281"/>
                <a:chExt cx="4001135" cy="3482975"/>
              </a:xfrm>
            </p:grpSpPr>
            <p:sp>
              <p:nvSpPr>
                <p:cNvPr id="32" name="object 8">
                  <a:extLst>
                    <a:ext uri="{FF2B5EF4-FFF2-40B4-BE49-F238E27FC236}">
                      <a16:creationId xmlns:a16="http://schemas.microsoft.com/office/drawing/2014/main" id="{F9C4F0CD-E8CD-BEB3-F0C2-BA6ECE7B17F6}"/>
                    </a:ext>
                  </a:extLst>
                </p:cNvPr>
                <p:cNvSpPr/>
                <p:nvPr/>
              </p:nvSpPr>
              <p:spPr>
                <a:xfrm>
                  <a:off x="5227974" y="3791478"/>
                  <a:ext cx="169557" cy="169557"/>
                </a:xfrm>
                <a:prstGeom prst="rect">
                  <a:avLst/>
                </a:prstGeom>
                <a:blipFill>
                  <a:blip r:embed="rId4" cstate="print"/>
                  <a:stretch>
                    <a:fillRect/>
                  </a:stretch>
                </a:blipFill>
              </p:spPr>
              <p:txBody>
                <a:bodyPr wrap="square" lIns="0" tIns="0" rIns="0" bIns="0" rtlCol="0"/>
                <a:lstStyle/>
                <a:p>
                  <a:endParaRPr b="1" dirty="0">
                    <a:latin typeface="UD Digi Kyokasho NK-B" panose="02020700000000000000" pitchFamily="18" charset="-128"/>
                  </a:endParaRPr>
                </a:p>
              </p:txBody>
            </p:sp>
            <p:sp>
              <p:nvSpPr>
                <p:cNvPr id="33" name="object 9">
                  <a:extLst>
                    <a:ext uri="{FF2B5EF4-FFF2-40B4-BE49-F238E27FC236}">
                      <a16:creationId xmlns:a16="http://schemas.microsoft.com/office/drawing/2014/main" id="{38044C94-FE1D-EB0F-DA44-0B929F22AFED}"/>
                    </a:ext>
                  </a:extLst>
                </p:cNvPr>
                <p:cNvSpPr/>
                <p:nvPr/>
              </p:nvSpPr>
              <p:spPr>
                <a:xfrm>
                  <a:off x="4565666" y="3965605"/>
                  <a:ext cx="2840355" cy="2317750"/>
                </a:xfrm>
                <a:custGeom>
                  <a:avLst/>
                  <a:gdLst/>
                  <a:ahLst/>
                  <a:cxnLst/>
                  <a:rect l="l" t="t" r="r" b="b"/>
                  <a:pathLst>
                    <a:path w="2840354" h="2317750">
                      <a:moveTo>
                        <a:pt x="2840024" y="1158633"/>
                      </a:moveTo>
                      <a:lnTo>
                        <a:pt x="2839045" y="1202070"/>
                      </a:lnTo>
                      <a:lnTo>
                        <a:pt x="2836129" y="1245104"/>
                      </a:lnTo>
                      <a:lnTo>
                        <a:pt x="2831312" y="1287706"/>
                      </a:lnTo>
                      <a:lnTo>
                        <a:pt x="2824627" y="1329849"/>
                      </a:lnTo>
                      <a:lnTo>
                        <a:pt x="2816110" y="1371504"/>
                      </a:lnTo>
                      <a:lnTo>
                        <a:pt x="2805793" y="1412644"/>
                      </a:lnTo>
                      <a:lnTo>
                        <a:pt x="2793712" y="1453240"/>
                      </a:lnTo>
                      <a:lnTo>
                        <a:pt x="2779901" y="1493264"/>
                      </a:lnTo>
                      <a:lnTo>
                        <a:pt x="2764394" y="1532689"/>
                      </a:lnTo>
                      <a:lnTo>
                        <a:pt x="2747226" y="1571487"/>
                      </a:lnTo>
                      <a:lnTo>
                        <a:pt x="2728431" y="1609628"/>
                      </a:lnTo>
                      <a:lnTo>
                        <a:pt x="2708042" y="1647087"/>
                      </a:lnTo>
                      <a:lnTo>
                        <a:pt x="2686096" y="1683833"/>
                      </a:lnTo>
                      <a:lnTo>
                        <a:pt x="2662625" y="1719841"/>
                      </a:lnTo>
                      <a:lnTo>
                        <a:pt x="2637664" y="1755080"/>
                      </a:lnTo>
                      <a:lnTo>
                        <a:pt x="2611248" y="1789524"/>
                      </a:lnTo>
                      <a:lnTo>
                        <a:pt x="2583410" y="1823145"/>
                      </a:lnTo>
                      <a:lnTo>
                        <a:pt x="2554186" y="1855914"/>
                      </a:lnTo>
                      <a:lnTo>
                        <a:pt x="2523609" y="1887803"/>
                      </a:lnTo>
                      <a:lnTo>
                        <a:pt x="2491713" y="1918785"/>
                      </a:lnTo>
                      <a:lnTo>
                        <a:pt x="2458534" y="1948831"/>
                      </a:lnTo>
                      <a:lnTo>
                        <a:pt x="2424106" y="1977913"/>
                      </a:lnTo>
                      <a:lnTo>
                        <a:pt x="2388462" y="2006004"/>
                      </a:lnTo>
                      <a:lnTo>
                        <a:pt x="2351637" y="2033076"/>
                      </a:lnTo>
                      <a:lnTo>
                        <a:pt x="2313665" y="2059100"/>
                      </a:lnTo>
                      <a:lnTo>
                        <a:pt x="2274581" y="2084048"/>
                      </a:lnTo>
                      <a:lnTo>
                        <a:pt x="2234420" y="2107892"/>
                      </a:lnTo>
                      <a:lnTo>
                        <a:pt x="2193214" y="2130605"/>
                      </a:lnTo>
                      <a:lnTo>
                        <a:pt x="2151000" y="2152159"/>
                      </a:lnTo>
                      <a:lnTo>
                        <a:pt x="2107810" y="2172525"/>
                      </a:lnTo>
                      <a:lnTo>
                        <a:pt x="2063679" y="2191675"/>
                      </a:lnTo>
                      <a:lnTo>
                        <a:pt x="2018643" y="2209582"/>
                      </a:lnTo>
                      <a:lnTo>
                        <a:pt x="1972734" y="2226217"/>
                      </a:lnTo>
                      <a:lnTo>
                        <a:pt x="1925987" y="2241552"/>
                      </a:lnTo>
                      <a:lnTo>
                        <a:pt x="1878437" y="2255560"/>
                      </a:lnTo>
                      <a:lnTo>
                        <a:pt x="1830118" y="2268212"/>
                      </a:lnTo>
                      <a:lnTo>
                        <a:pt x="1781065" y="2279481"/>
                      </a:lnTo>
                      <a:lnTo>
                        <a:pt x="1731311" y="2289337"/>
                      </a:lnTo>
                      <a:lnTo>
                        <a:pt x="1680890" y="2297755"/>
                      </a:lnTo>
                      <a:lnTo>
                        <a:pt x="1629838" y="2304704"/>
                      </a:lnTo>
                      <a:lnTo>
                        <a:pt x="1578189" y="2310159"/>
                      </a:lnTo>
                      <a:lnTo>
                        <a:pt x="1525976" y="2314089"/>
                      </a:lnTo>
                      <a:lnTo>
                        <a:pt x="1473235" y="2316468"/>
                      </a:lnTo>
                      <a:lnTo>
                        <a:pt x="1419999" y="2317267"/>
                      </a:lnTo>
                      <a:lnTo>
                        <a:pt x="1366764" y="2316468"/>
                      </a:lnTo>
                      <a:lnTo>
                        <a:pt x="1314024" y="2314089"/>
                      </a:lnTo>
                      <a:lnTo>
                        <a:pt x="1261812" y="2310159"/>
                      </a:lnTo>
                      <a:lnTo>
                        <a:pt x="1210164" y="2304704"/>
                      </a:lnTo>
                      <a:lnTo>
                        <a:pt x="1159112" y="2297755"/>
                      </a:lnTo>
                      <a:lnTo>
                        <a:pt x="1108693" y="2289337"/>
                      </a:lnTo>
                      <a:lnTo>
                        <a:pt x="1058940" y="2279481"/>
                      </a:lnTo>
                      <a:lnTo>
                        <a:pt x="1009887" y="2268212"/>
                      </a:lnTo>
                      <a:lnTo>
                        <a:pt x="961569" y="2255560"/>
                      </a:lnTo>
                      <a:lnTo>
                        <a:pt x="914020" y="2241552"/>
                      </a:lnTo>
                      <a:lnTo>
                        <a:pt x="867274" y="2226217"/>
                      </a:lnTo>
                      <a:lnTo>
                        <a:pt x="821366" y="2209582"/>
                      </a:lnTo>
                      <a:lnTo>
                        <a:pt x="776330" y="2191675"/>
                      </a:lnTo>
                      <a:lnTo>
                        <a:pt x="732200" y="2172525"/>
                      </a:lnTo>
                      <a:lnTo>
                        <a:pt x="689011" y="2152159"/>
                      </a:lnTo>
                      <a:lnTo>
                        <a:pt x="646797" y="2130605"/>
                      </a:lnTo>
                      <a:lnTo>
                        <a:pt x="605593" y="2107892"/>
                      </a:lnTo>
                      <a:lnTo>
                        <a:pt x="565432" y="2084048"/>
                      </a:lnTo>
                      <a:lnTo>
                        <a:pt x="526349" y="2059100"/>
                      </a:lnTo>
                      <a:lnTo>
                        <a:pt x="488378" y="2033076"/>
                      </a:lnTo>
                      <a:lnTo>
                        <a:pt x="451554" y="2006004"/>
                      </a:lnTo>
                      <a:lnTo>
                        <a:pt x="415910" y="1977913"/>
                      </a:lnTo>
                      <a:lnTo>
                        <a:pt x="381482" y="1948831"/>
                      </a:lnTo>
                      <a:lnTo>
                        <a:pt x="348304" y="1918785"/>
                      </a:lnTo>
                      <a:lnTo>
                        <a:pt x="316409" y="1887803"/>
                      </a:lnTo>
                      <a:lnTo>
                        <a:pt x="285833" y="1855914"/>
                      </a:lnTo>
                      <a:lnTo>
                        <a:pt x="256609" y="1823145"/>
                      </a:lnTo>
                      <a:lnTo>
                        <a:pt x="228772" y="1789524"/>
                      </a:lnTo>
                      <a:lnTo>
                        <a:pt x="202356" y="1755080"/>
                      </a:lnTo>
                      <a:lnTo>
                        <a:pt x="177396" y="1719841"/>
                      </a:lnTo>
                      <a:lnTo>
                        <a:pt x="153925" y="1683833"/>
                      </a:lnTo>
                      <a:lnTo>
                        <a:pt x="131979" y="1647087"/>
                      </a:lnTo>
                      <a:lnTo>
                        <a:pt x="111591" y="1609628"/>
                      </a:lnTo>
                      <a:lnTo>
                        <a:pt x="92796" y="1571487"/>
                      </a:lnTo>
                      <a:lnTo>
                        <a:pt x="75628" y="1532689"/>
                      </a:lnTo>
                      <a:lnTo>
                        <a:pt x="60121" y="1493264"/>
                      </a:lnTo>
                      <a:lnTo>
                        <a:pt x="46311" y="1453240"/>
                      </a:lnTo>
                      <a:lnTo>
                        <a:pt x="34230" y="1412644"/>
                      </a:lnTo>
                      <a:lnTo>
                        <a:pt x="23914" y="1371504"/>
                      </a:lnTo>
                      <a:lnTo>
                        <a:pt x="15396" y="1329849"/>
                      </a:lnTo>
                      <a:lnTo>
                        <a:pt x="8712" y="1287706"/>
                      </a:lnTo>
                      <a:lnTo>
                        <a:pt x="3894" y="1245104"/>
                      </a:lnTo>
                      <a:lnTo>
                        <a:pt x="979" y="1202070"/>
                      </a:lnTo>
                      <a:lnTo>
                        <a:pt x="0" y="1158633"/>
                      </a:lnTo>
                      <a:lnTo>
                        <a:pt x="979" y="1115196"/>
                      </a:lnTo>
                      <a:lnTo>
                        <a:pt x="3894" y="1072162"/>
                      </a:lnTo>
                      <a:lnTo>
                        <a:pt x="8712" y="1029560"/>
                      </a:lnTo>
                      <a:lnTo>
                        <a:pt x="15396" y="987417"/>
                      </a:lnTo>
                      <a:lnTo>
                        <a:pt x="23914" y="945762"/>
                      </a:lnTo>
                      <a:lnTo>
                        <a:pt x="34230" y="904623"/>
                      </a:lnTo>
                      <a:lnTo>
                        <a:pt x="46311" y="864027"/>
                      </a:lnTo>
                      <a:lnTo>
                        <a:pt x="60121" y="824002"/>
                      </a:lnTo>
                      <a:lnTo>
                        <a:pt x="75628" y="784577"/>
                      </a:lnTo>
                      <a:lnTo>
                        <a:pt x="92796" y="745780"/>
                      </a:lnTo>
                      <a:lnTo>
                        <a:pt x="111591" y="707638"/>
                      </a:lnTo>
                      <a:lnTo>
                        <a:pt x="131979" y="670180"/>
                      </a:lnTo>
                      <a:lnTo>
                        <a:pt x="153925" y="633433"/>
                      </a:lnTo>
                      <a:lnTo>
                        <a:pt x="177396" y="597426"/>
                      </a:lnTo>
                      <a:lnTo>
                        <a:pt x="202356" y="562186"/>
                      </a:lnTo>
                      <a:lnTo>
                        <a:pt x="228772" y="527742"/>
                      </a:lnTo>
                      <a:lnTo>
                        <a:pt x="256609" y="494122"/>
                      </a:lnTo>
                      <a:lnTo>
                        <a:pt x="285833" y="461353"/>
                      </a:lnTo>
                      <a:lnTo>
                        <a:pt x="316409" y="429463"/>
                      </a:lnTo>
                      <a:lnTo>
                        <a:pt x="348304" y="398482"/>
                      </a:lnTo>
                      <a:lnTo>
                        <a:pt x="381482" y="368436"/>
                      </a:lnTo>
                      <a:lnTo>
                        <a:pt x="415910" y="339353"/>
                      </a:lnTo>
                      <a:lnTo>
                        <a:pt x="451554" y="311262"/>
                      </a:lnTo>
                      <a:lnTo>
                        <a:pt x="488378" y="284191"/>
                      </a:lnTo>
                      <a:lnTo>
                        <a:pt x="526349" y="258167"/>
                      </a:lnTo>
                      <a:lnTo>
                        <a:pt x="565432" y="233219"/>
                      </a:lnTo>
                      <a:lnTo>
                        <a:pt x="605593" y="209374"/>
                      </a:lnTo>
                      <a:lnTo>
                        <a:pt x="646797" y="186661"/>
                      </a:lnTo>
                      <a:lnTo>
                        <a:pt x="689011" y="165107"/>
                      </a:lnTo>
                      <a:lnTo>
                        <a:pt x="732200" y="144742"/>
                      </a:lnTo>
                      <a:lnTo>
                        <a:pt x="776330" y="125591"/>
                      </a:lnTo>
                      <a:lnTo>
                        <a:pt x="821366" y="107685"/>
                      </a:lnTo>
                      <a:lnTo>
                        <a:pt x="867274" y="91050"/>
                      </a:lnTo>
                      <a:lnTo>
                        <a:pt x="914020" y="75714"/>
                      </a:lnTo>
                      <a:lnTo>
                        <a:pt x="961569" y="61707"/>
                      </a:lnTo>
                      <a:lnTo>
                        <a:pt x="1009887" y="49054"/>
                      </a:lnTo>
                      <a:lnTo>
                        <a:pt x="1058940" y="37786"/>
                      </a:lnTo>
                      <a:lnTo>
                        <a:pt x="1108693" y="27929"/>
                      </a:lnTo>
                      <a:lnTo>
                        <a:pt x="1159112" y="19512"/>
                      </a:lnTo>
                      <a:lnTo>
                        <a:pt x="1210164" y="12562"/>
                      </a:lnTo>
                      <a:lnTo>
                        <a:pt x="1261812" y="7108"/>
                      </a:lnTo>
                      <a:lnTo>
                        <a:pt x="1314024" y="3177"/>
                      </a:lnTo>
                      <a:lnTo>
                        <a:pt x="1366764" y="799"/>
                      </a:lnTo>
                      <a:lnTo>
                        <a:pt x="1419999" y="0"/>
                      </a:lnTo>
                      <a:lnTo>
                        <a:pt x="1473235" y="799"/>
                      </a:lnTo>
                      <a:lnTo>
                        <a:pt x="1525976" y="3177"/>
                      </a:lnTo>
                      <a:lnTo>
                        <a:pt x="1578189" y="7108"/>
                      </a:lnTo>
                      <a:lnTo>
                        <a:pt x="1629838" y="12562"/>
                      </a:lnTo>
                      <a:lnTo>
                        <a:pt x="1680890" y="19512"/>
                      </a:lnTo>
                      <a:lnTo>
                        <a:pt x="1731311" y="27929"/>
                      </a:lnTo>
                      <a:lnTo>
                        <a:pt x="1781065" y="37786"/>
                      </a:lnTo>
                      <a:lnTo>
                        <a:pt x="1830118" y="49054"/>
                      </a:lnTo>
                      <a:lnTo>
                        <a:pt x="1878437" y="61707"/>
                      </a:lnTo>
                      <a:lnTo>
                        <a:pt x="1925987" y="75714"/>
                      </a:lnTo>
                      <a:lnTo>
                        <a:pt x="1972734" y="91050"/>
                      </a:lnTo>
                      <a:lnTo>
                        <a:pt x="2018643" y="107685"/>
                      </a:lnTo>
                      <a:lnTo>
                        <a:pt x="2063679" y="125591"/>
                      </a:lnTo>
                      <a:lnTo>
                        <a:pt x="2107810" y="144742"/>
                      </a:lnTo>
                      <a:lnTo>
                        <a:pt x="2151000" y="165107"/>
                      </a:lnTo>
                      <a:lnTo>
                        <a:pt x="2193214" y="186661"/>
                      </a:lnTo>
                      <a:lnTo>
                        <a:pt x="2234420" y="209374"/>
                      </a:lnTo>
                      <a:lnTo>
                        <a:pt x="2274581" y="233219"/>
                      </a:lnTo>
                      <a:lnTo>
                        <a:pt x="2313665" y="258167"/>
                      </a:lnTo>
                      <a:lnTo>
                        <a:pt x="2351637" y="284191"/>
                      </a:lnTo>
                      <a:lnTo>
                        <a:pt x="2388462" y="311262"/>
                      </a:lnTo>
                      <a:lnTo>
                        <a:pt x="2424106" y="339353"/>
                      </a:lnTo>
                      <a:lnTo>
                        <a:pt x="2458534" y="368436"/>
                      </a:lnTo>
                      <a:lnTo>
                        <a:pt x="2491713" y="398482"/>
                      </a:lnTo>
                      <a:lnTo>
                        <a:pt x="2523609" y="429463"/>
                      </a:lnTo>
                      <a:lnTo>
                        <a:pt x="2554186" y="461353"/>
                      </a:lnTo>
                      <a:lnTo>
                        <a:pt x="2583410" y="494122"/>
                      </a:lnTo>
                      <a:lnTo>
                        <a:pt x="2611248" y="527742"/>
                      </a:lnTo>
                      <a:lnTo>
                        <a:pt x="2637664" y="562186"/>
                      </a:lnTo>
                      <a:lnTo>
                        <a:pt x="2662625" y="597426"/>
                      </a:lnTo>
                      <a:lnTo>
                        <a:pt x="2686096" y="633433"/>
                      </a:lnTo>
                      <a:lnTo>
                        <a:pt x="2708042" y="670180"/>
                      </a:lnTo>
                      <a:lnTo>
                        <a:pt x="2728431" y="707638"/>
                      </a:lnTo>
                      <a:lnTo>
                        <a:pt x="2747226" y="745780"/>
                      </a:lnTo>
                      <a:lnTo>
                        <a:pt x="2764394" y="784577"/>
                      </a:lnTo>
                      <a:lnTo>
                        <a:pt x="2779901" y="824002"/>
                      </a:lnTo>
                      <a:lnTo>
                        <a:pt x="2793712" y="864027"/>
                      </a:lnTo>
                      <a:lnTo>
                        <a:pt x="2805793" y="904623"/>
                      </a:lnTo>
                      <a:lnTo>
                        <a:pt x="2816110" y="945762"/>
                      </a:lnTo>
                      <a:lnTo>
                        <a:pt x="2824627" y="987417"/>
                      </a:lnTo>
                      <a:lnTo>
                        <a:pt x="2831312" y="1029560"/>
                      </a:lnTo>
                      <a:lnTo>
                        <a:pt x="2836129" y="1072162"/>
                      </a:lnTo>
                      <a:lnTo>
                        <a:pt x="2839045" y="1115196"/>
                      </a:lnTo>
                      <a:lnTo>
                        <a:pt x="2840024" y="1158633"/>
                      </a:lnTo>
                      <a:close/>
                    </a:path>
                  </a:pathLst>
                </a:custGeom>
                <a:ln w="17995">
                  <a:solidFill>
                    <a:srgbClr val="231F20"/>
                  </a:solidFill>
                </a:ln>
              </p:spPr>
              <p:txBody>
                <a:bodyPr wrap="square" lIns="0" tIns="0" rIns="0" bIns="0" rtlCol="0"/>
                <a:lstStyle/>
                <a:p>
                  <a:endParaRPr b="1" dirty="0">
                    <a:latin typeface="UD Digi Kyokasho NK-B" panose="02020700000000000000" pitchFamily="18" charset="-128"/>
                  </a:endParaRPr>
                </a:p>
              </p:txBody>
            </p:sp>
            <p:sp>
              <p:nvSpPr>
                <p:cNvPr id="34" name="object 10">
                  <a:extLst>
                    <a:ext uri="{FF2B5EF4-FFF2-40B4-BE49-F238E27FC236}">
                      <a16:creationId xmlns:a16="http://schemas.microsoft.com/office/drawing/2014/main" id="{98A97411-514B-890C-FEEE-39C9087BADFD}"/>
                    </a:ext>
                  </a:extLst>
                </p:cNvPr>
                <p:cNvSpPr/>
                <p:nvPr/>
              </p:nvSpPr>
              <p:spPr>
                <a:xfrm>
                  <a:off x="5044508" y="3761464"/>
                  <a:ext cx="106565" cy="106578"/>
                </a:xfrm>
                <a:prstGeom prst="rect">
                  <a:avLst/>
                </a:prstGeom>
                <a:blipFill>
                  <a:blip r:embed="rId5" cstate="print"/>
                  <a:stretch>
                    <a:fillRect/>
                  </a:stretch>
                </a:blipFill>
              </p:spPr>
              <p:txBody>
                <a:bodyPr wrap="square" lIns="0" tIns="0" rIns="0" bIns="0" rtlCol="0"/>
                <a:lstStyle/>
                <a:p>
                  <a:endParaRPr b="1" dirty="0">
                    <a:latin typeface="UD Digi Kyokasho NK-B" panose="02020700000000000000" pitchFamily="18" charset="-128"/>
                  </a:endParaRPr>
                </a:p>
              </p:txBody>
            </p:sp>
            <p:sp>
              <p:nvSpPr>
                <p:cNvPr id="35" name="object 11">
                  <a:extLst>
                    <a:ext uri="{FF2B5EF4-FFF2-40B4-BE49-F238E27FC236}">
                      <a16:creationId xmlns:a16="http://schemas.microsoft.com/office/drawing/2014/main" id="{51AE0BA3-15C8-A71F-1265-D890E6685C20}"/>
                    </a:ext>
                  </a:extLst>
                </p:cNvPr>
                <p:cNvSpPr/>
                <p:nvPr/>
              </p:nvSpPr>
              <p:spPr>
                <a:xfrm>
                  <a:off x="3414245" y="2809281"/>
                  <a:ext cx="171170" cy="171167"/>
                </a:xfrm>
                <a:prstGeom prst="rect">
                  <a:avLst/>
                </a:prstGeom>
                <a:blipFill>
                  <a:blip r:embed="rId6" cstate="print"/>
                  <a:stretch>
                    <a:fillRect/>
                  </a:stretch>
                </a:blipFill>
              </p:spPr>
              <p:txBody>
                <a:bodyPr wrap="square" lIns="0" tIns="0" rIns="0" bIns="0" rtlCol="0"/>
                <a:lstStyle/>
                <a:p>
                  <a:endParaRPr b="1" dirty="0">
                    <a:latin typeface="UD Digi Kyokasho NK-B" panose="02020700000000000000" pitchFamily="18" charset="-128"/>
                  </a:endParaRPr>
                </a:p>
              </p:txBody>
            </p:sp>
            <p:sp>
              <p:nvSpPr>
                <p:cNvPr id="36" name="object 12">
                  <a:extLst>
                    <a:ext uri="{FF2B5EF4-FFF2-40B4-BE49-F238E27FC236}">
                      <a16:creationId xmlns:a16="http://schemas.microsoft.com/office/drawing/2014/main" id="{C471EC55-D3E7-44FF-7FC1-B7269FFCCD7A}"/>
                    </a:ext>
                  </a:extLst>
                </p:cNvPr>
                <p:cNvSpPr/>
                <p:nvPr/>
              </p:nvSpPr>
              <p:spPr>
                <a:xfrm>
                  <a:off x="3624546" y="2904895"/>
                  <a:ext cx="107515" cy="107510"/>
                </a:xfrm>
                <a:prstGeom prst="rect">
                  <a:avLst/>
                </a:prstGeom>
                <a:blipFill>
                  <a:blip r:embed="rId7" cstate="print"/>
                  <a:stretch>
                    <a:fillRect/>
                  </a:stretch>
                </a:blipFill>
              </p:spPr>
              <p:txBody>
                <a:bodyPr wrap="square" lIns="0" tIns="0" rIns="0" bIns="0" rtlCol="0"/>
                <a:lstStyle/>
                <a:p>
                  <a:endParaRPr b="1" dirty="0">
                    <a:latin typeface="UD Digi Kyokasho NK-B" panose="02020700000000000000" pitchFamily="18" charset="-128"/>
                  </a:endParaRPr>
                </a:p>
              </p:txBody>
            </p:sp>
          </p:grpSp>
          <p:grpSp>
            <p:nvGrpSpPr>
              <p:cNvPr id="9" name="object 13">
                <a:extLst>
                  <a:ext uri="{FF2B5EF4-FFF2-40B4-BE49-F238E27FC236}">
                    <a16:creationId xmlns:a16="http://schemas.microsoft.com/office/drawing/2014/main" id="{FCEF312B-1379-66BA-9748-7A794FF49C90}"/>
                  </a:ext>
                </a:extLst>
              </p:cNvPr>
              <p:cNvGrpSpPr/>
              <p:nvPr/>
            </p:nvGrpSpPr>
            <p:grpSpPr>
              <a:xfrm>
                <a:off x="469389" y="2166670"/>
                <a:ext cx="2858135" cy="2335530"/>
                <a:chOff x="469389" y="2166670"/>
                <a:chExt cx="2858135" cy="2335530"/>
              </a:xfrm>
            </p:grpSpPr>
            <p:sp>
              <p:nvSpPr>
                <p:cNvPr id="26" name="object 14">
                  <a:extLst>
                    <a:ext uri="{FF2B5EF4-FFF2-40B4-BE49-F238E27FC236}">
                      <a16:creationId xmlns:a16="http://schemas.microsoft.com/office/drawing/2014/main" id="{EBB29784-F0B3-D7E5-85BC-24096F3E7907}"/>
                    </a:ext>
                  </a:extLst>
                </p:cNvPr>
                <p:cNvSpPr/>
                <p:nvPr/>
              </p:nvSpPr>
              <p:spPr>
                <a:xfrm>
                  <a:off x="478387" y="2175668"/>
                  <a:ext cx="2840355" cy="2317750"/>
                </a:xfrm>
                <a:custGeom>
                  <a:avLst/>
                  <a:gdLst/>
                  <a:ahLst/>
                  <a:cxnLst/>
                  <a:rect l="l" t="t" r="r" b="b"/>
                  <a:pathLst>
                    <a:path w="2840354" h="2317750">
                      <a:moveTo>
                        <a:pt x="2840024" y="1158633"/>
                      </a:moveTo>
                      <a:lnTo>
                        <a:pt x="2839045" y="1202070"/>
                      </a:lnTo>
                      <a:lnTo>
                        <a:pt x="2836129" y="1245104"/>
                      </a:lnTo>
                      <a:lnTo>
                        <a:pt x="2831312" y="1287706"/>
                      </a:lnTo>
                      <a:lnTo>
                        <a:pt x="2824628" y="1329849"/>
                      </a:lnTo>
                      <a:lnTo>
                        <a:pt x="2816110" y="1371504"/>
                      </a:lnTo>
                      <a:lnTo>
                        <a:pt x="2805794" y="1412644"/>
                      </a:lnTo>
                      <a:lnTo>
                        <a:pt x="2793713" y="1453240"/>
                      </a:lnTo>
                      <a:lnTo>
                        <a:pt x="2779902" y="1493264"/>
                      </a:lnTo>
                      <a:lnTo>
                        <a:pt x="2764396" y="1532689"/>
                      </a:lnTo>
                      <a:lnTo>
                        <a:pt x="2747228" y="1571487"/>
                      </a:lnTo>
                      <a:lnTo>
                        <a:pt x="2728433" y="1609628"/>
                      </a:lnTo>
                      <a:lnTo>
                        <a:pt x="2708045" y="1647087"/>
                      </a:lnTo>
                      <a:lnTo>
                        <a:pt x="2686098" y="1683833"/>
                      </a:lnTo>
                      <a:lnTo>
                        <a:pt x="2662628" y="1719841"/>
                      </a:lnTo>
                      <a:lnTo>
                        <a:pt x="2637667" y="1755080"/>
                      </a:lnTo>
                      <a:lnTo>
                        <a:pt x="2611251" y="1789524"/>
                      </a:lnTo>
                      <a:lnTo>
                        <a:pt x="2583414" y="1823145"/>
                      </a:lnTo>
                      <a:lnTo>
                        <a:pt x="2554190" y="1855914"/>
                      </a:lnTo>
                      <a:lnTo>
                        <a:pt x="2523614" y="1887803"/>
                      </a:lnTo>
                      <a:lnTo>
                        <a:pt x="2491719" y="1918785"/>
                      </a:lnTo>
                      <a:lnTo>
                        <a:pt x="2458540" y="1948831"/>
                      </a:lnTo>
                      <a:lnTo>
                        <a:pt x="2424112" y="1977913"/>
                      </a:lnTo>
                      <a:lnTo>
                        <a:pt x="2388468" y="2006004"/>
                      </a:lnTo>
                      <a:lnTo>
                        <a:pt x="2351644" y="2033076"/>
                      </a:lnTo>
                      <a:lnTo>
                        <a:pt x="2313673" y="2059100"/>
                      </a:lnTo>
                      <a:lnTo>
                        <a:pt x="2274590" y="2084048"/>
                      </a:lnTo>
                      <a:lnTo>
                        <a:pt x="2234428" y="2107892"/>
                      </a:lnTo>
                      <a:lnTo>
                        <a:pt x="2193223" y="2130605"/>
                      </a:lnTo>
                      <a:lnTo>
                        <a:pt x="2151009" y="2152159"/>
                      </a:lnTo>
                      <a:lnTo>
                        <a:pt x="2107819" y="2172525"/>
                      </a:lnTo>
                      <a:lnTo>
                        <a:pt x="2063689" y="2191675"/>
                      </a:lnTo>
                      <a:lnTo>
                        <a:pt x="2018653" y="2209582"/>
                      </a:lnTo>
                      <a:lnTo>
                        <a:pt x="1972744" y="2226217"/>
                      </a:lnTo>
                      <a:lnTo>
                        <a:pt x="1925998" y="2241552"/>
                      </a:lnTo>
                      <a:lnTo>
                        <a:pt x="1878449" y="2255560"/>
                      </a:lnTo>
                      <a:lnTo>
                        <a:pt x="1830130" y="2268212"/>
                      </a:lnTo>
                      <a:lnTo>
                        <a:pt x="1781076" y="2279481"/>
                      </a:lnTo>
                      <a:lnTo>
                        <a:pt x="1731323" y="2289337"/>
                      </a:lnTo>
                      <a:lnTo>
                        <a:pt x="1680903" y="2297755"/>
                      </a:lnTo>
                      <a:lnTo>
                        <a:pt x="1629851" y="2304704"/>
                      </a:lnTo>
                      <a:lnTo>
                        <a:pt x="1578201" y="2310159"/>
                      </a:lnTo>
                      <a:lnTo>
                        <a:pt x="1525989" y="2314089"/>
                      </a:lnTo>
                      <a:lnTo>
                        <a:pt x="1473248" y="2316468"/>
                      </a:lnTo>
                      <a:lnTo>
                        <a:pt x="1420012" y="2317267"/>
                      </a:lnTo>
                      <a:lnTo>
                        <a:pt x="1366776" y="2316468"/>
                      </a:lnTo>
                      <a:lnTo>
                        <a:pt x="1314035" y="2314089"/>
                      </a:lnTo>
                      <a:lnTo>
                        <a:pt x="1261822" y="2310159"/>
                      </a:lnTo>
                      <a:lnTo>
                        <a:pt x="1210173" y="2304704"/>
                      </a:lnTo>
                      <a:lnTo>
                        <a:pt x="1159121" y="2297755"/>
                      </a:lnTo>
                      <a:lnTo>
                        <a:pt x="1108701" y="2289337"/>
                      </a:lnTo>
                      <a:lnTo>
                        <a:pt x="1058947" y="2279481"/>
                      </a:lnTo>
                      <a:lnTo>
                        <a:pt x="1009894" y="2268212"/>
                      </a:lnTo>
                      <a:lnTo>
                        <a:pt x="961575" y="2255560"/>
                      </a:lnTo>
                      <a:lnTo>
                        <a:pt x="914026" y="2241552"/>
                      </a:lnTo>
                      <a:lnTo>
                        <a:pt x="867279" y="2226217"/>
                      </a:lnTo>
                      <a:lnTo>
                        <a:pt x="821371" y="2209582"/>
                      </a:lnTo>
                      <a:lnTo>
                        <a:pt x="776334" y="2191675"/>
                      </a:lnTo>
                      <a:lnTo>
                        <a:pt x="732204" y="2172525"/>
                      </a:lnTo>
                      <a:lnTo>
                        <a:pt x="689015" y="2152159"/>
                      </a:lnTo>
                      <a:lnTo>
                        <a:pt x="646801" y="2130605"/>
                      </a:lnTo>
                      <a:lnTo>
                        <a:pt x="605596" y="2107892"/>
                      </a:lnTo>
                      <a:lnTo>
                        <a:pt x="565434" y="2084048"/>
                      </a:lnTo>
                      <a:lnTo>
                        <a:pt x="526351" y="2059100"/>
                      </a:lnTo>
                      <a:lnTo>
                        <a:pt x="488380" y="2033076"/>
                      </a:lnTo>
                      <a:lnTo>
                        <a:pt x="451555" y="2006004"/>
                      </a:lnTo>
                      <a:lnTo>
                        <a:pt x="415912" y="1977913"/>
                      </a:lnTo>
                      <a:lnTo>
                        <a:pt x="381484" y="1948831"/>
                      </a:lnTo>
                      <a:lnTo>
                        <a:pt x="348305" y="1918785"/>
                      </a:lnTo>
                      <a:lnTo>
                        <a:pt x="316410" y="1887803"/>
                      </a:lnTo>
                      <a:lnTo>
                        <a:pt x="285834" y="1855914"/>
                      </a:lnTo>
                      <a:lnTo>
                        <a:pt x="256610" y="1823145"/>
                      </a:lnTo>
                      <a:lnTo>
                        <a:pt x="228772" y="1789524"/>
                      </a:lnTo>
                      <a:lnTo>
                        <a:pt x="202357" y="1755080"/>
                      </a:lnTo>
                      <a:lnTo>
                        <a:pt x="177396" y="1719841"/>
                      </a:lnTo>
                      <a:lnTo>
                        <a:pt x="153926" y="1683833"/>
                      </a:lnTo>
                      <a:lnTo>
                        <a:pt x="131979" y="1647087"/>
                      </a:lnTo>
                      <a:lnTo>
                        <a:pt x="111591" y="1609628"/>
                      </a:lnTo>
                      <a:lnTo>
                        <a:pt x="92796" y="1571487"/>
                      </a:lnTo>
                      <a:lnTo>
                        <a:pt x="75628" y="1532689"/>
                      </a:lnTo>
                      <a:lnTo>
                        <a:pt x="60122" y="1493264"/>
                      </a:lnTo>
                      <a:lnTo>
                        <a:pt x="46311" y="1453240"/>
                      </a:lnTo>
                      <a:lnTo>
                        <a:pt x="34230" y="1412644"/>
                      </a:lnTo>
                      <a:lnTo>
                        <a:pt x="23914" y="1371504"/>
                      </a:lnTo>
                      <a:lnTo>
                        <a:pt x="15396" y="1329849"/>
                      </a:lnTo>
                      <a:lnTo>
                        <a:pt x="8712" y="1287706"/>
                      </a:lnTo>
                      <a:lnTo>
                        <a:pt x="3894" y="1245104"/>
                      </a:lnTo>
                      <a:lnTo>
                        <a:pt x="979" y="1202070"/>
                      </a:lnTo>
                      <a:lnTo>
                        <a:pt x="0" y="1158633"/>
                      </a:lnTo>
                      <a:lnTo>
                        <a:pt x="979" y="1115196"/>
                      </a:lnTo>
                      <a:lnTo>
                        <a:pt x="3894" y="1072162"/>
                      </a:lnTo>
                      <a:lnTo>
                        <a:pt x="8712" y="1029560"/>
                      </a:lnTo>
                      <a:lnTo>
                        <a:pt x="15396" y="987417"/>
                      </a:lnTo>
                      <a:lnTo>
                        <a:pt x="23914" y="945762"/>
                      </a:lnTo>
                      <a:lnTo>
                        <a:pt x="34230" y="904623"/>
                      </a:lnTo>
                      <a:lnTo>
                        <a:pt x="46311" y="864027"/>
                      </a:lnTo>
                      <a:lnTo>
                        <a:pt x="60122" y="824002"/>
                      </a:lnTo>
                      <a:lnTo>
                        <a:pt x="75628" y="784577"/>
                      </a:lnTo>
                      <a:lnTo>
                        <a:pt x="92796" y="745780"/>
                      </a:lnTo>
                      <a:lnTo>
                        <a:pt x="111591" y="707638"/>
                      </a:lnTo>
                      <a:lnTo>
                        <a:pt x="131979" y="670180"/>
                      </a:lnTo>
                      <a:lnTo>
                        <a:pt x="153926" y="633433"/>
                      </a:lnTo>
                      <a:lnTo>
                        <a:pt x="177396" y="597426"/>
                      </a:lnTo>
                      <a:lnTo>
                        <a:pt x="202357" y="562186"/>
                      </a:lnTo>
                      <a:lnTo>
                        <a:pt x="228772" y="527742"/>
                      </a:lnTo>
                      <a:lnTo>
                        <a:pt x="256610" y="494122"/>
                      </a:lnTo>
                      <a:lnTo>
                        <a:pt x="285834" y="461353"/>
                      </a:lnTo>
                      <a:lnTo>
                        <a:pt x="316410" y="429463"/>
                      </a:lnTo>
                      <a:lnTo>
                        <a:pt x="348305" y="398482"/>
                      </a:lnTo>
                      <a:lnTo>
                        <a:pt x="381484" y="368436"/>
                      </a:lnTo>
                      <a:lnTo>
                        <a:pt x="415912" y="339353"/>
                      </a:lnTo>
                      <a:lnTo>
                        <a:pt x="451555" y="311262"/>
                      </a:lnTo>
                      <a:lnTo>
                        <a:pt x="488380" y="284191"/>
                      </a:lnTo>
                      <a:lnTo>
                        <a:pt x="526351" y="258167"/>
                      </a:lnTo>
                      <a:lnTo>
                        <a:pt x="565434" y="233219"/>
                      </a:lnTo>
                      <a:lnTo>
                        <a:pt x="605596" y="209374"/>
                      </a:lnTo>
                      <a:lnTo>
                        <a:pt x="646801" y="186661"/>
                      </a:lnTo>
                      <a:lnTo>
                        <a:pt x="689015" y="165107"/>
                      </a:lnTo>
                      <a:lnTo>
                        <a:pt x="732204" y="144742"/>
                      </a:lnTo>
                      <a:lnTo>
                        <a:pt x="776334" y="125591"/>
                      </a:lnTo>
                      <a:lnTo>
                        <a:pt x="821371" y="107685"/>
                      </a:lnTo>
                      <a:lnTo>
                        <a:pt x="867279" y="91050"/>
                      </a:lnTo>
                      <a:lnTo>
                        <a:pt x="914026" y="75714"/>
                      </a:lnTo>
                      <a:lnTo>
                        <a:pt x="961575" y="61707"/>
                      </a:lnTo>
                      <a:lnTo>
                        <a:pt x="1009894" y="49054"/>
                      </a:lnTo>
                      <a:lnTo>
                        <a:pt x="1058947" y="37786"/>
                      </a:lnTo>
                      <a:lnTo>
                        <a:pt x="1108701" y="27929"/>
                      </a:lnTo>
                      <a:lnTo>
                        <a:pt x="1159121" y="19512"/>
                      </a:lnTo>
                      <a:lnTo>
                        <a:pt x="1210173" y="12562"/>
                      </a:lnTo>
                      <a:lnTo>
                        <a:pt x="1261822" y="7108"/>
                      </a:lnTo>
                      <a:lnTo>
                        <a:pt x="1314035" y="3177"/>
                      </a:lnTo>
                      <a:lnTo>
                        <a:pt x="1366776" y="799"/>
                      </a:lnTo>
                      <a:lnTo>
                        <a:pt x="1420012" y="0"/>
                      </a:lnTo>
                      <a:lnTo>
                        <a:pt x="1473248" y="799"/>
                      </a:lnTo>
                      <a:lnTo>
                        <a:pt x="1525989" y="3177"/>
                      </a:lnTo>
                      <a:lnTo>
                        <a:pt x="1578201" y="7108"/>
                      </a:lnTo>
                      <a:lnTo>
                        <a:pt x="1629851" y="12562"/>
                      </a:lnTo>
                      <a:lnTo>
                        <a:pt x="1680903" y="19512"/>
                      </a:lnTo>
                      <a:lnTo>
                        <a:pt x="1731323" y="27929"/>
                      </a:lnTo>
                      <a:lnTo>
                        <a:pt x="1781076" y="37786"/>
                      </a:lnTo>
                      <a:lnTo>
                        <a:pt x="1830130" y="49054"/>
                      </a:lnTo>
                      <a:lnTo>
                        <a:pt x="1878449" y="61707"/>
                      </a:lnTo>
                      <a:lnTo>
                        <a:pt x="1925998" y="75714"/>
                      </a:lnTo>
                      <a:lnTo>
                        <a:pt x="1972744" y="91050"/>
                      </a:lnTo>
                      <a:lnTo>
                        <a:pt x="2018653" y="107685"/>
                      </a:lnTo>
                      <a:lnTo>
                        <a:pt x="2063689" y="125591"/>
                      </a:lnTo>
                      <a:lnTo>
                        <a:pt x="2107819" y="144742"/>
                      </a:lnTo>
                      <a:lnTo>
                        <a:pt x="2151009" y="165107"/>
                      </a:lnTo>
                      <a:lnTo>
                        <a:pt x="2193223" y="186661"/>
                      </a:lnTo>
                      <a:lnTo>
                        <a:pt x="2234428" y="209374"/>
                      </a:lnTo>
                      <a:lnTo>
                        <a:pt x="2274590" y="233219"/>
                      </a:lnTo>
                      <a:lnTo>
                        <a:pt x="2313673" y="258167"/>
                      </a:lnTo>
                      <a:lnTo>
                        <a:pt x="2351644" y="284191"/>
                      </a:lnTo>
                      <a:lnTo>
                        <a:pt x="2388468" y="311262"/>
                      </a:lnTo>
                      <a:lnTo>
                        <a:pt x="2424112" y="339353"/>
                      </a:lnTo>
                      <a:lnTo>
                        <a:pt x="2458540" y="368436"/>
                      </a:lnTo>
                      <a:lnTo>
                        <a:pt x="2491719" y="398482"/>
                      </a:lnTo>
                      <a:lnTo>
                        <a:pt x="2523614" y="429463"/>
                      </a:lnTo>
                      <a:lnTo>
                        <a:pt x="2554190" y="461353"/>
                      </a:lnTo>
                      <a:lnTo>
                        <a:pt x="2583414" y="494122"/>
                      </a:lnTo>
                      <a:lnTo>
                        <a:pt x="2611251" y="527742"/>
                      </a:lnTo>
                      <a:lnTo>
                        <a:pt x="2637667" y="562186"/>
                      </a:lnTo>
                      <a:lnTo>
                        <a:pt x="2662628" y="597426"/>
                      </a:lnTo>
                      <a:lnTo>
                        <a:pt x="2686098" y="633433"/>
                      </a:lnTo>
                      <a:lnTo>
                        <a:pt x="2708045" y="670180"/>
                      </a:lnTo>
                      <a:lnTo>
                        <a:pt x="2728433" y="707638"/>
                      </a:lnTo>
                      <a:lnTo>
                        <a:pt x="2747228" y="745780"/>
                      </a:lnTo>
                      <a:lnTo>
                        <a:pt x="2764396" y="784577"/>
                      </a:lnTo>
                      <a:lnTo>
                        <a:pt x="2779902" y="824002"/>
                      </a:lnTo>
                      <a:lnTo>
                        <a:pt x="2793713" y="864027"/>
                      </a:lnTo>
                      <a:lnTo>
                        <a:pt x="2805794" y="904623"/>
                      </a:lnTo>
                      <a:lnTo>
                        <a:pt x="2816110" y="945762"/>
                      </a:lnTo>
                      <a:lnTo>
                        <a:pt x="2824628" y="987417"/>
                      </a:lnTo>
                      <a:lnTo>
                        <a:pt x="2831312" y="1029560"/>
                      </a:lnTo>
                      <a:lnTo>
                        <a:pt x="2836129" y="1072162"/>
                      </a:lnTo>
                      <a:lnTo>
                        <a:pt x="2839045" y="1115196"/>
                      </a:lnTo>
                      <a:lnTo>
                        <a:pt x="2840024" y="1158633"/>
                      </a:lnTo>
                      <a:close/>
                    </a:path>
                  </a:pathLst>
                </a:custGeom>
                <a:ln w="17995">
                  <a:solidFill>
                    <a:srgbClr val="231F20"/>
                  </a:solidFill>
                </a:ln>
              </p:spPr>
              <p:txBody>
                <a:bodyPr wrap="square" lIns="0" tIns="0" rIns="0" bIns="0" rtlCol="0"/>
                <a:lstStyle/>
                <a:p>
                  <a:endParaRPr b="1" dirty="0">
                    <a:latin typeface="UD Digi Kyokasho NK-B" panose="02020700000000000000" pitchFamily="18" charset="-128"/>
                  </a:endParaRPr>
                </a:p>
              </p:txBody>
            </p:sp>
            <p:sp>
              <p:nvSpPr>
                <p:cNvPr id="27" name="object 15">
                  <a:extLst>
                    <a:ext uri="{FF2B5EF4-FFF2-40B4-BE49-F238E27FC236}">
                      <a16:creationId xmlns:a16="http://schemas.microsoft.com/office/drawing/2014/main" id="{B5501440-1F8F-D54B-A875-5B253FAF0DAB}"/>
                    </a:ext>
                  </a:extLst>
                </p:cNvPr>
                <p:cNvSpPr/>
                <p:nvPr/>
              </p:nvSpPr>
              <p:spPr>
                <a:xfrm>
                  <a:off x="844317" y="3061568"/>
                  <a:ext cx="2108200" cy="0"/>
                </a:xfrm>
                <a:custGeom>
                  <a:avLst/>
                  <a:gdLst/>
                  <a:ahLst/>
                  <a:cxnLst/>
                  <a:rect l="l" t="t" r="r" b="b"/>
                  <a:pathLst>
                    <a:path w="2108200">
                      <a:moveTo>
                        <a:pt x="0" y="0"/>
                      </a:moveTo>
                      <a:lnTo>
                        <a:pt x="2108161"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28" name="object 16">
                  <a:extLst>
                    <a:ext uri="{FF2B5EF4-FFF2-40B4-BE49-F238E27FC236}">
                      <a16:creationId xmlns:a16="http://schemas.microsoft.com/office/drawing/2014/main" id="{C2CB96F6-014E-B026-EBA2-41D7A1422A24}"/>
                    </a:ext>
                  </a:extLst>
                </p:cNvPr>
                <p:cNvSpPr/>
                <p:nvPr/>
              </p:nvSpPr>
              <p:spPr>
                <a:xfrm>
                  <a:off x="844317" y="3330667"/>
                  <a:ext cx="2108200" cy="0"/>
                </a:xfrm>
                <a:custGeom>
                  <a:avLst/>
                  <a:gdLst/>
                  <a:ahLst/>
                  <a:cxnLst/>
                  <a:rect l="l" t="t" r="r" b="b"/>
                  <a:pathLst>
                    <a:path w="2108200">
                      <a:moveTo>
                        <a:pt x="0" y="0"/>
                      </a:moveTo>
                      <a:lnTo>
                        <a:pt x="2108161"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29" name="object 17">
                  <a:extLst>
                    <a:ext uri="{FF2B5EF4-FFF2-40B4-BE49-F238E27FC236}">
                      <a16:creationId xmlns:a16="http://schemas.microsoft.com/office/drawing/2014/main" id="{C4240CBE-3330-7FEB-B74D-1028075B187B}"/>
                    </a:ext>
                  </a:extLst>
                </p:cNvPr>
                <p:cNvSpPr/>
                <p:nvPr/>
              </p:nvSpPr>
              <p:spPr>
                <a:xfrm>
                  <a:off x="844317" y="3599768"/>
                  <a:ext cx="2108200" cy="0"/>
                </a:xfrm>
                <a:custGeom>
                  <a:avLst/>
                  <a:gdLst/>
                  <a:ahLst/>
                  <a:cxnLst/>
                  <a:rect l="l" t="t" r="r" b="b"/>
                  <a:pathLst>
                    <a:path w="2108200">
                      <a:moveTo>
                        <a:pt x="0" y="0"/>
                      </a:moveTo>
                      <a:lnTo>
                        <a:pt x="2108161"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30" name="object 18">
                  <a:extLst>
                    <a:ext uri="{FF2B5EF4-FFF2-40B4-BE49-F238E27FC236}">
                      <a16:creationId xmlns:a16="http://schemas.microsoft.com/office/drawing/2014/main" id="{8AB7F2BF-9E11-AB0D-C776-EF519C82BD00}"/>
                    </a:ext>
                  </a:extLst>
                </p:cNvPr>
                <p:cNvSpPr/>
                <p:nvPr/>
              </p:nvSpPr>
              <p:spPr>
                <a:xfrm>
                  <a:off x="1055132" y="3868868"/>
                  <a:ext cx="1686560" cy="0"/>
                </a:xfrm>
                <a:custGeom>
                  <a:avLst/>
                  <a:gdLst/>
                  <a:ahLst/>
                  <a:cxnLst/>
                  <a:rect l="l" t="t" r="r" b="b"/>
                  <a:pathLst>
                    <a:path w="1686560">
                      <a:moveTo>
                        <a:pt x="0" y="0"/>
                      </a:moveTo>
                      <a:lnTo>
                        <a:pt x="1686534"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31" name="object 19">
                  <a:extLst>
                    <a:ext uri="{FF2B5EF4-FFF2-40B4-BE49-F238E27FC236}">
                      <a16:creationId xmlns:a16="http://schemas.microsoft.com/office/drawing/2014/main" id="{8759255A-C313-E146-DEB5-3CFCAF5131DA}"/>
                    </a:ext>
                  </a:extLst>
                </p:cNvPr>
                <p:cNvSpPr/>
                <p:nvPr/>
              </p:nvSpPr>
              <p:spPr>
                <a:xfrm>
                  <a:off x="1223785" y="4137967"/>
                  <a:ext cx="1349375" cy="0"/>
                </a:xfrm>
                <a:custGeom>
                  <a:avLst/>
                  <a:gdLst/>
                  <a:ahLst/>
                  <a:cxnLst/>
                  <a:rect l="l" t="t" r="r" b="b"/>
                  <a:pathLst>
                    <a:path w="1349375">
                      <a:moveTo>
                        <a:pt x="0" y="0"/>
                      </a:moveTo>
                      <a:lnTo>
                        <a:pt x="1349222"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grpSp>
          <p:sp>
            <p:nvSpPr>
              <p:cNvPr id="10" name="object 20">
                <a:extLst>
                  <a:ext uri="{FF2B5EF4-FFF2-40B4-BE49-F238E27FC236}">
                    <a16:creationId xmlns:a16="http://schemas.microsoft.com/office/drawing/2014/main" id="{BE814B08-EF59-F272-6722-3000BE71F86E}"/>
                  </a:ext>
                </a:extLst>
              </p:cNvPr>
              <p:cNvSpPr txBox="1"/>
              <p:nvPr/>
            </p:nvSpPr>
            <p:spPr>
              <a:xfrm>
                <a:off x="4931596" y="4341125"/>
                <a:ext cx="2043320" cy="259045"/>
              </a:xfrm>
              <a:prstGeom prst="rect">
                <a:avLst/>
              </a:prstGeom>
            </p:spPr>
            <p:txBody>
              <a:bodyPr vert="horz" wrap="square" lIns="0" tIns="12700" rIns="0" bIns="0" rtlCol="0">
                <a:spAutoFit/>
              </a:bodyPr>
              <a:lstStyle/>
              <a:p>
                <a:pPr marL="12700" algn="ctr">
                  <a:lnSpc>
                    <a:spcPct val="100000"/>
                  </a:lnSpc>
                  <a:spcBef>
                    <a:spcPts val="100"/>
                  </a:spcBef>
                </a:pPr>
                <a:r>
                  <a:rPr sz="1600" b="1"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すごく頭にきたこと</a:t>
                </a:r>
                <a:endParaRPr sz="1600" dirty="0">
                  <a:latin typeface="UD デジタル 教科書体 NK-B" panose="02020700000000000000" pitchFamily="18" charset="-128"/>
                  <a:ea typeface="UD デジタル 教科書体 NK-B" panose="02020700000000000000" pitchFamily="18" charset="-128"/>
                  <a:cs typeface="UDDigiKyokasho ProN"/>
                </a:endParaRPr>
              </a:p>
            </p:txBody>
          </p:sp>
          <p:grpSp>
            <p:nvGrpSpPr>
              <p:cNvPr id="11" name="object 21">
                <a:extLst>
                  <a:ext uri="{FF2B5EF4-FFF2-40B4-BE49-F238E27FC236}">
                    <a16:creationId xmlns:a16="http://schemas.microsoft.com/office/drawing/2014/main" id="{7885D3DD-51A9-ABBE-8A0D-AB95C7F2C663}"/>
                  </a:ext>
                </a:extLst>
              </p:cNvPr>
              <p:cNvGrpSpPr/>
              <p:nvPr/>
            </p:nvGrpSpPr>
            <p:grpSpPr>
              <a:xfrm>
                <a:off x="4925246" y="1629910"/>
                <a:ext cx="3810000" cy="4304665"/>
                <a:chOff x="4925246" y="1629910"/>
                <a:chExt cx="3810000" cy="4304665"/>
              </a:xfrm>
            </p:grpSpPr>
            <p:sp>
              <p:nvSpPr>
                <p:cNvPr id="20" name="object 22">
                  <a:extLst>
                    <a:ext uri="{FF2B5EF4-FFF2-40B4-BE49-F238E27FC236}">
                      <a16:creationId xmlns:a16="http://schemas.microsoft.com/office/drawing/2014/main" id="{A0F8EF10-6552-68A5-5137-3792A919E841}"/>
                    </a:ext>
                  </a:extLst>
                </p:cNvPr>
                <p:cNvSpPr/>
                <p:nvPr/>
              </p:nvSpPr>
              <p:spPr>
                <a:xfrm>
                  <a:off x="4931596" y="4851505"/>
                  <a:ext cx="2108200" cy="0"/>
                </a:xfrm>
                <a:custGeom>
                  <a:avLst/>
                  <a:gdLst/>
                  <a:ahLst/>
                  <a:cxnLst/>
                  <a:rect l="l" t="t" r="r" b="b"/>
                  <a:pathLst>
                    <a:path w="2108200">
                      <a:moveTo>
                        <a:pt x="0" y="0"/>
                      </a:moveTo>
                      <a:lnTo>
                        <a:pt x="2108161"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21" name="object 23">
                  <a:extLst>
                    <a:ext uri="{FF2B5EF4-FFF2-40B4-BE49-F238E27FC236}">
                      <a16:creationId xmlns:a16="http://schemas.microsoft.com/office/drawing/2014/main" id="{29897703-310A-7A61-CEE0-331DCAC73869}"/>
                    </a:ext>
                  </a:extLst>
                </p:cNvPr>
                <p:cNvSpPr/>
                <p:nvPr/>
              </p:nvSpPr>
              <p:spPr>
                <a:xfrm>
                  <a:off x="4931596" y="5120605"/>
                  <a:ext cx="2108200" cy="0"/>
                </a:xfrm>
                <a:custGeom>
                  <a:avLst/>
                  <a:gdLst/>
                  <a:ahLst/>
                  <a:cxnLst/>
                  <a:rect l="l" t="t" r="r" b="b"/>
                  <a:pathLst>
                    <a:path w="2108200">
                      <a:moveTo>
                        <a:pt x="0" y="0"/>
                      </a:moveTo>
                      <a:lnTo>
                        <a:pt x="2108161"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22" name="object 24">
                  <a:extLst>
                    <a:ext uri="{FF2B5EF4-FFF2-40B4-BE49-F238E27FC236}">
                      <a16:creationId xmlns:a16="http://schemas.microsoft.com/office/drawing/2014/main" id="{50EBB49E-2F9E-8105-DE1B-663427F0FF33}"/>
                    </a:ext>
                  </a:extLst>
                </p:cNvPr>
                <p:cNvSpPr/>
                <p:nvPr/>
              </p:nvSpPr>
              <p:spPr>
                <a:xfrm>
                  <a:off x="4931596" y="5389704"/>
                  <a:ext cx="2108200" cy="0"/>
                </a:xfrm>
                <a:custGeom>
                  <a:avLst/>
                  <a:gdLst/>
                  <a:ahLst/>
                  <a:cxnLst/>
                  <a:rect l="l" t="t" r="r" b="b"/>
                  <a:pathLst>
                    <a:path w="2108200">
                      <a:moveTo>
                        <a:pt x="0" y="0"/>
                      </a:moveTo>
                      <a:lnTo>
                        <a:pt x="2108161"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23" name="object 25">
                  <a:extLst>
                    <a:ext uri="{FF2B5EF4-FFF2-40B4-BE49-F238E27FC236}">
                      <a16:creationId xmlns:a16="http://schemas.microsoft.com/office/drawing/2014/main" id="{CC39CE4B-B3D8-236B-AFAE-360B2E670623}"/>
                    </a:ext>
                  </a:extLst>
                </p:cNvPr>
                <p:cNvSpPr/>
                <p:nvPr/>
              </p:nvSpPr>
              <p:spPr>
                <a:xfrm>
                  <a:off x="5142411" y="5658805"/>
                  <a:ext cx="1686560" cy="0"/>
                </a:xfrm>
                <a:custGeom>
                  <a:avLst/>
                  <a:gdLst/>
                  <a:ahLst/>
                  <a:cxnLst/>
                  <a:rect l="l" t="t" r="r" b="b"/>
                  <a:pathLst>
                    <a:path w="1686559">
                      <a:moveTo>
                        <a:pt x="0" y="0"/>
                      </a:moveTo>
                      <a:lnTo>
                        <a:pt x="1686534"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24" name="object 26">
                  <a:extLst>
                    <a:ext uri="{FF2B5EF4-FFF2-40B4-BE49-F238E27FC236}">
                      <a16:creationId xmlns:a16="http://schemas.microsoft.com/office/drawing/2014/main" id="{7E2CBF80-E09A-A5A1-06F6-8C3A07626CC3}"/>
                    </a:ext>
                  </a:extLst>
                </p:cNvPr>
                <p:cNvSpPr/>
                <p:nvPr/>
              </p:nvSpPr>
              <p:spPr>
                <a:xfrm>
                  <a:off x="5311058" y="5927910"/>
                  <a:ext cx="1349375" cy="0"/>
                </a:xfrm>
                <a:custGeom>
                  <a:avLst/>
                  <a:gdLst/>
                  <a:ahLst/>
                  <a:cxnLst/>
                  <a:rect l="l" t="t" r="r" b="b"/>
                  <a:pathLst>
                    <a:path w="1349375">
                      <a:moveTo>
                        <a:pt x="0" y="0"/>
                      </a:moveTo>
                      <a:lnTo>
                        <a:pt x="1349222"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25" name="object 27">
                  <a:extLst>
                    <a:ext uri="{FF2B5EF4-FFF2-40B4-BE49-F238E27FC236}">
                      <a16:creationId xmlns:a16="http://schemas.microsoft.com/office/drawing/2014/main" id="{0563A1BD-0A27-D0AF-8B7E-8A05AB75018E}"/>
                    </a:ext>
                  </a:extLst>
                </p:cNvPr>
                <p:cNvSpPr/>
                <p:nvPr/>
              </p:nvSpPr>
              <p:spPr>
                <a:xfrm>
                  <a:off x="5556533" y="1639117"/>
                  <a:ext cx="3169285" cy="2317750"/>
                </a:xfrm>
                <a:custGeom>
                  <a:avLst/>
                  <a:gdLst/>
                  <a:ahLst/>
                  <a:cxnLst/>
                  <a:rect l="l" t="t" r="r" b="b"/>
                  <a:pathLst>
                    <a:path w="3169284" h="2317750">
                      <a:moveTo>
                        <a:pt x="3168891" y="1158633"/>
                      </a:moveTo>
                      <a:lnTo>
                        <a:pt x="3167933" y="1199309"/>
                      </a:lnTo>
                      <a:lnTo>
                        <a:pt x="3165079" y="1239632"/>
                      </a:lnTo>
                      <a:lnTo>
                        <a:pt x="3160362" y="1279581"/>
                      </a:lnTo>
                      <a:lnTo>
                        <a:pt x="3153812" y="1319132"/>
                      </a:lnTo>
                      <a:lnTo>
                        <a:pt x="3145461" y="1358261"/>
                      </a:lnTo>
                      <a:lnTo>
                        <a:pt x="3135340" y="1396947"/>
                      </a:lnTo>
                      <a:lnTo>
                        <a:pt x="3123481" y="1435166"/>
                      </a:lnTo>
                      <a:lnTo>
                        <a:pt x="3109915" y="1472895"/>
                      </a:lnTo>
                      <a:lnTo>
                        <a:pt x="3094674" y="1510111"/>
                      </a:lnTo>
                      <a:lnTo>
                        <a:pt x="3077789" y="1546791"/>
                      </a:lnTo>
                      <a:lnTo>
                        <a:pt x="3059291" y="1582913"/>
                      </a:lnTo>
                      <a:lnTo>
                        <a:pt x="3039212" y="1618452"/>
                      </a:lnTo>
                      <a:lnTo>
                        <a:pt x="3017583" y="1653387"/>
                      </a:lnTo>
                      <a:lnTo>
                        <a:pt x="2994436" y="1687694"/>
                      </a:lnTo>
                      <a:lnTo>
                        <a:pt x="2969803" y="1721350"/>
                      </a:lnTo>
                      <a:lnTo>
                        <a:pt x="2943713" y="1754333"/>
                      </a:lnTo>
                      <a:lnTo>
                        <a:pt x="2916200" y="1786619"/>
                      </a:lnTo>
                      <a:lnTo>
                        <a:pt x="2887293" y="1818185"/>
                      </a:lnTo>
                      <a:lnTo>
                        <a:pt x="2857026" y="1849009"/>
                      </a:lnTo>
                      <a:lnTo>
                        <a:pt x="2825429" y="1879067"/>
                      </a:lnTo>
                      <a:lnTo>
                        <a:pt x="2792533" y="1908336"/>
                      </a:lnTo>
                      <a:lnTo>
                        <a:pt x="2758371" y="1936794"/>
                      </a:lnTo>
                      <a:lnTo>
                        <a:pt x="2722973" y="1964417"/>
                      </a:lnTo>
                      <a:lnTo>
                        <a:pt x="2686370" y="1991183"/>
                      </a:lnTo>
                      <a:lnTo>
                        <a:pt x="2648595" y="2017068"/>
                      </a:lnTo>
                      <a:lnTo>
                        <a:pt x="2609679" y="2042050"/>
                      </a:lnTo>
                      <a:lnTo>
                        <a:pt x="2569653" y="2066105"/>
                      </a:lnTo>
                      <a:lnTo>
                        <a:pt x="2528548" y="2089211"/>
                      </a:lnTo>
                      <a:lnTo>
                        <a:pt x="2486397" y="2111344"/>
                      </a:lnTo>
                      <a:lnTo>
                        <a:pt x="2443229" y="2132482"/>
                      </a:lnTo>
                      <a:lnTo>
                        <a:pt x="2399078" y="2152602"/>
                      </a:lnTo>
                      <a:lnTo>
                        <a:pt x="2353974" y="2171680"/>
                      </a:lnTo>
                      <a:lnTo>
                        <a:pt x="2307948" y="2189694"/>
                      </a:lnTo>
                      <a:lnTo>
                        <a:pt x="2261032" y="2206621"/>
                      </a:lnTo>
                      <a:lnTo>
                        <a:pt x="2213258" y="2222437"/>
                      </a:lnTo>
                      <a:lnTo>
                        <a:pt x="2164657" y="2237120"/>
                      </a:lnTo>
                      <a:lnTo>
                        <a:pt x="2115260" y="2250647"/>
                      </a:lnTo>
                      <a:lnTo>
                        <a:pt x="2065099" y="2262994"/>
                      </a:lnTo>
                      <a:lnTo>
                        <a:pt x="2014205" y="2274140"/>
                      </a:lnTo>
                      <a:lnTo>
                        <a:pt x="1962609" y="2284060"/>
                      </a:lnTo>
                      <a:lnTo>
                        <a:pt x="1910343" y="2292732"/>
                      </a:lnTo>
                      <a:lnTo>
                        <a:pt x="1857439" y="2300133"/>
                      </a:lnTo>
                      <a:lnTo>
                        <a:pt x="1803928" y="2306240"/>
                      </a:lnTo>
                      <a:lnTo>
                        <a:pt x="1749841" y="2311030"/>
                      </a:lnTo>
                      <a:lnTo>
                        <a:pt x="1695209" y="2314480"/>
                      </a:lnTo>
                      <a:lnTo>
                        <a:pt x="1640065" y="2316566"/>
                      </a:lnTo>
                      <a:lnTo>
                        <a:pt x="1584439" y="2317267"/>
                      </a:lnTo>
                      <a:lnTo>
                        <a:pt x="1528814" y="2316566"/>
                      </a:lnTo>
                      <a:lnTo>
                        <a:pt x="1473671" y="2314480"/>
                      </a:lnTo>
                      <a:lnTo>
                        <a:pt x="1419041" y="2311030"/>
                      </a:lnTo>
                      <a:lnTo>
                        <a:pt x="1364955" y="2306240"/>
                      </a:lnTo>
                      <a:lnTo>
                        <a:pt x="1311445" y="2300133"/>
                      </a:lnTo>
                      <a:lnTo>
                        <a:pt x="1258542" y="2292732"/>
                      </a:lnTo>
                      <a:lnTo>
                        <a:pt x="1206278" y="2284060"/>
                      </a:lnTo>
                      <a:lnTo>
                        <a:pt x="1154683" y="2274140"/>
                      </a:lnTo>
                      <a:lnTo>
                        <a:pt x="1103790" y="2262994"/>
                      </a:lnTo>
                      <a:lnTo>
                        <a:pt x="1053629" y="2250647"/>
                      </a:lnTo>
                      <a:lnTo>
                        <a:pt x="1004233" y="2237120"/>
                      </a:lnTo>
                      <a:lnTo>
                        <a:pt x="955632" y="2222437"/>
                      </a:lnTo>
                      <a:lnTo>
                        <a:pt x="907859" y="2206621"/>
                      </a:lnTo>
                      <a:lnTo>
                        <a:pt x="860944" y="2189694"/>
                      </a:lnTo>
                      <a:lnTo>
                        <a:pt x="814918" y="2171680"/>
                      </a:lnTo>
                      <a:lnTo>
                        <a:pt x="769814" y="2152602"/>
                      </a:lnTo>
                      <a:lnTo>
                        <a:pt x="725663" y="2132482"/>
                      </a:lnTo>
                      <a:lnTo>
                        <a:pt x="682496" y="2111344"/>
                      </a:lnTo>
                      <a:lnTo>
                        <a:pt x="640345" y="2089211"/>
                      </a:lnTo>
                      <a:lnTo>
                        <a:pt x="599240" y="2066105"/>
                      </a:lnTo>
                      <a:lnTo>
                        <a:pt x="559214" y="2042050"/>
                      </a:lnTo>
                      <a:lnTo>
                        <a:pt x="520298" y="2017068"/>
                      </a:lnTo>
                      <a:lnTo>
                        <a:pt x="482523" y="1991183"/>
                      </a:lnTo>
                      <a:lnTo>
                        <a:pt x="445921" y="1964417"/>
                      </a:lnTo>
                      <a:lnTo>
                        <a:pt x="410523" y="1936794"/>
                      </a:lnTo>
                      <a:lnTo>
                        <a:pt x="376360" y="1908336"/>
                      </a:lnTo>
                      <a:lnTo>
                        <a:pt x="343464" y="1879067"/>
                      </a:lnTo>
                      <a:lnTo>
                        <a:pt x="311867" y="1849009"/>
                      </a:lnTo>
                      <a:lnTo>
                        <a:pt x="281600" y="1818185"/>
                      </a:lnTo>
                      <a:lnTo>
                        <a:pt x="252693" y="1786619"/>
                      </a:lnTo>
                      <a:lnTo>
                        <a:pt x="225180" y="1754333"/>
                      </a:lnTo>
                      <a:lnTo>
                        <a:pt x="199090" y="1721350"/>
                      </a:lnTo>
                      <a:lnTo>
                        <a:pt x="174456" y="1687694"/>
                      </a:lnTo>
                      <a:lnTo>
                        <a:pt x="151309" y="1653387"/>
                      </a:lnTo>
                      <a:lnTo>
                        <a:pt x="129680" y="1618452"/>
                      </a:lnTo>
                      <a:lnTo>
                        <a:pt x="109601" y="1582913"/>
                      </a:lnTo>
                      <a:lnTo>
                        <a:pt x="91103" y="1546791"/>
                      </a:lnTo>
                      <a:lnTo>
                        <a:pt x="74217" y="1510111"/>
                      </a:lnTo>
                      <a:lnTo>
                        <a:pt x="58976" y="1472895"/>
                      </a:lnTo>
                      <a:lnTo>
                        <a:pt x="45410" y="1435166"/>
                      </a:lnTo>
                      <a:lnTo>
                        <a:pt x="33551" y="1396947"/>
                      </a:lnTo>
                      <a:lnTo>
                        <a:pt x="23430" y="1358261"/>
                      </a:lnTo>
                      <a:lnTo>
                        <a:pt x="15079" y="1319132"/>
                      </a:lnTo>
                      <a:lnTo>
                        <a:pt x="8529" y="1279581"/>
                      </a:lnTo>
                      <a:lnTo>
                        <a:pt x="3811" y="1239632"/>
                      </a:lnTo>
                      <a:lnTo>
                        <a:pt x="958" y="1199309"/>
                      </a:lnTo>
                      <a:lnTo>
                        <a:pt x="0" y="1158633"/>
                      </a:lnTo>
                      <a:lnTo>
                        <a:pt x="958" y="1117957"/>
                      </a:lnTo>
                      <a:lnTo>
                        <a:pt x="3811" y="1077632"/>
                      </a:lnTo>
                      <a:lnTo>
                        <a:pt x="8529" y="1037683"/>
                      </a:lnTo>
                      <a:lnTo>
                        <a:pt x="15079" y="998132"/>
                      </a:lnTo>
                      <a:lnTo>
                        <a:pt x="23430" y="959002"/>
                      </a:lnTo>
                      <a:lnTo>
                        <a:pt x="33551" y="920316"/>
                      </a:lnTo>
                      <a:lnTo>
                        <a:pt x="45410" y="882096"/>
                      </a:lnTo>
                      <a:lnTo>
                        <a:pt x="58976" y="844367"/>
                      </a:lnTo>
                      <a:lnTo>
                        <a:pt x="74217" y="807151"/>
                      </a:lnTo>
                      <a:lnTo>
                        <a:pt x="91103" y="770470"/>
                      </a:lnTo>
                      <a:lnTo>
                        <a:pt x="109601" y="734349"/>
                      </a:lnTo>
                      <a:lnTo>
                        <a:pt x="129680" y="698809"/>
                      </a:lnTo>
                      <a:lnTo>
                        <a:pt x="151309" y="663874"/>
                      </a:lnTo>
                      <a:lnTo>
                        <a:pt x="174456" y="629567"/>
                      </a:lnTo>
                      <a:lnTo>
                        <a:pt x="199090" y="595910"/>
                      </a:lnTo>
                      <a:lnTo>
                        <a:pt x="225180" y="562928"/>
                      </a:lnTo>
                      <a:lnTo>
                        <a:pt x="252693" y="530642"/>
                      </a:lnTo>
                      <a:lnTo>
                        <a:pt x="281600" y="499076"/>
                      </a:lnTo>
                      <a:lnTo>
                        <a:pt x="311867" y="468252"/>
                      </a:lnTo>
                      <a:lnTo>
                        <a:pt x="343464" y="438194"/>
                      </a:lnTo>
                      <a:lnTo>
                        <a:pt x="376360" y="408925"/>
                      </a:lnTo>
                      <a:lnTo>
                        <a:pt x="410523" y="380467"/>
                      </a:lnTo>
                      <a:lnTo>
                        <a:pt x="445921" y="352844"/>
                      </a:lnTo>
                      <a:lnTo>
                        <a:pt x="482523" y="326079"/>
                      </a:lnTo>
                      <a:lnTo>
                        <a:pt x="520298" y="300194"/>
                      </a:lnTo>
                      <a:lnTo>
                        <a:pt x="559214" y="275212"/>
                      </a:lnTo>
                      <a:lnTo>
                        <a:pt x="599240" y="251157"/>
                      </a:lnTo>
                      <a:lnTo>
                        <a:pt x="640345" y="228052"/>
                      </a:lnTo>
                      <a:lnTo>
                        <a:pt x="682496" y="205919"/>
                      </a:lnTo>
                      <a:lnTo>
                        <a:pt x="725663" y="184781"/>
                      </a:lnTo>
                      <a:lnTo>
                        <a:pt x="769814" y="164662"/>
                      </a:lnTo>
                      <a:lnTo>
                        <a:pt x="814918" y="145584"/>
                      </a:lnTo>
                      <a:lnTo>
                        <a:pt x="860944" y="127570"/>
                      </a:lnTo>
                      <a:lnTo>
                        <a:pt x="907859" y="110644"/>
                      </a:lnTo>
                      <a:lnTo>
                        <a:pt x="955632" y="94828"/>
                      </a:lnTo>
                      <a:lnTo>
                        <a:pt x="1004233" y="80145"/>
                      </a:lnTo>
                      <a:lnTo>
                        <a:pt x="1053629" y="66618"/>
                      </a:lnTo>
                      <a:lnTo>
                        <a:pt x="1103790" y="54271"/>
                      </a:lnTo>
                      <a:lnTo>
                        <a:pt x="1154683" y="43126"/>
                      </a:lnTo>
                      <a:lnTo>
                        <a:pt x="1206278" y="33206"/>
                      </a:lnTo>
                      <a:lnTo>
                        <a:pt x="1258542" y="24534"/>
                      </a:lnTo>
                      <a:lnTo>
                        <a:pt x="1311445" y="17133"/>
                      </a:lnTo>
                      <a:lnTo>
                        <a:pt x="1364955" y="11026"/>
                      </a:lnTo>
                      <a:lnTo>
                        <a:pt x="1419041" y="6236"/>
                      </a:lnTo>
                      <a:lnTo>
                        <a:pt x="1473671" y="2787"/>
                      </a:lnTo>
                      <a:lnTo>
                        <a:pt x="1528814" y="700"/>
                      </a:lnTo>
                      <a:lnTo>
                        <a:pt x="1584439" y="0"/>
                      </a:lnTo>
                      <a:lnTo>
                        <a:pt x="1640065" y="700"/>
                      </a:lnTo>
                      <a:lnTo>
                        <a:pt x="1695209" y="2787"/>
                      </a:lnTo>
                      <a:lnTo>
                        <a:pt x="1749841" y="6236"/>
                      </a:lnTo>
                      <a:lnTo>
                        <a:pt x="1803928" y="11026"/>
                      </a:lnTo>
                      <a:lnTo>
                        <a:pt x="1857439" y="17133"/>
                      </a:lnTo>
                      <a:lnTo>
                        <a:pt x="1910343" y="24534"/>
                      </a:lnTo>
                      <a:lnTo>
                        <a:pt x="1962609" y="33206"/>
                      </a:lnTo>
                      <a:lnTo>
                        <a:pt x="2014205" y="43126"/>
                      </a:lnTo>
                      <a:lnTo>
                        <a:pt x="2065099" y="54271"/>
                      </a:lnTo>
                      <a:lnTo>
                        <a:pt x="2115260" y="66618"/>
                      </a:lnTo>
                      <a:lnTo>
                        <a:pt x="2164657" y="80145"/>
                      </a:lnTo>
                      <a:lnTo>
                        <a:pt x="2213258" y="94828"/>
                      </a:lnTo>
                      <a:lnTo>
                        <a:pt x="2261032" y="110644"/>
                      </a:lnTo>
                      <a:lnTo>
                        <a:pt x="2307948" y="127570"/>
                      </a:lnTo>
                      <a:lnTo>
                        <a:pt x="2353974" y="145584"/>
                      </a:lnTo>
                      <a:lnTo>
                        <a:pt x="2399078" y="164662"/>
                      </a:lnTo>
                      <a:lnTo>
                        <a:pt x="2443229" y="184781"/>
                      </a:lnTo>
                      <a:lnTo>
                        <a:pt x="2486397" y="205919"/>
                      </a:lnTo>
                      <a:lnTo>
                        <a:pt x="2528548" y="228052"/>
                      </a:lnTo>
                      <a:lnTo>
                        <a:pt x="2569653" y="251157"/>
                      </a:lnTo>
                      <a:lnTo>
                        <a:pt x="2609679" y="275212"/>
                      </a:lnTo>
                      <a:lnTo>
                        <a:pt x="2648595" y="300194"/>
                      </a:lnTo>
                      <a:lnTo>
                        <a:pt x="2686370" y="326079"/>
                      </a:lnTo>
                      <a:lnTo>
                        <a:pt x="2722973" y="352844"/>
                      </a:lnTo>
                      <a:lnTo>
                        <a:pt x="2758371" y="380467"/>
                      </a:lnTo>
                      <a:lnTo>
                        <a:pt x="2792533" y="408925"/>
                      </a:lnTo>
                      <a:lnTo>
                        <a:pt x="2825429" y="438194"/>
                      </a:lnTo>
                      <a:lnTo>
                        <a:pt x="2857026" y="468252"/>
                      </a:lnTo>
                      <a:lnTo>
                        <a:pt x="2887293" y="499076"/>
                      </a:lnTo>
                      <a:lnTo>
                        <a:pt x="2916200" y="530642"/>
                      </a:lnTo>
                      <a:lnTo>
                        <a:pt x="2943713" y="562928"/>
                      </a:lnTo>
                      <a:lnTo>
                        <a:pt x="2969803" y="595910"/>
                      </a:lnTo>
                      <a:lnTo>
                        <a:pt x="2994436" y="629567"/>
                      </a:lnTo>
                      <a:lnTo>
                        <a:pt x="3017583" y="663874"/>
                      </a:lnTo>
                      <a:lnTo>
                        <a:pt x="3039212" y="698809"/>
                      </a:lnTo>
                      <a:lnTo>
                        <a:pt x="3059291" y="734349"/>
                      </a:lnTo>
                      <a:lnTo>
                        <a:pt x="3077789" y="770470"/>
                      </a:lnTo>
                      <a:lnTo>
                        <a:pt x="3094674" y="807151"/>
                      </a:lnTo>
                      <a:lnTo>
                        <a:pt x="3109915" y="844367"/>
                      </a:lnTo>
                      <a:lnTo>
                        <a:pt x="3123481" y="882096"/>
                      </a:lnTo>
                      <a:lnTo>
                        <a:pt x="3135340" y="920316"/>
                      </a:lnTo>
                      <a:lnTo>
                        <a:pt x="3145461" y="959002"/>
                      </a:lnTo>
                      <a:lnTo>
                        <a:pt x="3153812" y="998132"/>
                      </a:lnTo>
                      <a:lnTo>
                        <a:pt x="3160362" y="1037683"/>
                      </a:lnTo>
                      <a:lnTo>
                        <a:pt x="3165079" y="1077632"/>
                      </a:lnTo>
                      <a:lnTo>
                        <a:pt x="3167933" y="1117957"/>
                      </a:lnTo>
                      <a:lnTo>
                        <a:pt x="3168891" y="1158633"/>
                      </a:lnTo>
                      <a:close/>
                    </a:path>
                  </a:pathLst>
                </a:custGeom>
                <a:ln w="17995">
                  <a:solidFill>
                    <a:srgbClr val="231F20"/>
                  </a:solidFill>
                </a:ln>
              </p:spPr>
              <p:txBody>
                <a:bodyPr wrap="square" lIns="0" tIns="0" rIns="0" bIns="0" rtlCol="0"/>
                <a:lstStyle/>
                <a:p>
                  <a:endParaRPr b="1" dirty="0">
                    <a:latin typeface="UD Digi Kyokasho NK-B" panose="02020700000000000000" pitchFamily="18" charset="-128"/>
                  </a:endParaRPr>
                </a:p>
              </p:txBody>
            </p:sp>
          </p:grpSp>
          <p:grpSp>
            <p:nvGrpSpPr>
              <p:cNvPr id="12" name="object 29">
                <a:extLst>
                  <a:ext uri="{FF2B5EF4-FFF2-40B4-BE49-F238E27FC236}">
                    <a16:creationId xmlns:a16="http://schemas.microsoft.com/office/drawing/2014/main" id="{A4818C9C-DF7E-DD6D-75EC-642DDFE84E71}"/>
                  </a:ext>
                </a:extLst>
              </p:cNvPr>
              <p:cNvGrpSpPr/>
              <p:nvPr/>
            </p:nvGrpSpPr>
            <p:grpSpPr>
              <a:xfrm>
                <a:off x="6020386" y="2525017"/>
                <a:ext cx="2241550" cy="1076400"/>
                <a:chOff x="6020386" y="2525017"/>
                <a:chExt cx="2241550" cy="1076400"/>
              </a:xfrm>
            </p:grpSpPr>
            <p:sp>
              <p:nvSpPr>
                <p:cNvPr id="15" name="object 30">
                  <a:extLst>
                    <a:ext uri="{FF2B5EF4-FFF2-40B4-BE49-F238E27FC236}">
                      <a16:creationId xmlns:a16="http://schemas.microsoft.com/office/drawing/2014/main" id="{64BBA05E-ED68-98BB-AB26-09CAEE3D1B51}"/>
                    </a:ext>
                  </a:extLst>
                </p:cNvPr>
                <p:cNvSpPr/>
                <p:nvPr/>
              </p:nvSpPr>
              <p:spPr>
                <a:xfrm>
                  <a:off x="6020386" y="2525017"/>
                  <a:ext cx="2241550" cy="0"/>
                </a:xfrm>
                <a:custGeom>
                  <a:avLst/>
                  <a:gdLst/>
                  <a:ahLst/>
                  <a:cxnLst/>
                  <a:rect l="l" t="t" r="r" b="b"/>
                  <a:pathLst>
                    <a:path w="2241550">
                      <a:moveTo>
                        <a:pt x="0" y="0"/>
                      </a:moveTo>
                      <a:lnTo>
                        <a:pt x="2241194"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16" name="object 31">
                  <a:extLst>
                    <a:ext uri="{FF2B5EF4-FFF2-40B4-BE49-F238E27FC236}">
                      <a16:creationId xmlns:a16="http://schemas.microsoft.com/office/drawing/2014/main" id="{617880D9-7EBA-849C-227A-92EAA66AE458}"/>
                    </a:ext>
                  </a:extLst>
                </p:cNvPr>
                <p:cNvSpPr/>
                <p:nvPr/>
              </p:nvSpPr>
              <p:spPr>
                <a:xfrm>
                  <a:off x="6020386" y="2794118"/>
                  <a:ext cx="2241550" cy="0"/>
                </a:xfrm>
                <a:custGeom>
                  <a:avLst/>
                  <a:gdLst/>
                  <a:ahLst/>
                  <a:cxnLst/>
                  <a:rect l="l" t="t" r="r" b="b"/>
                  <a:pathLst>
                    <a:path w="2241550">
                      <a:moveTo>
                        <a:pt x="0" y="0"/>
                      </a:moveTo>
                      <a:lnTo>
                        <a:pt x="2241194"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17" name="object 32">
                  <a:extLst>
                    <a:ext uri="{FF2B5EF4-FFF2-40B4-BE49-F238E27FC236}">
                      <a16:creationId xmlns:a16="http://schemas.microsoft.com/office/drawing/2014/main" id="{A1D22FA8-8239-00EE-0898-FB81FB8EE16E}"/>
                    </a:ext>
                  </a:extLst>
                </p:cNvPr>
                <p:cNvSpPr/>
                <p:nvPr/>
              </p:nvSpPr>
              <p:spPr>
                <a:xfrm>
                  <a:off x="6020386" y="3063217"/>
                  <a:ext cx="2241550" cy="0"/>
                </a:xfrm>
                <a:custGeom>
                  <a:avLst/>
                  <a:gdLst/>
                  <a:ahLst/>
                  <a:cxnLst/>
                  <a:rect l="l" t="t" r="r" b="b"/>
                  <a:pathLst>
                    <a:path w="2241550">
                      <a:moveTo>
                        <a:pt x="0" y="0"/>
                      </a:moveTo>
                      <a:lnTo>
                        <a:pt x="2241194"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18" name="object 33">
                  <a:extLst>
                    <a:ext uri="{FF2B5EF4-FFF2-40B4-BE49-F238E27FC236}">
                      <a16:creationId xmlns:a16="http://schemas.microsoft.com/office/drawing/2014/main" id="{1B31F7A9-AFAA-31D7-2975-6539AAEB6D5D}"/>
                    </a:ext>
                  </a:extLst>
                </p:cNvPr>
                <p:cNvSpPr/>
                <p:nvPr/>
              </p:nvSpPr>
              <p:spPr>
                <a:xfrm>
                  <a:off x="6244508" y="3332317"/>
                  <a:ext cx="1793239" cy="0"/>
                </a:xfrm>
                <a:custGeom>
                  <a:avLst/>
                  <a:gdLst/>
                  <a:ahLst/>
                  <a:cxnLst/>
                  <a:rect l="l" t="t" r="r" b="b"/>
                  <a:pathLst>
                    <a:path w="1793240">
                      <a:moveTo>
                        <a:pt x="0" y="0"/>
                      </a:moveTo>
                      <a:lnTo>
                        <a:pt x="1792947"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sp>
              <p:nvSpPr>
                <p:cNvPr id="19" name="object 34">
                  <a:extLst>
                    <a:ext uri="{FF2B5EF4-FFF2-40B4-BE49-F238E27FC236}">
                      <a16:creationId xmlns:a16="http://schemas.microsoft.com/office/drawing/2014/main" id="{14A9B623-0019-0974-ECE1-854DA39CA78B}"/>
                    </a:ext>
                  </a:extLst>
                </p:cNvPr>
                <p:cNvSpPr/>
                <p:nvPr/>
              </p:nvSpPr>
              <p:spPr>
                <a:xfrm>
                  <a:off x="6423797" y="3601417"/>
                  <a:ext cx="1434465" cy="0"/>
                </a:xfrm>
                <a:custGeom>
                  <a:avLst/>
                  <a:gdLst/>
                  <a:ahLst/>
                  <a:cxnLst/>
                  <a:rect l="l" t="t" r="r" b="b"/>
                  <a:pathLst>
                    <a:path w="1434465">
                      <a:moveTo>
                        <a:pt x="0" y="0"/>
                      </a:moveTo>
                      <a:lnTo>
                        <a:pt x="1434363" y="0"/>
                      </a:lnTo>
                    </a:path>
                  </a:pathLst>
                </a:custGeom>
                <a:ln w="12598">
                  <a:solidFill>
                    <a:srgbClr val="77787B"/>
                  </a:solidFill>
                  <a:prstDash val="dash"/>
                </a:ln>
              </p:spPr>
              <p:txBody>
                <a:bodyPr wrap="square" lIns="0" tIns="0" rIns="0" bIns="0" rtlCol="0"/>
                <a:lstStyle/>
                <a:p>
                  <a:endParaRPr b="1" dirty="0">
                    <a:latin typeface="UD Digi Kyokasho NK-B" panose="02020700000000000000" pitchFamily="18" charset="-128"/>
                  </a:endParaRPr>
                </a:p>
              </p:txBody>
            </p:sp>
          </p:grpSp>
          <p:sp>
            <p:nvSpPr>
              <p:cNvPr id="13" name="object 20">
                <a:extLst>
                  <a:ext uri="{FF2B5EF4-FFF2-40B4-BE49-F238E27FC236}">
                    <a16:creationId xmlns:a16="http://schemas.microsoft.com/office/drawing/2014/main" id="{602F5F1D-90AA-4472-FE42-57301FDA3D9D}"/>
                  </a:ext>
                </a:extLst>
              </p:cNvPr>
              <p:cNvSpPr txBox="1"/>
              <p:nvPr/>
            </p:nvSpPr>
            <p:spPr>
              <a:xfrm>
                <a:off x="5678512" y="2042521"/>
                <a:ext cx="2987102" cy="259045"/>
              </a:xfrm>
              <a:prstGeom prst="rect">
                <a:avLst/>
              </a:prstGeom>
            </p:spPr>
            <p:txBody>
              <a:bodyPr vert="horz" wrap="square" lIns="0" tIns="12700" rIns="0" bIns="0" rtlCol="0">
                <a:spAutoFit/>
              </a:bodyPr>
              <a:lstStyle/>
              <a:p>
                <a:pPr marL="12700" algn="ctr">
                  <a:lnSpc>
                    <a:spcPct val="100000"/>
                  </a:lnSpc>
                  <a:spcBef>
                    <a:spcPts val="100"/>
                  </a:spcBef>
                </a:pPr>
                <a:r>
                  <a:rPr lang="ja-JP" altLang="en-US" sz="16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まあまあ腹がたったこと</a:t>
                </a:r>
                <a:endParaRPr sz="1600" b="1"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14" name="object 20">
                <a:extLst>
                  <a:ext uri="{FF2B5EF4-FFF2-40B4-BE49-F238E27FC236}">
                    <a16:creationId xmlns:a16="http://schemas.microsoft.com/office/drawing/2014/main" id="{F9D9B6B0-6CA0-35A5-F5C5-18D56EFDAB63}"/>
                  </a:ext>
                </a:extLst>
              </p:cNvPr>
              <p:cNvSpPr txBox="1"/>
              <p:nvPr/>
            </p:nvSpPr>
            <p:spPr>
              <a:xfrm>
                <a:off x="783095" y="2630261"/>
                <a:ext cx="2230633" cy="259045"/>
              </a:xfrm>
              <a:prstGeom prst="rect">
                <a:avLst/>
              </a:prstGeom>
            </p:spPr>
            <p:txBody>
              <a:bodyPr vert="horz" wrap="square" lIns="0" tIns="12700" rIns="0" bIns="0" rtlCol="0">
                <a:spAutoFit/>
              </a:bodyPr>
              <a:lstStyle/>
              <a:p>
                <a:pPr marL="12700" algn="ctr">
                  <a:lnSpc>
                    <a:spcPct val="100000"/>
                  </a:lnSpc>
                  <a:spcBef>
                    <a:spcPts val="100"/>
                  </a:spcBef>
                </a:pPr>
                <a:r>
                  <a:rPr lang="ja-JP" altLang="en-US" sz="1600" b="1">
                    <a:solidFill>
                      <a:srgbClr val="231F20"/>
                    </a:solidFill>
                    <a:latin typeface="UD Digi Kyokasho N-R" panose="020B0400000000000000" pitchFamily="34" charset="-128"/>
                    <a:ea typeface="UD デジタル 教科書体 NK-B" panose="02020700000000000000" pitchFamily="18" charset="-128"/>
                    <a:cs typeface="UDDigiKyokasho ProN"/>
                  </a:rPr>
                  <a:t>軽くイラっとしたこと</a:t>
                </a:r>
              </a:p>
            </p:txBody>
          </p:sp>
        </p:grpSp>
        <p:pic>
          <p:nvPicPr>
            <p:cNvPr id="37" name="object 2">
              <a:extLst>
                <a:ext uri="{FF2B5EF4-FFF2-40B4-BE49-F238E27FC236}">
                  <a16:creationId xmlns:a16="http://schemas.microsoft.com/office/drawing/2014/main" id="{348FAFD0-FA48-5EB7-7F6E-88A7E937EB6B}"/>
                </a:ext>
              </a:extLst>
            </p:cNvPr>
            <p:cNvPicPr/>
            <p:nvPr/>
          </p:nvPicPr>
          <p:blipFill>
            <a:blip r:embed="rId8" cstate="print"/>
            <a:stretch>
              <a:fillRect/>
            </a:stretch>
          </p:blipFill>
          <p:spPr>
            <a:xfrm>
              <a:off x="3556769" y="2574158"/>
              <a:ext cx="1709652" cy="1906359"/>
            </a:xfrm>
            <a:prstGeom prst="rect">
              <a:avLst/>
            </a:prstGeom>
          </p:spPr>
        </p:pic>
      </p:grpSp>
    </p:spTree>
    <p:extLst>
      <p:ext uri="{BB962C8B-B14F-4D97-AF65-F5344CB8AC3E}">
        <p14:creationId xmlns:p14="http://schemas.microsoft.com/office/powerpoint/2010/main" val="143172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7</a:t>
            </a:fld>
            <a:endParaRPr lang="ja-JP" altLang="en-US" dirty="0"/>
          </a:p>
        </p:txBody>
      </p:sp>
      <p:sp>
        <p:nvSpPr>
          <p:cNvPr id="6" name="タイトル 1">
            <a:extLst>
              <a:ext uri="{FF2B5EF4-FFF2-40B4-BE49-F238E27FC236}">
                <a16:creationId xmlns:a16="http://schemas.microsoft.com/office/drawing/2014/main" id="{D27D1D97-CD59-8C8A-6CAF-D1B209940D4B}"/>
              </a:ext>
            </a:extLst>
          </p:cNvPr>
          <p:cNvSpPr>
            <a:spLocks noGrp="1"/>
          </p:cNvSpPr>
          <p:nvPr>
            <p:ph type="title"/>
          </p:nvPr>
        </p:nvSpPr>
        <p:spPr>
          <a:xfrm>
            <a:off x="317018" y="356970"/>
            <a:ext cx="8358186" cy="430887"/>
          </a:xfrm>
          <a:prstGeom prst="rect">
            <a:avLst/>
          </a:prstGeom>
        </p:spPr>
        <p:txBody>
          <a:bodyPr/>
          <a:lstStyle/>
          <a:p>
            <a:r>
              <a:rPr kumimoji="1" lang="ja-JP" altLang="en-US" sz="2800" dirty="0">
                <a:latin typeface="UD Digi Kyokasho NK-B" panose="02020700000000000000" pitchFamily="18" charset="-128"/>
                <a:ea typeface="UD Digi Kyokasho NK-B" panose="02020700000000000000" pitchFamily="18" charset="-128"/>
              </a:rPr>
              <a:t>アンガーログ</a:t>
            </a:r>
          </a:p>
        </p:txBody>
      </p:sp>
      <p:grpSp>
        <p:nvGrpSpPr>
          <p:cNvPr id="9" name="グループ化 8">
            <a:extLst>
              <a:ext uri="{FF2B5EF4-FFF2-40B4-BE49-F238E27FC236}">
                <a16:creationId xmlns:a16="http://schemas.microsoft.com/office/drawing/2014/main" id="{A56AD89C-611B-9036-C8EC-97394D84E371}"/>
              </a:ext>
            </a:extLst>
          </p:cNvPr>
          <p:cNvGrpSpPr/>
          <p:nvPr/>
        </p:nvGrpSpPr>
        <p:grpSpPr>
          <a:xfrm>
            <a:off x="0" y="1676400"/>
            <a:ext cx="9144000" cy="4317918"/>
            <a:chOff x="0" y="1676400"/>
            <a:chExt cx="9144000" cy="4317918"/>
          </a:xfrm>
        </p:grpSpPr>
        <p:pic>
          <p:nvPicPr>
            <p:cNvPr id="7" name="図 6">
              <a:extLst>
                <a:ext uri="{FF2B5EF4-FFF2-40B4-BE49-F238E27FC236}">
                  <a16:creationId xmlns:a16="http://schemas.microsoft.com/office/drawing/2014/main" id="{488E9F1C-7A36-660D-12D2-24CB0605586F}"/>
                </a:ext>
              </a:extLst>
            </p:cNvPr>
            <p:cNvPicPr>
              <a:picLocks noChangeAspect="1"/>
            </p:cNvPicPr>
            <p:nvPr/>
          </p:nvPicPr>
          <p:blipFill>
            <a:blip r:embed="rId2"/>
            <a:stretch>
              <a:fillRect/>
            </a:stretch>
          </p:blipFill>
          <p:spPr>
            <a:xfrm>
              <a:off x="0" y="3429000"/>
              <a:ext cx="9144000" cy="2565318"/>
            </a:xfrm>
            <a:prstGeom prst="rect">
              <a:avLst/>
            </a:prstGeom>
          </p:spPr>
        </p:pic>
        <p:sp>
          <p:nvSpPr>
            <p:cNvPr id="8" name="テキスト ボックス 7">
              <a:extLst>
                <a:ext uri="{FF2B5EF4-FFF2-40B4-BE49-F238E27FC236}">
                  <a16:creationId xmlns:a16="http://schemas.microsoft.com/office/drawing/2014/main" id="{CED4848E-D5FB-5030-A086-386159A8227B}"/>
                </a:ext>
              </a:extLst>
            </p:cNvPr>
            <p:cNvSpPr txBox="1"/>
            <p:nvPr/>
          </p:nvSpPr>
          <p:spPr>
            <a:xfrm>
              <a:off x="302907" y="1676400"/>
              <a:ext cx="4583150" cy="920765"/>
            </a:xfrm>
            <a:prstGeom prst="rect">
              <a:avLst/>
            </a:prstGeom>
            <a:noFill/>
          </p:spPr>
          <p:txBody>
            <a:bodyPr wrap="square">
              <a:spAutoFit/>
            </a:bodyPr>
            <a:lstStyle/>
            <a:p>
              <a:pPr marL="12700">
                <a:lnSpc>
                  <a:spcPct val="100000"/>
                </a:lnSpc>
                <a:spcBef>
                  <a:spcPts val="700"/>
                </a:spcBef>
              </a:pPr>
              <a:r>
                <a:rPr lang="ja-JP" altLang="en-US" sz="24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 その場で書く</a:t>
              </a:r>
              <a:endParaRPr lang="en-US" altLang="ja-JP" sz="24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endParaRPr>
            </a:p>
            <a:p>
              <a:pPr marL="12700">
                <a:lnSpc>
                  <a:spcPct val="100000"/>
                </a:lnSpc>
                <a:spcBef>
                  <a:spcPts val="700"/>
                </a:spcBef>
              </a:pPr>
              <a:r>
                <a:rPr lang="ja-JP" altLang="en-US" sz="24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 </a:t>
              </a:r>
              <a:r>
                <a:rPr lang="ja-JP" altLang="en-US" sz="2400"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分析も解決策も考えない</a:t>
              </a:r>
            </a:p>
          </p:txBody>
        </p:sp>
      </p:grpSp>
    </p:spTree>
    <p:extLst>
      <p:ext uri="{BB962C8B-B14F-4D97-AF65-F5344CB8AC3E}">
        <p14:creationId xmlns:p14="http://schemas.microsoft.com/office/powerpoint/2010/main" val="238721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8</a:t>
            </a:fld>
            <a:endParaRPr lang="ja-JP" altLang="en-US" dirty="0"/>
          </a:p>
        </p:txBody>
      </p:sp>
      <p:sp>
        <p:nvSpPr>
          <p:cNvPr id="2" name="タイトル 1">
            <a:extLst>
              <a:ext uri="{FF2B5EF4-FFF2-40B4-BE49-F238E27FC236}">
                <a16:creationId xmlns:a16="http://schemas.microsoft.com/office/drawing/2014/main" id="{384AC438-1566-E0E0-DEDD-FAD3A508909C}"/>
              </a:ext>
            </a:extLst>
          </p:cNvPr>
          <p:cNvSpPr>
            <a:spLocks noGrp="1"/>
          </p:cNvSpPr>
          <p:nvPr>
            <p:ph type="title"/>
          </p:nvPr>
        </p:nvSpPr>
        <p:spPr>
          <a:xfrm>
            <a:off x="317018" y="356970"/>
            <a:ext cx="8358186" cy="430887"/>
          </a:xfrm>
          <a:prstGeom prst="rect">
            <a:avLst/>
          </a:prstGeom>
        </p:spPr>
        <p:txBody>
          <a:bodyPr/>
          <a:lstStyle/>
          <a:p>
            <a:r>
              <a:rPr kumimoji="1" lang="ja-JP" altLang="en-US" sz="2800" dirty="0"/>
              <a:t>私たちを怒らせるもの</a:t>
            </a:r>
            <a:endParaRPr kumimoji="1" lang="ja-JP" altLang="en-US" sz="2800" dirty="0">
              <a:latin typeface="UD Digi Kyokasho NK-B" panose="02020700000000000000" pitchFamily="18" charset="-128"/>
              <a:ea typeface="UD Digi Kyokasho NK-B" panose="02020700000000000000" pitchFamily="18" charset="-128"/>
            </a:endParaRPr>
          </a:p>
        </p:txBody>
      </p:sp>
      <p:grpSp>
        <p:nvGrpSpPr>
          <p:cNvPr id="11" name="グループ化 10">
            <a:extLst>
              <a:ext uri="{FF2B5EF4-FFF2-40B4-BE49-F238E27FC236}">
                <a16:creationId xmlns:a16="http://schemas.microsoft.com/office/drawing/2014/main" id="{EE54CE3E-B85F-1CD7-DE3D-0EBCD275FE5B}"/>
              </a:ext>
            </a:extLst>
          </p:cNvPr>
          <p:cNvGrpSpPr/>
          <p:nvPr/>
        </p:nvGrpSpPr>
        <p:grpSpPr>
          <a:xfrm>
            <a:off x="1260003" y="2211114"/>
            <a:ext cx="6624418" cy="3046686"/>
            <a:chOff x="1260003" y="2211114"/>
            <a:chExt cx="6624418" cy="3046686"/>
          </a:xfrm>
        </p:grpSpPr>
        <p:sp>
          <p:nvSpPr>
            <p:cNvPr id="4" name="object 2">
              <a:extLst>
                <a:ext uri="{FF2B5EF4-FFF2-40B4-BE49-F238E27FC236}">
                  <a16:creationId xmlns:a16="http://schemas.microsoft.com/office/drawing/2014/main" id="{7DE26CA4-66FB-04EF-1059-036E00D1CBC0}"/>
                </a:ext>
              </a:extLst>
            </p:cNvPr>
            <p:cNvSpPr txBox="1"/>
            <p:nvPr/>
          </p:nvSpPr>
          <p:spPr>
            <a:xfrm>
              <a:off x="3599555" y="4897120"/>
              <a:ext cx="1975881" cy="360680"/>
            </a:xfrm>
            <a:prstGeom prst="rect">
              <a:avLst/>
            </a:prstGeom>
          </p:spPr>
          <p:txBody>
            <a:bodyPr vert="horz" wrap="square" lIns="0" tIns="12700" rIns="0" bIns="0" rtlCol="0">
              <a:spAutoFit/>
            </a:bodyPr>
            <a:lstStyle/>
            <a:p>
              <a:pPr marL="12700" algn="ctr">
                <a:lnSpc>
                  <a:spcPct val="100000"/>
                </a:lnSpc>
                <a:spcBef>
                  <a:spcPts val="100"/>
                </a:spcBef>
              </a:pPr>
              <a:r>
                <a:rPr sz="2200" b="1"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その正体とは</a:t>
              </a:r>
              <a:r>
                <a:rPr sz="2200" b="1"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a:t>
              </a:r>
              <a:endParaRPr sz="2200"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5" name="object 3">
              <a:extLst>
                <a:ext uri="{FF2B5EF4-FFF2-40B4-BE49-F238E27FC236}">
                  <a16:creationId xmlns:a16="http://schemas.microsoft.com/office/drawing/2014/main" id="{8444BF78-7490-98E1-146D-E97BB3947B23}"/>
                </a:ext>
              </a:extLst>
            </p:cNvPr>
            <p:cNvSpPr/>
            <p:nvPr/>
          </p:nvSpPr>
          <p:spPr>
            <a:xfrm>
              <a:off x="1260003" y="5061391"/>
              <a:ext cx="2304415" cy="0"/>
            </a:xfrm>
            <a:custGeom>
              <a:avLst/>
              <a:gdLst/>
              <a:ahLst/>
              <a:cxnLst/>
              <a:rect l="l" t="t" r="r" b="b"/>
              <a:pathLst>
                <a:path w="2304415">
                  <a:moveTo>
                    <a:pt x="2303995" y="0"/>
                  </a:moveTo>
                  <a:lnTo>
                    <a:pt x="0" y="0"/>
                  </a:lnTo>
                </a:path>
              </a:pathLst>
            </a:custGeom>
            <a:ln w="17995">
              <a:solidFill>
                <a:srgbClr val="3D8E47"/>
              </a:solidFill>
            </a:ln>
          </p:spPr>
          <p:txBody>
            <a:bodyPr wrap="square" lIns="0" tIns="0" rIns="0" bIns="0" rtlCol="0"/>
            <a:lstStyle/>
            <a:p>
              <a:endParaRPr/>
            </a:p>
          </p:txBody>
        </p:sp>
        <p:sp>
          <p:nvSpPr>
            <p:cNvPr id="6" name="object 4">
              <a:extLst>
                <a:ext uri="{FF2B5EF4-FFF2-40B4-BE49-F238E27FC236}">
                  <a16:creationId xmlns:a16="http://schemas.microsoft.com/office/drawing/2014/main" id="{99821B1C-04FF-B967-1858-F6F9814AFBE2}"/>
                </a:ext>
              </a:extLst>
            </p:cNvPr>
            <p:cNvSpPr/>
            <p:nvPr/>
          </p:nvSpPr>
          <p:spPr>
            <a:xfrm>
              <a:off x="5580006" y="5061391"/>
              <a:ext cx="2304415" cy="0"/>
            </a:xfrm>
            <a:custGeom>
              <a:avLst/>
              <a:gdLst/>
              <a:ahLst/>
              <a:cxnLst/>
              <a:rect l="l" t="t" r="r" b="b"/>
              <a:pathLst>
                <a:path w="2304415">
                  <a:moveTo>
                    <a:pt x="2303995" y="0"/>
                  </a:moveTo>
                  <a:lnTo>
                    <a:pt x="0" y="0"/>
                  </a:lnTo>
                </a:path>
              </a:pathLst>
            </a:custGeom>
            <a:ln w="17995">
              <a:solidFill>
                <a:srgbClr val="3D8E47"/>
              </a:solidFill>
            </a:ln>
          </p:spPr>
          <p:txBody>
            <a:bodyPr wrap="square" lIns="0" tIns="0" rIns="0" bIns="0" rtlCol="0"/>
            <a:lstStyle/>
            <a:p>
              <a:endParaRPr/>
            </a:p>
          </p:txBody>
        </p:sp>
        <p:sp>
          <p:nvSpPr>
            <p:cNvPr id="7" name="object 5">
              <a:extLst>
                <a:ext uri="{FF2B5EF4-FFF2-40B4-BE49-F238E27FC236}">
                  <a16:creationId xmlns:a16="http://schemas.microsoft.com/office/drawing/2014/main" id="{870D9995-7D32-FF4E-9898-6F7BC5BC4585}"/>
                </a:ext>
              </a:extLst>
            </p:cNvPr>
            <p:cNvSpPr txBox="1"/>
            <p:nvPr/>
          </p:nvSpPr>
          <p:spPr>
            <a:xfrm>
              <a:off x="5643054" y="2211114"/>
              <a:ext cx="1042035" cy="452120"/>
            </a:xfrm>
            <a:prstGeom prst="rect">
              <a:avLst/>
            </a:prstGeom>
          </p:spPr>
          <p:txBody>
            <a:bodyPr vert="horz" wrap="square" lIns="0" tIns="12700" rIns="0" bIns="0" rtlCol="0">
              <a:spAutoFit/>
            </a:bodyPr>
            <a:lstStyle/>
            <a:p>
              <a:pPr marL="12700" algn="ctr">
                <a:lnSpc>
                  <a:spcPct val="100000"/>
                </a:lnSpc>
                <a:spcBef>
                  <a:spcPts val="100"/>
                </a:spcBef>
              </a:pPr>
              <a:r>
                <a:rPr sz="2800" b="1" spc="-145">
                  <a:solidFill>
                    <a:srgbClr val="231F20"/>
                  </a:solidFill>
                  <a:latin typeface="UD デジタル 教科書体 NK-B" panose="02020700000000000000" pitchFamily="18" charset="-128"/>
                  <a:ea typeface="UD デジタル 教科書体 NK-B" panose="02020700000000000000" pitchFamily="18" charset="-128"/>
                  <a:cs typeface="UDDigiKyokasho ProN"/>
                </a:rPr>
                <a:t>出</a:t>
              </a:r>
              <a:r>
                <a:rPr sz="2800" b="1" spc="-160">
                  <a:solidFill>
                    <a:srgbClr val="231F20"/>
                  </a:solidFill>
                  <a:latin typeface="UD デジタル 教科書体 NK-B" panose="02020700000000000000" pitchFamily="18" charset="-128"/>
                  <a:ea typeface="UD デジタル 教科書体 NK-B" panose="02020700000000000000" pitchFamily="18" charset="-128"/>
                  <a:cs typeface="UDDigiKyokasho ProN"/>
                </a:rPr>
                <a:t>来事</a:t>
              </a:r>
              <a:endParaRPr sz="28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8" name="object 7">
              <a:extLst>
                <a:ext uri="{FF2B5EF4-FFF2-40B4-BE49-F238E27FC236}">
                  <a16:creationId xmlns:a16="http://schemas.microsoft.com/office/drawing/2014/main" id="{087E1E17-4487-1E2B-E63C-7AA54FFF9A5B}"/>
                </a:ext>
              </a:extLst>
            </p:cNvPr>
            <p:cNvSpPr txBox="1"/>
            <p:nvPr/>
          </p:nvSpPr>
          <p:spPr>
            <a:xfrm>
              <a:off x="2899110" y="2211114"/>
              <a:ext cx="717550" cy="452120"/>
            </a:xfrm>
            <a:prstGeom prst="rect">
              <a:avLst/>
            </a:prstGeom>
          </p:spPr>
          <p:txBody>
            <a:bodyPr vert="horz" wrap="square" lIns="0" tIns="12700" rIns="0" bIns="0" rtlCol="0">
              <a:spAutoFit/>
            </a:bodyPr>
            <a:lstStyle/>
            <a:p>
              <a:pPr marL="12700" algn="ctr">
                <a:lnSpc>
                  <a:spcPct val="100000"/>
                </a:lnSpc>
                <a:spcBef>
                  <a:spcPts val="100"/>
                </a:spcBef>
              </a:pPr>
              <a:r>
                <a:rPr sz="2800" b="1" spc="-80">
                  <a:solidFill>
                    <a:srgbClr val="231F20"/>
                  </a:solidFill>
                  <a:latin typeface="UD デジタル 教科書体 NK-B" panose="02020700000000000000" pitchFamily="18" charset="-128"/>
                  <a:ea typeface="UD デジタル 教科書体 NK-B" panose="02020700000000000000" pitchFamily="18" charset="-128"/>
                  <a:cs typeface="UDDigiKyokasho ProN"/>
                </a:rPr>
                <a:t>誰か</a:t>
              </a:r>
              <a:endParaRPr sz="2800">
                <a:latin typeface="UD デジタル 教科書体 NK-B" panose="02020700000000000000" pitchFamily="18" charset="-128"/>
                <a:ea typeface="UD デジタル 教科書体 NK-B" panose="02020700000000000000" pitchFamily="18" charset="-128"/>
                <a:cs typeface="UDDigiKyokasho ProN"/>
              </a:endParaRPr>
            </a:p>
          </p:txBody>
        </p:sp>
        <p:pic>
          <p:nvPicPr>
            <p:cNvPr id="9" name="object 2">
              <a:extLst>
                <a:ext uri="{FF2B5EF4-FFF2-40B4-BE49-F238E27FC236}">
                  <a16:creationId xmlns:a16="http://schemas.microsoft.com/office/drawing/2014/main" id="{459D83BE-FE37-0AB1-AAFF-0D3D4802B709}"/>
                </a:ext>
              </a:extLst>
            </p:cNvPr>
            <p:cNvPicPr/>
            <p:nvPr/>
          </p:nvPicPr>
          <p:blipFill>
            <a:blip r:embed="rId2" cstate="print"/>
            <a:stretch>
              <a:fillRect/>
            </a:stretch>
          </p:blipFill>
          <p:spPr>
            <a:xfrm>
              <a:off x="2470394" y="2895600"/>
              <a:ext cx="1622303" cy="1620082"/>
            </a:xfrm>
            <a:prstGeom prst="rect">
              <a:avLst/>
            </a:prstGeom>
          </p:spPr>
        </p:pic>
        <p:pic>
          <p:nvPicPr>
            <p:cNvPr id="10" name="object 2">
              <a:extLst>
                <a:ext uri="{FF2B5EF4-FFF2-40B4-BE49-F238E27FC236}">
                  <a16:creationId xmlns:a16="http://schemas.microsoft.com/office/drawing/2014/main" id="{66953AFE-D444-C932-9717-71DFBDD1549B}"/>
                </a:ext>
              </a:extLst>
            </p:cNvPr>
            <p:cNvPicPr>
              <a:picLocks noChangeAspect="1"/>
            </p:cNvPicPr>
            <p:nvPr/>
          </p:nvPicPr>
          <p:blipFill>
            <a:blip r:embed="rId3" cstate="print"/>
            <a:stretch>
              <a:fillRect/>
            </a:stretch>
          </p:blipFill>
          <p:spPr>
            <a:xfrm>
              <a:off x="5368247" y="3016747"/>
              <a:ext cx="1591649" cy="1377789"/>
            </a:xfrm>
            <a:prstGeom prst="rect">
              <a:avLst/>
            </a:prstGeom>
          </p:spPr>
        </p:pic>
      </p:grpSp>
    </p:spTree>
    <p:extLst>
      <p:ext uri="{BB962C8B-B14F-4D97-AF65-F5344CB8AC3E}">
        <p14:creationId xmlns:p14="http://schemas.microsoft.com/office/powerpoint/2010/main" val="102910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C79FD2-C07A-E353-25F6-C4C574F5001D}"/>
              </a:ext>
            </a:extLst>
          </p:cNvPr>
          <p:cNvSpPr>
            <a:spLocks noGrp="1"/>
          </p:cNvSpPr>
          <p:nvPr>
            <p:ph type="sldNum" sz="quarter" idx="7"/>
          </p:nvPr>
        </p:nvSpPr>
        <p:spPr/>
        <p:txBody>
          <a:bodyPr/>
          <a:lstStyle/>
          <a:p>
            <a:fld id="{B6F15528-21DE-4FAA-801E-634DDDAF4B2B}" type="slidenum">
              <a:rPr lang="en-US" altLang="ja-JP" smtClean="0"/>
              <a:pPr/>
              <a:t>9</a:t>
            </a:fld>
            <a:endParaRPr lang="ja-JP" altLang="en-US" dirty="0"/>
          </a:p>
        </p:txBody>
      </p:sp>
      <p:sp>
        <p:nvSpPr>
          <p:cNvPr id="2" name="タイトル 1">
            <a:extLst>
              <a:ext uri="{FF2B5EF4-FFF2-40B4-BE49-F238E27FC236}">
                <a16:creationId xmlns:a16="http://schemas.microsoft.com/office/drawing/2014/main" id="{71FF22B1-2A98-3684-CFFD-FEBED3A5BD54}"/>
              </a:ext>
            </a:extLst>
          </p:cNvPr>
          <p:cNvSpPr>
            <a:spLocks noGrp="1"/>
          </p:cNvSpPr>
          <p:nvPr>
            <p:ph type="title"/>
          </p:nvPr>
        </p:nvSpPr>
        <p:spPr>
          <a:xfrm>
            <a:off x="317018" y="356970"/>
            <a:ext cx="8358186" cy="430887"/>
          </a:xfrm>
          <a:prstGeom prst="rect">
            <a:avLst/>
          </a:prstGeom>
        </p:spPr>
        <p:txBody>
          <a:bodyPr/>
          <a:lstStyle/>
          <a:p>
            <a:r>
              <a:rPr kumimoji="1" lang="ja-JP" altLang="en-US" sz="2800" dirty="0"/>
              <a:t>私たちを怒らせるものの正体</a:t>
            </a:r>
            <a:endParaRPr kumimoji="1" lang="ja-JP" altLang="en-US" sz="2800" dirty="0">
              <a:latin typeface="UD Digi Kyokasho NK-B" panose="02020700000000000000" pitchFamily="18" charset="-128"/>
              <a:ea typeface="UD Digi Kyokasho NK-B" panose="02020700000000000000" pitchFamily="18" charset="-128"/>
            </a:endParaRPr>
          </a:p>
        </p:txBody>
      </p:sp>
      <p:grpSp>
        <p:nvGrpSpPr>
          <p:cNvPr id="10" name="グループ化 9">
            <a:extLst>
              <a:ext uri="{FF2B5EF4-FFF2-40B4-BE49-F238E27FC236}">
                <a16:creationId xmlns:a16="http://schemas.microsoft.com/office/drawing/2014/main" id="{03B993EB-CD9A-1A9F-6A80-78DD9979692F}"/>
              </a:ext>
            </a:extLst>
          </p:cNvPr>
          <p:cNvGrpSpPr/>
          <p:nvPr/>
        </p:nvGrpSpPr>
        <p:grpSpPr>
          <a:xfrm>
            <a:off x="1524000" y="2438400"/>
            <a:ext cx="5943600" cy="1752600"/>
            <a:chOff x="1524000" y="2438400"/>
            <a:chExt cx="5943600" cy="1752600"/>
          </a:xfrm>
        </p:grpSpPr>
        <p:grpSp>
          <p:nvGrpSpPr>
            <p:cNvPr id="4" name="グループ化 3">
              <a:extLst>
                <a:ext uri="{FF2B5EF4-FFF2-40B4-BE49-F238E27FC236}">
                  <a16:creationId xmlns:a16="http://schemas.microsoft.com/office/drawing/2014/main" id="{07DC6DE5-CA8E-DB58-AB75-3FB4688B1AC9}"/>
                </a:ext>
              </a:extLst>
            </p:cNvPr>
            <p:cNvGrpSpPr/>
            <p:nvPr/>
          </p:nvGrpSpPr>
          <p:grpSpPr>
            <a:xfrm>
              <a:off x="1860807" y="2843371"/>
              <a:ext cx="5255926" cy="859210"/>
              <a:chOff x="1533494" y="4255880"/>
              <a:chExt cx="5255926" cy="859210"/>
            </a:xfrm>
          </p:grpSpPr>
          <p:sp>
            <p:nvSpPr>
              <p:cNvPr id="5" name="object 2">
                <a:extLst>
                  <a:ext uri="{FF2B5EF4-FFF2-40B4-BE49-F238E27FC236}">
                    <a16:creationId xmlns:a16="http://schemas.microsoft.com/office/drawing/2014/main" id="{40DF7CDF-DB3C-576E-B39B-1325BDF4820D}"/>
                  </a:ext>
                </a:extLst>
              </p:cNvPr>
              <p:cNvSpPr txBox="1"/>
              <p:nvPr/>
            </p:nvSpPr>
            <p:spPr>
              <a:xfrm>
                <a:off x="1533494" y="4393362"/>
                <a:ext cx="584200" cy="695960"/>
              </a:xfrm>
              <a:prstGeom prst="rect">
                <a:avLst/>
              </a:prstGeom>
            </p:spPr>
            <p:txBody>
              <a:bodyPr vert="horz" wrap="square" lIns="0" tIns="12700" rIns="0" bIns="0" rtlCol="0">
                <a:spAutoFit/>
              </a:bodyPr>
              <a:lstStyle/>
              <a:p>
                <a:pPr marL="12700">
                  <a:lnSpc>
                    <a:spcPct val="100000"/>
                  </a:lnSpc>
                  <a:spcBef>
                    <a:spcPts val="100"/>
                  </a:spcBef>
                </a:pPr>
                <a:r>
                  <a:rPr sz="4400" b="1">
                    <a:solidFill>
                      <a:srgbClr val="231F20"/>
                    </a:solidFill>
                    <a:latin typeface="UD デジタル 教科書体 NK-B" panose="02020700000000000000" pitchFamily="18" charset="-128"/>
                    <a:ea typeface="UD デジタル 教科書体 NK-B" panose="02020700000000000000" pitchFamily="18" charset="-128"/>
                    <a:cs typeface="UDDigiKyokasho ProN"/>
                  </a:rPr>
                  <a:t>「</a:t>
                </a:r>
                <a:endParaRPr sz="4400">
                  <a:latin typeface="UD デジタル 教科書体 NK-B" panose="02020700000000000000" pitchFamily="18" charset="-128"/>
                  <a:ea typeface="UD デジタル 教科書体 NK-B" panose="02020700000000000000" pitchFamily="18" charset="-128"/>
                  <a:cs typeface="UDDigiKyokasho ProN"/>
                </a:endParaRPr>
              </a:p>
            </p:txBody>
          </p:sp>
          <p:sp>
            <p:nvSpPr>
              <p:cNvPr id="6" name="object 3">
                <a:extLst>
                  <a:ext uri="{FF2B5EF4-FFF2-40B4-BE49-F238E27FC236}">
                    <a16:creationId xmlns:a16="http://schemas.microsoft.com/office/drawing/2014/main" id="{2ECA296E-B9BC-DCDC-CA80-11D49205E0CE}"/>
                  </a:ext>
                </a:extLst>
              </p:cNvPr>
              <p:cNvSpPr txBox="1"/>
              <p:nvPr/>
            </p:nvSpPr>
            <p:spPr>
              <a:xfrm>
                <a:off x="3268314" y="4329862"/>
                <a:ext cx="2370486" cy="695960"/>
              </a:xfrm>
              <a:prstGeom prst="rect">
                <a:avLst/>
              </a:prstGeom>
            </p:spPr>
            <p:txBody>
              <a:bodyPr vert="horz" wrap="square" lIns="0" tIns="12700" rIns="0" bIns="0" rtlCol="0">
                <a:spAutoFit/>
              </a:bodyPr>
              <a:lstStyle/>
              <a:p>
                <a:pPr marL="38100">
                  <a:lnSpc>
                    <a:spcPct val="100000"/>
                  </a:lnSpc>
                  <a:spcBef>
                    <a:spcPts val="100"/>
                  </a:spcBef>
                </a:pPr>
                <a:r>
                  <a:rPr sz="6600" b="1" baseline="-6313" dirty="0">
                    <a:solidFill>
                      <a:srgbClr val="231F20"/>
                    </a:solidFill>
                    <a:latin typeface="UD デジタル 教科書体 NK-B" panose="02020700000000000000" pitchFamily="18" charset="-128"/>
                    <a:ea typeface="UD デジタル 教科書体 NK-B" panose="02020700000000000000" pitchFamily="18" charset="-128"/>
                    <a:cs typeface="UDDigiKyokasho ProN"/>
                  </a:rPr>
                  <a:t>」</a:t>
                </a:r>
                <a:r>
                  <a:rPr sz="2800" b="1" dirty="0" err="1">
                    <a:solidFill>
                      <a:srgbClr val="231F20"/>
                    </a:solidFill>
                    <a:latin typeface="UD デジタル 教科書体 NK-B" panose="02020700000000000000" pitchFamily="18" charset="-128"/>
                    <a:ea typeface="UD デジタル 教科書体 NK-B" panose="02020700000000000000" pitchFamily="18" charset="-128"/>
                    <a:cs typeface="UDDigiKyokasho ProN"/>
                  </a:rPr>
                  <a:t>は、こうある</a:t>
                </a:r>
                <a:endParaRPr sz="2800" b="1"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7" name="object 3">
                <a:extLst>
                  <a:ext uri="{FF2B5EF4-FFF2-40B4-BE49-F238E27FC236}">
                    <a16:creationId xmlns:a16="http://schemas.microsoft.com/office/drawing/2014/main" id="{F1564E2B-18A7-55CC-CF47-F1C7C60C75C4}"/>
                  </a:ext>
                </a:extLst>
              </p:cNvPr>
              <p:cNvSpPr txBox="1"/>
              <p:nvPr/>
            </p:nvSpPr>
            <p:spPr>
              <a:xfrm>
                <a:off x="5528945" y="4255880"/>
                <a:ext cx="1260475" cy="859210"/>
              </a:xfrm>
              <a:prstGeom prst="rect">
                <a:avLst/>
              </a:prstGeom>
            </p:spPr>
            <p:txBody>
              <a:bodyPr vert="horz" wrap="square" lIns="0" tIns="12700" rIns="0" bIns="0" rtlCol="0">
                <a:spAutoFit/>
              </a:bodyPr>
              <a:lstStyle/>
              <a:p>
                <a:pPr marL="38100">
                  <a:lnSpc>
                    <a:spcPct val="100000"/>
                  </a:lnSpc>
                  <a:spcBef>
                    <a:spcPts val="100"/>
                  </a:spcBef>
                </a:pPr>
                <a:r>
                  <a:rPr lang="ja-JP" altLang="en-US" sz="5500" b="1" spc="-254">
                    <a:solidFill>
                      <a:srgbClr val="3D8E47"/>
                    </a:solidFill>
                    <a:latin typeface="UD デジタル 教科書体 NK-B" panose="02020700000000000000" pitchFamily="18" charset="-128"/>
                    <a:ea typeface="UD デジタル 教科書体 NK-B" panose="02020700000000000000" pitchFamily="18" charset="-128"/>
                    <a:cs typeface="UDDigiKyokasho ProN"/>
                  </a:rPr>
                  <a:t>べき</a:t>
                </a:r>
                <a:endParaRPr sz="5500" dirty="0">
                  <a:latin typeface="UD デジタル 教科書体 NK-B" panose="02020700000000000000" pitchFamily="18" charset="-128"/>
                  <a:ea typeface="UD デジタル 教科書体 NK-B" panose="02020700000000000000" pitchFamily="18" charset="-128"/>
                  <a:cs typeface="UDDigiKyokasho ProN"/>
                </a:endParaRPr>
              </a:p>
            </p:txBody>
          </p:sp>
          <p:sp>
            <p:nvSpPr>
              <p:cNvPr id="8" name="object 6">
                <a:extLst>
                  <a:ext uri="{FF2B5EF4-FFF2-40B4-BE49-F238E27FC236}">
                    <a16:creationId xmlns:a16="http://schemas.microsoft.com/office/drawing/2014/main" id="{19277CE9-CF8E-D852-D2A4-4A79C98EB2EC}"/>
                  </a:ext>
                </a:extLst>
              </p:cNvPr>
              <p:cNvSpPr/>
              <p:nvPr/>
            </p:nvSpPr>
            <p:spPr>
              <a:xfrm>
                <a:off x="5619114" y="5060480"/>
                <a:ext cx="1080135" cy="54610"/>
              </a:xfrm>
              <a:custGeom>
                <a:avLst/>
                <a:gdLst/>
                <a:ahLst/>
                <a:cxnLst/>
                <a:rect l="l" t="t" r="r" b="b"/>
                <a:pathLst>
                  <a:path w="1080135" h="54610">
                    <a:moveTo>
                      <a:pt x="1080008" y="0"/>
                    </a:moveTo>
                    <a:lnTo>
                      <a:pt x="0" y="0"/>
                    </a:lnTo>
                    <a:lnTo>
                      <a:pt x="0" y="54000"/>
                    </a:lnTo>
                    <a:lnTo>
                      <a:pt x="1080008" y="54000"/>
                    </a:lnTo>
                    <a:lnTo>
                      <a:pt x="1080008" y="0"/>
                    </a:lnTo>
                    <a:close/>
                  </a:path>
                </a:pathLst>
              </a:custGeom>
              <a:solidFill>
                <a:srgbClr val="3D8E47"/>
              </a:solidFill>
            </p:spPr>
            <p:txBody>
              <a:bodyPr wrap="square" lIns="0" tIns="0" rIns="0" bIns="0" rtlCol="0"/>
              <a:lstStyle/>
              <a:p>
                <a:endParaRPr/>
              </a:p>
            </p:txBody>
          </p:sp>
        </p:grpSp>
        <p:sp>
          <p:nvSpPr>
            <p:cNvPr id="9" name="正方形/長方形 8">
              <a:extLst>
                <a:ext uri="{FF2B5EF4-FFF2-40B4-BE49-F238E27FC236}">
                  <a16:creationId xmlns:a16="http://schemas.microsoft.com/office/drawing/2014/main" id="{CEE020D0-ED09-AC46-9375-0D7BD3C0FE28}"/>
                </a:ext>
              </a:extLst>
            </p:cNvPr>
            <p:cNvSpPr/>
            <p:nvPr/>
          </p:nvSpPr>
          <p:spPr>
            <a:xfrm>
              <a:off x="1524000" y="2438400"/>
              <a:ext cx="5943600" cy="1752600"/>
            </a:xfrm>
            <a:prstGeom prst="rect">
              <a:avLst/>
            </a:prstGeom>
            <a:noFill/>
            <a:ln>
              <a:solidFill>
                <a:srgbClr val="3A8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47952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2876</TotalTime>
  <Words>464</Words>
  <Application>Microsoft Office PowerPoint</Application>
  <PresentationFormat>画面に合わせる (4:3)</PresentationFormat>
  <Paragraphs>145</Paragraphs>
  <Slides>17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UD デジタル 教科書体 N-B</vt:lpstr>
      <vt:lpstr>UD デジタル 教科書体 NK-B</vt:lpstr>
      <vt:lpstr>UD デジタル 教科書体 NK-B</vt:lpstr>
      <vt:lpstr>UD デジタル 教科書体 NK-R</vt:lpstr>
      <vt:lpstr>UD Digi Kyokasho N-R</vt:lpstr>
      <vt:lpstr>UDDigiKyokasho ProN</vt:lpstr>
      <vt:lpstr>游ゴシック</vt:lpstr>
      <vt:lpstr>Times New Roman</vt:lpstr>
      <vt:lpstr>Office Theme</vt:lpstr>
      <vt:lpstr>PowerPoint プレゼンテーション</vt:lpstr>
      <vt:lpstr>PowerPoint プレゼンテーション</vt:lpstr>
      <vt:lpstr>PowerPoint プレゼンテーション</vt:lpstr>
      <vt:lpstr>問題となる４つの怒り</vt:lpstr>
      <vt:lpstr>自己診断してみよう</vt:lpstr>
      <vt:lpstr>怒ったことを覚えていますか？</vt:lpstr>
      <vt:lpstr>アンガーログ</vt:lpstr>
      <vt:lpstr>私たちを怒らせるもの</vt:lpstr>
      <vt:lpstr>私たちを怒らせるものの正体</vt:lpstr>
      <vt:lpstr>べきログ</vt:lpstr>
      <vt:lpstr>怒りが生まれるメカニズム</vt:lpstr>
      <vt:lpstr>イラッとした時の対処法</vt:lpstr>
      <vt:lpstr>衝動のコントロール（６秒）</vt:lpstr>
      <vt:lpstr>イライラ・怒りの温度（点数）をはかる</vt:lpstr>
      <vt:lpstr>怒りの連鎖を断ち切ろう</vt:lpstr>
      <vt:lpstr>日本アンガーマネジメント協会 監修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2022_Anger_management_r</dc:title>
  <dc:creator>d-miura</dc:creator>
  <cp:lastModifiedBy>Nak.W</cp:lastModifiedBy>
  <cp:revision>79</cp:revision>
  <cp:lastPrinted>2022-04-18T06:33:48Z</cp:lastPrinted>
  <dcterms:created xsi:type="dcterms:W3CDTF">2022-02-18T10:43:58Z</dcterms:created>
  <dcterms:modified xsi:type="dcterms:W3CDTF">2025-02-04T23:42:56Z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2022-02-18T00:00:00Z</vt:filetime>
  </property>
  <property fmtid="{D5CDD505-2E9C-101B-9397-08002B2CF9AE}" pid="3" name="Creator">
    <vt:lpwstr>Adobe Illustrator 26.0 (Macintosh)</vt:lpwstr>
  </property>
  <property fmtid="{D5CDD505-2E9C-101B-9397-08002B2CF9AE}" pid="4" name="LastSaved">
    <vt:filetime>2022-02-18T00:00:00Z</vt:filetime>
  </property>
</Properties>
</file>