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</p:sldIdLst>
  <p:sldSz cx="12192000" cy="6858000"/>
  <p:notesSz cx="6858000" cy="98742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29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22A3A4-46FF-CD8B-1BF5-4C06042B7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736F148-1B5D-3F18-4321-8A10FC437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6C12F3-16CF-F991-086E-079DF3FD5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F4C-C343-4F31-9518-5C02DB806E18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629BCF7-400C-3B7D-A30B-EEC7CDBF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B84320A-FC08-41F1-EFF9-92E2AF3B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5731-5D18-415A-9854-ABF39CD79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046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132B61-8667-9C34-B3C8-BEA6B012D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78D5D06-858B-94FD-A1A1-02FBFC562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4AF5BF-EF81-C235-8047-2D77915AC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F4C-C343-4F31-9518-5C02DB806E18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820715-044F-1FE3-4042-162561FE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5367B2-61A2-107E-B90A-C4EADCC0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5731-5D18-415A-9854-ABF39CD79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29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8A7F2D8-AA8C-14B7-9010-713E29D802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C49161C-75FA-6EAB-1487-F29B98612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6DE9F3-F738-0F4C-591A-703A6034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F4C-C343-4F31-9518-5C02DB806E18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ECF94D-5553-5293-6582-C7BAA66D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578200-1D66-4D39-9A01-6E037C8E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5731-5D18-415A-9854-ABF39CD79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592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B93AE0-560D-9B83-6E81-87AB4D6F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033705-B917-C57C-5268-0F52F6DC0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0C6EAF-59E2-AEEF-0A03-845261028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F4C-C343-4F31-9518-5C02DB806E18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A8418A-D7D6-1A82-2A8D-63357AE2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A7AFDA8-855C-49E9-2A6D-8AC77BC7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5731-5D18-415A-9854-ABF39CD79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169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C7D429-2801-A639-2E61-6505811E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C16F35-42DB-037F-4F72-08257F8E1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FF04B3-F8DE-1682-2212-904B0208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F4C-C343-4F31-9518-5C02DB806E18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8FBBC9-FA93-73C5-8F95-1D273CA27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0D6576-2659-C46D-746D-2CA9A55A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5731-5D18-415A-9854-ABF39CD79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973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93BB29-144B-1584-630C-A33B5A0CF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D69873-2396-7866-B571-8DA91F9E2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FC8537E-D567-F335-11E4-2684D9CD9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FEF8C6D-89DD-6357-EA4C-86FFED3B3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F4C-C343-4F31-9518-5C02DB806E18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A560F16-AF0A-8263-A064-BE5A80B90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D05309B-20CB-5863-F2AE-BCC9866B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5731-5D18-415A-9854-ABF39CD79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3687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1F1137-6E6F-87E7-005A-E1622B89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88CEF29-17FF-E8B1-2885-68961F282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D79F108-98AC-B301-80E2-28E36994F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C7752BE-3CB7-FBC6-3B06-F4BFC2FC1F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AE4527C-3AE9-DF28-8983-D094605BC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7F24879-A5E4-5839-38C7-404D8245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F4C-C343-4F31-9518-5C02DB806E18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0849FE6-1EBF-5AA0-1ECA-967FE1C22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D4DF42F-9EBE-C272-1ACE-359D4406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5731-5D18-415A-9854-ABF39CD79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41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1DDE6B-218B-60B4-D0A5-FECD4C264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51ACCC4-83BF-82DC-0F84-8F526D10D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F4C-C343-4F31-9518-5C02DB806E18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EDF8659-A2D0-5291-C650-DACC40AC3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73CB23E-3D16-3712-61D7-5C69CCA06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5731-5D18-415A-9854-ABF39CD79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632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8BF49D0-0935-A845-A2DA-B08EE7A36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F4C-C343-4F31-9518-5C02DB806E18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90BB178-4B3A-6352-E0D4-BDA5FC12E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564C61-7C25-4A52-FAC2-88188A47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5731-5D18-415A-9854-ABF39CD79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304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10F0A0-00C4-2D97-4603-E7CADD31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3A5804-4A58-BABD-470A-09A5DFBF5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CB24056-CD6B-FAED-F6C3-E5D254D0F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D20C7BC-5EB6-8AE8-CDC3-0976A8F36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F4C-C343-4F31-9518-5C02DB806E18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0D72A0C-C451-2D4D-CD2B-BD22BF2E6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EA13923-D17D-8323-EC74-7038B16C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5731-5D18-415A-9854-ABF39CD79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47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816992-C1B1-8459-8D87-34A593971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899EF9E-B84F-ED70-847F-49D5B4861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A6CCE41-CCCE-48B2-48C5-8AD45F765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6783C50-E43C-1500-6D45-8F51BF480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F4C-C343-4F31-9518-5C02DB806E18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2B68F7-BBA1-5874-2056-8441C1A60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8132F97-10BE-10E4-73C4-676C04C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5731-5D18-415A-9854-ABF39CD79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59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A808C3A-6BC5-B1E6-294E-DA9990E4D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16C81E9-C7BA-6084-0EF9-C9E6267A6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4D12AD-B6FD-ADF6-93B0-B3A4A6A4D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BDF4C-C343-4F31-9518-5C02DB806E18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7CFA302-182A-F78B-7CAD-8758FC3A3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886351-696B-5955-CC91-C6CA90877E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A5731-5D18-415A-9854-ABF39CD79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094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00F6035-7CC1-486E-B31D-71D0824E1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22776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983F550-FEE6-F2BF-3909-B53A5131C1AC}"/>
              </a:ext>
            </a:extLst>
          </p:cNvPr>
          <p:cNvSpPr txBox="1"/>
          <p:nvPr/>
        </p:nvSpPr>
        <p:spPr>
          <a:xfrm>
            <a:off x="7565510" y="3667355"/>
            <a:ext cx="4626490" cy="281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b="1" dirty="0">
                <a:solidFill>
                  <a:srgbClr val="FF9999"/>
                </a:solidFill>
                <a:latin typeface="+mn-ea"/>
              </a:rPr>
              <a:t>【2023</a:t>
            </a:r>
            <a:r>
              <a:rPr lang="ja-JP" altLang="en-US" sz="2000" b="1" dirty="0">
                <a:solidFill>
                  <a:srgbClr val="FF9999"/>
                </a:solidFill>
                <a:latin typeface="+mn-ea"/>
              </a:rPr>
              <a:t>年９月～運営開始</a:t>
            </a:r>
            <a:r>
              <a:rPr lang="en-US" altLang="ja-JP" sz="2000" b="1" dirty="0">
                <a:solidFill>
                  <a:srgbClr val="FF9999"/>
                </a:solidFill>
                <a:latin typeface="+mn-ea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+mn-ea"/>
              </a:rPr>
              <a:t>・記事、関連イベント情報、子育て</a:t>
            </a:r>
            <a:endParaRPr lang="en-US" altLang="ja-JP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+mn-ea"/>
              </a:rPr>
              <a:t>　４コマなど更新回数</a:t>
            </a:r>
            <a:r>
              <a:rPr lang="en-US" altLang="ja-JP" sz="2000" dirty="0">
                <a:latin typeface="+mn-ea"/>
              </a:rPr>
              <a:t>200</a:t>
            </a:r>
            <a:r>
              <a:rPr lang="ja-JP" altLang="en-US" sz="2000" dirty="0">
                <a:latin typeface="+mn-ea"/>
              </a:rPr>
              <a:t>回以上</a:t>
            </a:r>
            <a:endParaRPr lang="en-US" altLang="ja-JP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+mn-ea"/>
              </a:rPr>
              <a:t>・月間ユーザー数</a:t>
            </a:r>
            <a:r>
              <a:rPr lang="en-US" altLang="ja-JP" sz="2000" dirty="0">
                <a:latin typeface="+mn-ea"/>
              </a:rPr>
              <a:t>1,800</a:t>
            </a:r>
            <a:r>
              <a:rPr lang="ja-JP" altLang="en-US" sz="2000" dirty="0">
                <a:latin typeface="+mn-ea"/>
              </a:rPr>
              <a:t>名</a:t>
            </a:r>
            <a:endParaRPr lang="en-US" altLang="ja-JP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+mn-ea"/>
              </a:rPr>
              <a:t>・月間</a:t>
            </a:r>
            <a:r>
              <a:rPr lang="en-US" altLang="ja-JP" sz="2000" dirty="0">
                <a:latin typeface="+mn-ea"/>
              </a:rPr>
              <a:t>Google</a:t>
            </a:r>
            <a:r>
              <a:rPr lang="ja-JP" altLang="en-US" sz="2000" dirty="0">
                <a:latin typeface="+mn-ea"/>
              </a:rPr>
              <a:t>検索表示回数</a:t>
            </a:r>
            <a:r>
              <a:rPr lang="en-US" altLang="ja-JP" sz="2000" dirty="0">
                <a:latin typeface="+mn-ea"/>
              </a:rPr>
              <a:t>47,000</a:t>
            </a:r>
          </a:p>
          <a:p>
            <a:pPr>
              <a:lnSpc>
                <a:spcPct val="150000"/>
              </a:lnSpc>
            </a:pPr>
            <a:endParaRPr lang="en-US" altLang="ja-JP" sz="2000" dirty="0">
              <a:latin typeface="+mn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52C422A-4D9B-1230-4753-CAE02D6C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453" y="1162050"/>
            <a:ext cx="1495072" cy="149507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DBAF04-0473-49C1-4972-01046A70B28A}"/>
              </a:ext>
            </a:extLst>
          </p:cNvPr>
          <p:cNvSpPr txBox="1"/>
          <p:nvPr/>
        </p:nvSpPr>
        <p:spPr>
          <a:xfrm>
            <a:off x="7565510" y="730833"/>
            <a:ext cx="4626490" cy="2357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b="1" dirty="0">
                <a:solidFill>
                  <a:srgbClr val="FF9999"/>
                </a:solidFill>
                <a:latin typeface="+mn-ea"/>
              </a:rPr>
              <a:t>【</a:t>
            </a:r>
            <a:r>
              <a:rPr lang="ja-JP" altLang="en-US" sz="2000" b="1" dirty="0">
                <a:solidFill>
                  <a:srgbClr val="FF9999"/>
                </a:solidFill>
                <a:latin typeface="+mn-ea"/>
              </a:rPr>
              <a:t>情報サイトを作った理由</a:t>
            </a:r>
            <a:r>
              <a:rPr lang="en-US" altLang="ja-JP" sz="2000" b="1" dirty="0">
                <a:solidFill>
                  <a:srgbClr val="FF9999"/>
                </a:solidFill>
                <a:latin typeface="+mn-ea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+mn-ea"/>
              </a:rPr>
              <a:t>①お子さんの選択肢をふやすため</a:t>
            </a:r>
            <a:endParaRPr lang="en-US" altLang="ja-JP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+mn-ea"/>
              </a:rPr>
              <a:t>②所属による情報格差をなくすため</a:t>
            </a:r>
            <a:endParaRPr lang="en-US" altLang="ja-JP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+mn-ea"/>
              </a:rPr>
              <a:t>③地域に同じような子育てをしている人がいるよと伝えるため</a:t>
            </a:r>
            <a:endParaRPr lang="en-US" altLang="ja-JP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9172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0910-86E6-A515-3CA1-9B36E0BD1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みかた検索機能紹介">
            <a:hlinkClick r:id="" action="ppaction://media"/>
            <a:extLst>
              <a:ext uri="{FF2B5EF4-FFF2-40B4-BE49-F238E27FC236}">
                <a16:creationId xmlns:a16="http://schemas.microsoft.com/office/drawing/2014/main" id="{BC769BE3-BF93-EBB1-5698-3BA8A3435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515" y="623270"/>
            <a:ext cx="10964410" cy="616748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F7DAED-51FE-7A43-9992-0529A78DBD51}"/>
              </a:ext>
            </a:extLst>
          </p:cNvPr>
          <p:cNvSpPr txBox="1"/>
          <p:nvPr/>
        </p:nvSpPr>
        <p:spPr>
          <a:xfrm>
            <a:off x="3724275" y="0"/>
            <a:ext cx="6096000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b="1" dirty="0">
                <a:solidFill>
                  <a:srgbClr val="FF9999"/>
                </a:solidFill>
                <a:latin typeface="+mn-ea"/>
              </a:rPr>
              <a:t>2024</a:t>
            </a:r>
            <a:r>
              <a:rPr lang="ja-JP" altLang="en-US" sz="2400" b="1" dirty="0">
                <a:solidFill>
                  <a:srgbClr val="FF9999"/>
                </a:solidFill>
                <a:latin typeface="+mn-ea"/>
              </a:rPr>
              <a:t>年  マップ検索機能を作成</a:t>
            </a:r>
            <a:endParaRPr lang="en-US" altLang="ja-JP" sz="2400" b="1" dirty="0">
              <a:solidFill>
                <a:srgbClr val="FF9999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321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329BE-9A99-45E3-B794-A3FA81458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BC8980A-D612-525F-CE02-05A42BE9F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862"/>
          <a:stretch>
            <a:fillRect/>
          </a:stretch>
        </p:blipFill>
        <p:spPr>
          <a:xfrm>
            <a:off x="1481829" y="1228725"/>
            <a:ext cx="4864224" cy="527685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CEC51F-0702-8FD1-DBEB-FF55CB99A2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202" b="1"/>
          <a:stretch>
            <a:fillRect/>
          </a:stretch>
        </p:blipFill>
        <p:spPr>
          <a:xfrm>
            <a:off x="6732701" y="1228725"/>
            <a:ext cx="4287723" cy="530846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725E5ED-8402-0AF8-AA4A-C558519ADE55}"/>
              </a:ext>
            </a:extLst>
          </p:cNvPr>
          <p:cNvSpPr txBox="1"/>
          <p:nvPr/>
        </p:nvSpPr>
        <p:spPr>
          <a:xfrm>
            <a:off x="3760900" y="104775"/>
            <a:ext cx="5535499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b="1" dirty="0">
                <a:solidFill>
                  <a:srgbClr val="FF9999"/>
                </a:solidFill>
                <a:latin typeface="+mn-ea"/>
              </a:rPr>
              <a:t>2025</a:t>
            </a:r>
            <a:r>
              <a:rPr lang="ja-JP" altLang="en-US" sz="2400" b="1" dirty="0">
                <a:solidFill>
                  <a:srgbClr val="FF9999"/>
                </a:solidFill>
                <a:latin typeface="+mn-ea"/>
              </a:rPr>
              <a:t>年秋～ 施設紹介ページの作成</a:t>
            </a:r>
            <a:endParaRPr lang="en-US" altLang="ja-JP" sz="2400" b="1" dirty="0">
              <a:solidFill>
                <a:srgbClr val="FF9999"/>
              </a:solidFill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682D190-F7DD-04E6-5684-4E0F7A330773}"/>
              </a:ext>
            </a:extLst>
          </p:cNvPr>
          <p:cNvSpPr txBox="1"/>
          <p:nvPr/>
        </p:nvSpPr>
        <p:spPr>
          <a:xfrm>
            <a:off x="1481829" y="760455"/>
            <a:ext cx="2893197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b="1" dirty="0">
                <a:solidFill>
                  <a:srgbClr val="FF9999"/>
                </a:solidFill>
                <a:latin typeface="+mn-ea"/>
              </a:rPr>
              <a:t>施設紹介ページ イメージ</a:t>
            </a:r>
            <a:endParaRPr lang="en-US" altLang="ja-JP" b="1" dirty="0">
              <a:solidFill>
                <a:srgbClr val="FF9999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892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761E7-1AB9-CA9E-B079-2063AAB9F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39A4627-CCAD-FA90-880D-0AC4568F6FE7}"/>
              </a:ext>
            </a:extLst>
          </p:cNvPr>
          <p:cNvSpPr/>
          <p:nvPr/>
        </p:nvSpPr>
        <p:spPr>
          <a:xfrm>
            <a:off x="1790673" y="1735942"/>
            <a:ext cx="8982102" cy="33653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6DDA26F-AC38-5814-7D6C-7F78B4080579}"/>
              </a:ext>
            </a:extLst>
          </p:cNvPr>
          <p:cNvSpPr txBox="1"/>
          <p:nvPr/>
        </p:nvSpPr>
        <p:spPr>
          <a:xfrm>
            <a:off x="1688651" y="171450"/>
            <a:ext cx="8814697" cy="76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rgbClr val="FF9999"/>
                </a:solidFill>
                <a:latin typeface="+mn-ea"/>
              </a:rPr>
              <a:t>【</a:t>
            </a:r>
            <a:r>
              <a:rPr lang="ja-JP" altLang="en-US" sz="3200" b="1" dirty="0">
                <a:solidFill>
                  <a:srgbClr val="FF9999"/>
                </a:solidFill>
                <a:latin typeface="+mn-ea"/>
              </a:rPr>
              <a:t>お子さん対象の事業所様にご協力のお願い</a:t>
            </a:r>
            <a:r>
              <a:rPr lang="en-US" altLang="ja-JP" sz="3200" b="1" dirty="0">
                <a:solidFill>
                  <a:srgbClr val="FF9999"/>
                </a:solidFill>
                <a:latin typeface="+mn-ea"/>
              </a:rPr>
              <a:t>】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2F76C98-7A0B-AF89-95DC-34B26522AC62}"/>
              </a:ext>
            </a:extLst>
          </p:cNvPr>
          <p:cNvSpPr txBox="1"/>
          <p:nvPr/>
        </p:nvSpPr>
        <p:spPr>
          <a:xfrm>
            <a:off x="1914499" y="1762831"/>
            <a:ext cx="8782076" cy="3280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dirty="0">
                <a:latin typeface="+mn-ea"/>
              </a:rPr>
              <a:t>9</a:t>
            </a:r>
            <a:r>
              <a:rPr lang="ja-JP" altLang="en-US" sz="2000" dirty="0">
                <a:latin typeface="+mn-ea"/>
              </a:rPr>
              <a:t>月以降、ぴあっとよりお電話かメールにて事業所様に直接ご連絡させていただきますので、施設紹介ページに掲載する情報を送っていただけるとありがたいです。よりたくさんの施設情報の掲載を最大の目的にしていますので、</a:t>
            </a:r>
            <a:r>
              <a:rPr lang="ja-JP" altLang="en-US" sz="2000" dirty="0">
                <a:solidFill>
                  <a:srgbClr val="FF0000"/>
                </a:solidFill>
                <a:latin typeface="+mn-ea"/>
              </a:rPr>
              <a:t>施設情報の掲載に費用はかかりません。</a:t>
            </a:r>
            <a:endParaRPr lang="en-US" altLang="ja-JP" sz="2000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latin typeface="+mn-ea"/>
              </a:rPr>
              <a:t>今後運営を継続していくために、空き情報の掲載や利用者募集の広告については、有料サービスを検討していますので、必要な事業所様はご活用いただけたら幸いです。</a:t>
            </a:r>
            <a:endParaRPr lang="en-US" altLang="ja-JP" sz="2000" dirty="0">
              <a:latin typeface="+mn-ea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01BDCA-4529-CF6A-1254-44DA68C7949F}"/>
              </a:ext>
            </a:extLst>
          </p:cNvPr>
          <p:cNvSpPr txBox="1"/>
          <p:nvPr/>
        </p:nvSpPr>
        <p:spPr>
          <a:xfrm>
            <a:off x="3387221" y="5347217"/>
            <a:ext cx="6993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今後の予定</a:t>
            </a:r>
            <a:r>
              <a:rPr lang="en-US" altLang="ja-JP" sz="2000" dirty="0">
                <a:latin typeface="+mn-ea"/>
              </a:rPr>
              <a:t>】</a:t>
            </a:r>
          </a:p>
          <a:p>
            <a:r>
              <a:rPr lang="ja-JP" altLang="en-US" sz="2000" dirty="0">
                <a:latin typeface="+mn-ea"/>
              </a:rPr>
              <a:t>   </a:t>
            </a:r>
            <a:r>
              <a:rPr lang="en-US" altLang="ja-JP" sz="2000" dirty="0">
                <a:latin typeface="+mn-ea"/>
              </a:rPr>
              <a:t>8</a:t>
            </a:r>
            <a:r>
              <a:rPr lang="ja-JP" altLang="en-US" sz="2000" dirty="0">
                <a:latin typeface="+mn-ea"/>
              </a:rPr>
              <a:t>月中　　機能構築とサンプルページの作成</a:t>
            </a:r>
            <a:endParaRPr lang="en-US" altLang="ja-JP" sz="2000" dirty="0">
              <a:latin typeface="+mn-ea"/>
            </a:endParaRPr>
          </a:p>
          <a:p>
            <a:r>
              <a:rPr lang="en-US" altLang="ja-JP" sz="2000" dirty="0">
                <a:latin typeface="+mn-ea"/>
              </a:rPr>
              <a:t>   9</a:t>
            </a:r>
            <a:r>
              <a:rPr lang="ja-JP" altLang="en-US" sz="2000" dirty="0">
                <a:latin typeface="+mn-ea"/>
              </a:rPr>
              <a:t>月～　　施設紹介ページの情報収集と掲載作業</a:t>
            </a:r>
            <a:endParaRPr lang="en-US" altLang="ja-JP" sz="2000" dirty="0">
              <a:latin typeface="+mn-ea"/>
            </a:endParaRPr>
          </a:p>
          <a:p>
            <a:r>
              <a:rPr lang="en-US" altLang="ja-JP" sz="2000" dirty="0">
                <a:latin typeface="+mn-ea"/>
              </a:rPr>
              <a:t> 10</a:t>
            </a:r>
            <a:r>
              <a:rPr lang="ja-JP" altLang="en-US" sz="2000" dirty="0">
                <a:latin typeface="+mn-ea"/>
              </a:rPr>
              <a:t>月下旬　 リリース、広報活動  </a:t>
            </a:r>
            <a:endParaRPr lang="en-US" altLang="ja-JP" sz="2000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DB06EAC-9642-4C33-237E-40F3C140DAD0}"/>
              </a:ext>
            </a:extLst>
          </p:cNvPr>
          <p:cNvSpPr txBox="1"/>
          <p:nvPr/>
        </p:nvSpPr>
        <p:spPr>
          <a:xfrm>
            <a:off x="1924023" y="964176"/>
            <a:ext cx="8456399" cy="678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FF9999"/>
                </a:solidFill>
                <a:latin typeface="+mn-ea"/>
              </a:rPr>
              <a:t>施設情報の提出にご協力お願いします</a:t>
            </a:r>
            <a:endParaRPr lang="en-US" altLang="ja-JP" sz="2800" b="1" dirty="0">
              <a:solidFill>
                <a:srgbClr val="FF9999"/>
              </a:solidFill>
              <a:latin typeface="+mn-ea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61F8DEB-1840-7CBE-EBFB-9ACA7CE11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778" y="5409627"/>
            <a:ext cx="2088996" cy="1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19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254</Words>
  <Application>Microsoft Office PowerPoint</Application>
  <PresentationFormat>ワイド画面</PresentationFormat>
  <Paragraphs>20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五十嵐 正人</dc:creator>
  <cp:lastModifiedBy>五十嵐 正人</cp:lastModifiedBy>
  <cp:revision>14</cp:revision>
  <cp:lastPrinted>2025-06-26T13:35:42Z</cp:lastPrinted>
  <dcterms:created xsi:type="dcterms:W3CDTF">2025-06-26T01:24:13Z</dcterms:created>
  <dcterms:modified xsi:type="dcterms:W3CDTF">2025-06-26T13:46:38Z</dcterms:modified>
</cp:coreProperties>
</file>