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notesMasterIdLst>
    <p:notesMasterId r:id="rId23"/>
  </p:notesMasterIdLst>
  <p:sldIdLst>
    <p:sldId id="256" r:id="rId2"/>
    <p:sldId id="259" r:id="rId3"/>
    <p:sldId id="634" r:id="rId4"/>
    <p:sldId id="652" r:id="rId5"/>
    <p:sldId id="650" r:id="rId6"/>
    <p:sldId id="257" r:id="rId7"/>
    <p:sldId id="635" r:id="rId8"/>
    <p:sldId id="643" r:id="rId9"/>
    <p:sldId id="636" r:id="rId10"/>
    <p:sldId id="637" r:id="rId11"/>
    <p:sldId id="639" r:id="rId12"/>
    <p:sldId id="644" r:id="rId13"/>
    <p:sldId id="645" r:id="rId14"/>
    <p:sldId id="646" r:id="rId15"/>
    <p:sldId id="647" r:id="rId16"/>
    <p:sldId id="651" r:id="rId17"/>
    <p:sldId id="648" r:id="rId18"/>
    <p:sldId id="649" r:id="rId19"/>
    <p:sldId id="640" r:id="rId20"/>
    <p:sldId id="641" r:id="rId21"/>
    <p:sldId id="64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7"/>
    <p:restoredTop sz="94643"/>
  </p:normalViewPr>
  <p:slideViewPr>
    <p:cSldViewPr snapToGrid="0" snapToObjects="1">
      <p:cViewPr varScale="1">
        <p:scale>
          <a:sx n="87" d="100"/>
          <a:sy n="87" d="100"/>
        </p:scale>
        <p:origin x="84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athfindercoaching4u.com/" TargetMode="Externa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athfindercoaching4u.com/" TargetMode="External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9.svg"/><Relationship Id="rId1" Type="http://schemas.openxmlformats.org/officeDocument/2006/relationships/image" Target="../media/image18.png"/><Relationship Id="rId6" Type="http://schemas.openxmlformats.org/officeDocument/2006/relationships/image" Target="../media/image13.svg"/><Relationship Id="rId5" Type="http://schemas.openxmlformats.org/officeDocument/2006/relationships/image" Target="../media/image20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22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svg"/><Relationship Id="rId1" Type="http://schemas.openxmlformats.org/officeDocument/2006/relationships/image" Target="../media/image31.png"/><Relationship Id="rId6" Type="http://schemas.openxmlformats.org/officeDocument/2006/relationships/image" Target="../media/image30.svg"/><Relationship Id="rId5" Type="http://schemas.openxmlformats.org/officeDocument/2006/relationships/image" Target="../media/image33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AFF21E-6D4C-4EDD-85ED-BC7E3E6D7BA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8B3A01E-F27F-446D-B2C9-6EC393F29B58}">
      <dgm:prSet/>
      <dgm:spPr/>
      <dgm:t>
        <a:bodyPr/>
        <a:lstStyle/>
        <a:p>
          <a:r>
            <a:rPr lang="en-US" dirty="0"/>
            <a:t>Stress hormone cortisol is 3% lower in grateful people</a:t>
          </a:r>
        </a:p>
      </dgm:t>
    </dgm:pt>
    <dgm:pt modelId="{A0AB0A24-CD79-421F-B2C2-DF30F9715D60}" type="parTrans" cxnId="{B3B49FFE-E865-4CAC-8297-14B61CC4E21F}">
      <dgm:prSet/>
      <dgm:spPr/>
      <dgm:t>
        <a:bodyPr/>
        <a:lstStyle/>
        <a:p>
          <a:endParaRPr lang="en-US"/>
        </a:p>
      </dgm:t>
    </dgm:pt>
    <dgm:pt modelId="{BD7A50C1-3956-4DD3-9E16-6F304EE18C83}" type="sibTrans" cxnId="{B3B49FFE-E865-4CAC-8297-14B61CC4E21F}">
      <dgm:prSet/>
      <dgm:spPr/>
      <dgm:t>
        <a:bodyPr/>
        <a:lstStyle/>
        <a:p>
          <a:endParaRPr lang="en-US"/>
        </a:p>
      </dgm:t>
    </dgm:pt>
    <dgm:pt modelId="{94E7E13E-8D0F-436E-B32F-1B4EEAB325FE}">
      <dgm:prSet/>
      <dgm:spPr/>
      <dgm:t>
        <a:bodyPr/>
        <a:lstStyle/>
        <a:p>
          <a:r>
            <a:rPr lang="en-US">
              <a:cs typeface="Arial" panose="020B0604020202020204" pitchFamily="34" charset="0"/>
            </a:rPr>
            <a:t>To celebrate our varied and amazing journeys with a focus on mindfulness and tools to achieve</a:t>
          </a:r>
          <a:endParaRPr lang="en-US" dirty="0">
            <a:cs typeface="Arial" panose="020B0604020202020204" pitchFamily="34" charset="0"/>
          </a:endParaRPr>
        </a:p>
      </dgm:t>
    </dgm:pt>
    <dgm:pt modelId="{AB3526CA-3BC0-4AE7-9032-19AE2482C55C}" type="parTrans" cxnId="{9DB63475-D86F-45D9-A3B1-642B5DECB4EF}">
      <dgm:prSet/>
      <dgm:spPr/>
      <dgm:t>
        <a:bodyPr/>
        <a:lstStyle/>
        <a:p>
          <a:endParaRPr lang="en-US"/>
        </a:p>
      </dgm:t>
    </dgm:pt>
    <dgm:pt modelId="{FC7F7920-6B30-40C1-8C84-C92E67C404B9}" type="sibTrans" cxnId="{9DB63475-D86F-45D9-A3B1-642B5DECB4EF}">
      <dgm:prSet/>
      <dgm:spPr/>
      <dgm:t>
        <a:bodyPr/>
        <a:lstStyle/>
        <a:p>
          <a:endParaRPr lang="en-US"/>
        </a:p>
      </dgm:t>
    </dgm:pt>
    <dgm:pt modelId="{7721C443-2861-43CB-8F89-D3EBB3C1D495}">
      <dgm:prSet/>
      <dgm:spPr/>
      <dgm:t>
        <a:bodyPr/>
        <a:lstStyle/>
        <a:p>
          <a:r>
            <a:rPr lang="en-US">
              <a:cs typeface="Arial" panose="020B0604020202020204" pitchFamily="34" charset="0"/>
            </a:rPr>
            <a:t>To support one another and share knowledge and gratitude</a:t>
          </a:r>
          <a:endParaRPr lang="en-US" dirty="0">
            <a:cs typeface="Arial" panose="020B0604020202020204" pitchFamily="34" charset="0"/>
          </a:endParaRPr>
        </a:p>
      </dgm:t>
    </dgm:pt>
    <dgm:pt modelId="{F04AC7C3-E6FE-487F-9455-F462EFD52017}" type="parTrans" cxnId="{DE6C686E-EC86-4EF2-8DC6-0156BA917DD6}">
      <dgm:prSet/>
      <dgm:spPr/>
      <dgm:t>
        <a:bodyPr/>
        <a:lstStyle/>
        <a:p>
          <a:endParaRPr lang="en-US"/>
        </a:p>
      </dgm:t>
    </dgm:pt>
    <dgm:pt modelId="{79044665-BB3D-4461-AA98-EF8CFE1039C7}" type="sibTrans" cxnId="{DE6C686E-EC86-4EF2-8DC6-0156BA917DD6}">
      <dgm:prSet/>
      <dgm:spPr/>
      <dgm:t>
        <a:bodyPr/>
        <a:lstStyle/>
        <a:p>
          <a:endParaRPr lang="en-US"/>
        </a:p>
      </dgm:t>
    </dgm:pt>
    <dgm:pt modelId="{6A70E73F-0749-4BB1-AD6D-186A09FD42F2}">
      <dgm:prSet/>
      <dgm:spPr/>
      <dgm:t>
        <a:bodyPr/>
        <a:lstStyle/>
        <a:p>
          <a:r>
            <a:rPr lang="en-US">
              <a:cs typeface="Arial" panose="020B0604020202020204" pitchFamily="34" charset="0"/>
            </a:rPr>
            <a:t>New ways to inspire and express gratitude</a:t>
          </a:r>
          <a:endParaRPr lang="en-US" dirty="0">
            <a:cs typeface="Arial" panose="020B0604020202020204" pitchFamily="34" charset="0"/>
          </a:endParaRPr>
        </a:p>
      </dgm:t>
    </dgm:pt>
    <dgm:pt modelId="{1329655E-49F6-47C5-9B8D-965D58ACB4EC}" type="parTrans" cxnId="{428331D6-2FBE-4D61-B2EA-7DF9B95FF9B4}">
      <dgm:prSet/>
      <dgm:spPr/>
      <dgm:t>
        <a:bodyPr/>
        <a:lstStyle/>
        <a:p>
          <a:endParaRPr lang="en-US"/>
        </a:p>
      </dgm:t>
    </dgm:pt>
    <dgm:pt modelId="{86C79629-41FE-4BB7-A677-22D771A509EF}" type="sibTrans" cxnId="{428331D6-2FBE-4D61-B2EA-7DF9B95FF9B4}">
      <dgm:prSet/>
      <dgm:spPr/>
      <dgm:t>
        <a:bodyPr/>
        <a:lstStyle/>
        <a:p>
          <a:endParaRPr lang="en-US"/>
        </a:p>
      </dgm:t>
    </dgm:pt>
    <dgm:pt modelId="{6BF91B58-AD16-424C-9346-089192A00250}">
      <dgm:prSet/>
      <dgm:spPr/>
      <dgm:t>
        <a:bodyPr/>
        <a:lstStyle/>
        <a:p>
          <a:r>
            <a:rPr lang="en-US" dirty="0">
              <a:cs typeface="Arial" panose="020B0604020202020204" pitchFamily="34" charset="0"/>
            </a:rPr>
            <a:t>Knowledge and kindness PINKK pillars expression and GIFT from PINKK to all</a:t>
          </a:r>
        </a:p>
      </dgm:t>
    </dgm:pt>
    <dgm:pt modelId="{A011A417-DFBA-43AE-BE52-0362384D72BA}" type="parTrans" cxnId="{9CCF8EEB-B4DA-419D-9CB2-07EEE9DA0F9A}">
      <dgm:prSet/>
      <dgm:spPr/>
      <dgm:t>
        <a:bodyPr/>
        <a:lstStyle/>
        <a:p>
          <a:endParaRPr lang="en-US"/>
        </a:p>
      </dgm:t>
    </dgm:pt>
    <dgm:pt modelId="{84BC2B37-1638-411C-8AFC-A60BF223E42B}" type="sibTrans" cxnId="{9CCF8EEB-B4DA-419D-9CB2-07EEE9DA0F9A}">
      <dgm:prSet/>
      <dgm:spPr/>
      <dgm:t>
        <a:bodyPr/>
        <a:lstStyle/>
        <a:p>
          <a:endParaRPr lang="en-US"/>
        </a:p>
      </dgm:t>
    </dgm:pt>
    <dgm:pt modelId="{161F4D51-8F61-43DF-8E95-301771A308D1}">
      <dgm:prSet/>
      <dgm:spPr/>
      <dgm:t>
        <a:bodyPr/>
        <a:lstStyle/>
        <a:p>
          <a:endParaRPr lang="en-US" dirty="0">
            <a:cs typeface="Arial" panose="020B0604020202020204" pitchFamily="34" charset="0"/>
          </a:endParaRPr>
        </a:p>
      </dgm:t>
    </dgm:pt>
    <dgm:pt modelId="{24DBCAEB-7509-4705-91A0-82C391CD301C}" type="parTrans" cxnId="{89E47382-D969-4E95-AE5E-5529DB592EA1}">
      <dgm:prSet/>
      <dgm:spPr/>
      <dgm:t>
        <a:bodyPr/>
        <a:lstStyle/>
        <a:p>
          <a:endParaRPr lang="en-US"/>
        </a:p>
      </dgm:t>
    </dgm:pt>
    <dgm:pt modelId="{3A56C82B-7DAF-458F-82EE-6B744299A479}" type="sibTrans" cxnId="{89E47382-D969-4E95-AE5E-5529DB592EA1}">
      <dgm:prSet/>
      <dgm:spPr/>
      <dgm:t>
        <a:bodyPr/>
        <a:lstStyle/>
        <a:p>
          <a:endParaRPr lang="en-US"/>
        </a:p>
      </dgm:t>
    </dgm:pt>
    <dgm:pt modelId="{3C0EEE52-2E57-43BB-B49C-AE8E13FCBE7E}" type="pres">
      <dgm:prSet presAssocID="{03AFF21E-6D4C-4EDD-85ED-BC7E3E6D7BAB}" presName="linear" presStyleCnt="0">
        <dgm:presLayoutVars>
          <dgm:animLvl val="lvl"/>
          <dgm:resizeHandles val="exact"/>
        </dgm:presLayoutVars>
      </dgm:prSet>
      <dgm:spPr/>
    </dgm:pt>
    <dgm:pt modelId="{CA17EAF8-A980-4709-8F23-EC1E6BF04C01}" type="pres">
      <dgm:prSet presAssocID="{58B3A01E-F27F-446D-B2C9-6EC393F29B58}" presName="parentText" presStyleLbl="node1" presStyleIdx="0" presStyleCnt="5" custLinFactY="408540" custLinFactNeighborX="100000" custLinFactNeighborY="500000">
        <dgm:presLayoutVars>
          <dgm:chMax val="0"/>
          <dgm:bulletEnabled val="1"/>
        </dgm:presLayoutVars>
      </dgm:prSet>
      <dgm:spPr/>
    </dgm:pt>
    <dgm:pt modelId="{7B378BC0-5A8C-45AC-9770-F70B67480B56}" type="pres">
      <dgm:prSet presAssocID="{BD7A50C1-3956-4DD3-9E16-6F304EE18C83}" presName="spacer" presStyleCnt="0"/>
      <dgm:spPr/>
    </dgm:pt>
    <dgm:pt modelId="{47017E32-3195-41AB-A313-8B054CF2A8D9}" type="pres">
      <dgm:prSet presAssocID="{94E7E13E-8D0F-436E-B32F-1B4EEAB325F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2284CB7-8065-47A7-BCEA-0E07CC3F7019}" type="pres">
      <dgm:prSet presAssocID="{FC7F7920-6B30-40C1-8C84-C92E67C404B9}" presName="spacer" presStyleCnt="0"/>
      <dgm:spPr/>
    </dgm:pt>
    <dgm:pt modelId="{314916D3-85BD-4D5A-A950-FB6265E112F0}" type="pres">
      <dgm:prSet presAssocID="{7721C443-2861-43CB-8F89-D3EBB3C1D49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3177537-7D55-427C-B8DE-C65A9EEC07E3}" type="pres">
      <dgm:prSet presAssocID="{79044665-BB3D-4461-AA98-EF8CFE1039C7}" presName="spacer" presStyleCnt="0"/>
      <dgm:spPr/>
    </dgm:pt>
    <dgm:pt modelId="{4605A9EE-EEF4-4DA5-8F95-974BE77BD1A6}" type="pres">
      <dgm:prSet presAssocID="{6A70E73F-0749-4BB1-AD6D-186A09FD42F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24B8EDA-329D-4867-A6D6-D0277FD2865D}" type="pres">
      <dgm:prSet presAssocID="{86C79629-41FE-4BB7-A677-22D771A509EF}" presName="spacer" presStyleCnt="0"/>
      <dgm:spPr/>
    </dgm:pt>
    <dgm:pt modelId="{11E370D5-F192-447D-92BD-27E9E8A77C0A}" type="pres">
      <dgm:prSet presAssocID="{6BF91B58-AD16-424C-9346-089192A0025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3688C2E-BD0D-4374-B538-DB30AD7F2778}" type="pres">
      <dgm:prSet presAssocID="{6BF91B58-AD16-424C-9346-089192A0025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25B200D-0841-496E-8C02-37479A60E537}" type="presOf" srcId="{7721C443-2861-43CB-8F89-D3EBB3C1D495}" destId="{314916D3-85BD-4D5A-A950-FB6265E112F0}" srcOrd="0" destOrd="0" presId="urn:microsoft.com/office/officeart/2005/8/layout/vList2"/>
    <dgm:cxn modelId="{53C33B1D-600D-4FDB-B7F5-65C78B3D7366}" type="presOf" srcId="{58B3A01E-F27F-446D-B2C9-6EC393F29B58}" destId="{CA17EAF8-A980-4709-8F23-EC1E6BF04C01}" srcOrd="0" destOrd="0" presId="urn:microsoft.com/office/officeart/2005/8/layout/vList2"/>
    <dgm:cxn modelId="{81B20E33-58C3-403B-A936-A854C7D1D75C}" type="presOf" srcId="{94E7E13E-8D0F-436E-B32F-1B4EEAB325FE}" destId="{47017E32-3195-41AB-A313-8B054CF2A8D9}" srcOrd="0" destOrd="0" presId="urn:microsoft.com/office/officeart/2005/8/layout/vList2"/>
    <dgm:cxn modelId="{45673143-F892-4D1A-BDE4-4B6BE849670A}" type="presOf" srcId="{6A70E73F-0749-4BB1-AD6D-186A09FD42F2}" destId="{4605A9EE-EEF4-4DA5-8F95-974BE77BD1A6}" srcOrd="0" destOrd="0" presId="urn:microsoft.com/office/officeart/2005/8/layout/vList2"/>
    <dgm:cxn modelId="{DE6C686E-EC86-4EF2-8DC6-0156BA917DD6}" srcId="{03AFF21E-6D4C-4EDD-85ED-BC7E3E6D7BAB}" destId="{7721C443-2861-43CB-8F89-D3EBB3C1D495}" srcOrd="2" destOrd="0" parTransId="{F04AC7C3-E6FE-487F-9455-F462EFD52017}" sibTransId="{79044665-BB3D-4461-AA98-EF8CFE1039C7}"/>
    <dgm:cxn modelId="{60D9F270-9205-4F89-BAC8-B9F08F4576D2}" type="presOf" srcId="{161F4D51-8F61-43DF-8E95-301771A308D1}" destId="{63688C2E-BD0D-4374-B538-DB30AD7F2778}" srcOrd="0" destOrd="0" presId="urn:microsoft.com/office/officeart/2005/8/layout/vList2"/>
    <dgm:cxn modelId="{9DB63475-D86F-45D9-A3B1-642B5DECB4EF}" srcId="{03AFF21E-6D4C-4EDD-85ED-BC7E3E6D7BAB}" destId="{94E7E13E-8D0F-436E-B32F-1B4EEAB325FE}" srcOrd="1" destOrd="0" parTransId="{AB3526CA-3BC0-4AE7-9032-19AE2482C55C}" sibTransId="{FC7F7920-6B30-40C1-8C84-C92E67C404B9}"/>
    <dgm:cxn modelId="{89E47382-D969-4E95-AE5E-5529DB592EA1}" srcId="{6BF91B58-AD16-424C-9346-089192A00250}" destId="{161F4D51-8F61-43DF-8E95-301771A308D1}" srcOrd="0" destOrd="0" parTransId="{24DBCAEB-7509-4705-91A0-82C391CD301C}" sibTransId="{3A56C82B-7DAF-458F-82EE-6B744299A479}"/>
    <dgm:cxn modelId="{969BC8A0-06E4-4D85-A731-67F0D93A8CE9}" type="presOf" srcId="{6BF91B58-AD16-424C-9346-089192A00250}" destId="{11E370D5-F192-447D-92BD-27E9E8A77C0A}" srcOrd="0" destOrd="0" presId="urn:microsoft.com/office/officeart/2005/8/layout/vList2"/>
    <dgm:cxn modelId="{EB18EEA8-2AAC-4660-89F8-39F0B7A4F936}" type="presOf" srcId="{03AFF21E-6D4C-4EDD-85ED-BC7E3E6D7BAB}" destId="{3C0EEE52-2E57-43BB-B49C-AE8E13FCBE7E}" srcOrd="0" destOrd="0" presId="urn:microsoft.com/office/officeart/2005/8/layout/vList2"/>
    <dgm:cxn modelId="{428331D6-2FBE-4D61-B2EA-7DF9B95FF9B4}" srcId="{03AFF21E-6D4C-4EDD-85ED-BC7E3E6D7BAB}" destId="{6A70E73F-0749-4BB1-AD6D-186A09FD42F2}" srcOrd="3" destOrd="0" parTransId="{1329655E-49F6-47C5-9B8D-965D58ACB4EC}" sibTransId="{86C79629-41FE-4BB7-A677-22D771A509EF}"/>
    <dgm:cxn modelId="{9CCF8EEB-B4DA-419D-9CB2-07EEE9DA0F9A}" srcId="{03AFF21E-6D4C-4EDD-85ED-BC7E3E6D7BAB}" destId="{6BF91B58-AD16-424C-9346-089192A00250}" srcOrd="4" destOrd="0" parTransId="{A011A417-DFBA-43AE-BE52-0362384D72BA}" sibTransId="{84BC2B37-1638-411C-8AFC-A60BF223E42B}"/>
    <dgm:cxn modelId="{B3B49FFE-E865-4CAC-8297-14B61CC4E21F}" srcId="{03AFF21E-6D4C-4EDD-85ED-BC7E3E6D7BAB}" destId="{58B3A01E-F27F-446D-B2C9-6EC393F29B58}" srcOrd="0" destOrd="0" parTransId="{A0AB0A24-CD79-421F-B2C2-DF30F9715D60}" sibTransId="{BD7A50C1-3956-4DD3-9E16-6F304EE18C83}"/>
    <dgm:cxn modelId="{2C9FCB62-C2FD-4F25-820A-B9A86835091F}" type="presParOf" srcId="{3C0EEE52-2E57-43BB-B49C-AE8E13FCBE7E}" destId="{CA17EAF8-A980-4709-8F23-EC1E6BF04C01}" srcOrd="0" destOrd="0" presId="urn:microsoft.com/office/officeart/2005/8/layout/vList2"/>
    <dgm:cxn modelId="{53D2735B-9692-4335-A34A-66BF2953CD5C}" type="presParOf" srcId="{3C0EEE52-2E57-43BB-B49C-AE8E13FCBE7E}" destId="{7B378BC0-5A8C-45AC-9770-F70B67480B56}" srcOrd="1" destOrd="0" presId="urn:microsoft.com/office/officeart/2005/8/layout/vList2"/>
    <dgm:cxn modelId="{48635D6D-2175-44B8-A02E-4779A062AFB3}" type="presParOf" srcId="{3C0EEE52-2E57-43BB-B49C-AE8E13FCBE7E}" destId="{47017E32-3195-41AB-A313-8B054CF2A8D9}" srcOrd="2" destOrd="0" presId="urn:microsoft.com/office/officeart/2005/8/layout/vList2"/>
    <dgm:cxn modelId="{93173C9D-E86B-48F4-BD1A-1F7323240195}" type="presParOf" srcId="{3C0EEE52-2E57-43BB-B49C-AE8E13FCBE7E}" destId="{02284CB7-8065-47A7-BCEA-0E07CC3F7019}" srcOrd="3" destOrd="0" presId="urn:microsoft.com/office/officeart/2005/8/layout/vList2"/>
    <dgm:cxn modelId="{FC6B107F-C1B8-49B8-8683-D29482484ED3}" type="presParOf" srcId="{3C0EEE52-2E57-43BB-B49C-AE8E13FCBE7E}" destId="{314916D3-85BD-4D5A-A950-FB6265E112F0}" srcOrd="4" destOrd="0" presId="urn:microsoft.com/office/officeart/2005/8/layout/vList2"/>
    <dgm:cxn modelId="{A167CF18-214A-4AD0-ACAC-B0225D873A53}" type="presParOf" srcId="{3C0EEE52-2E57-43BB-B49C-AE8E13FCBE7E}" destId="{33177537-7D55-427C-B8DE-C65A9EEC07E3}" srcOrd="5" destOrd="0" presId="urn:microsoft.com/office/officeart/2005/8/layout/vList2"/>
    <dgm:cxn modelId="{DA3E56DA-145B-4EBD-8278-10CFFEB3FCBC}" type="presParOf" srcId="{3C0EEE52-2E57-43BB-B49C-AE8E13FCBE7E}" destId="{4605A9EE-EEF4-4DA5-8F95-974BE77BD1A6}" srcOrd="6" destOrd="0" presId="urn:microsoft.com/office/officeart/2005/8/layout/vList2"/>
    <dgm:cxn modelId="{F1990A53-EB27-438B-8969-3F04B65D7393}" type="presParOf" srcId="{3C0EEE52-2E57-43BB-B49C-AE8E13FCBE7E}" destId="{524B8EDA-329D-4867-A6D6-D0277FD2865D}" srcOrd="7" destOrd="0" presId="urn:microsoft.com/office/officeart/2005/8/layout/vList2"/>
    <dgm:cxn modelId="{9E32F6B4-807A-4DDB-A45C-B25D3EDC6796}" type="presParOf" srcId="{3C0EEE52-2E57-43BB-B49C-AE8E13FCBE7E}" destId="{11E370D5-F192-447D-92BD-27E9E8A77C0A}" srcOrd="8" destOrd="0" presId="urn:microsoft.com/office/officeart/2005/8/layout/vList2"/>
    <dgm:cxn modelId="{BB253A52-F476-42E7-9908-4893D93AFE54}" type="presParOf" srcId="{3C0EEE52-2E57-43BB-B49C-AE8E13FCBE7E}" destId="{63688C2E-BD0D-4374-B538-DB30AD7F2778}" srcOrd="9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DA66B2-EF19-454A-9944-DD2B5ABFA832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07A6D2A-7C6C-4903-8379-441B54F0AF4E}">
      <dgm:prSet/>
      <dgm:spPr/>
      <dgm:t>
        <a:bodyPr/>
        <a:lstStyle/>
        <a:p>
          <a:r>
            <a:rPr lang="en-US"/>
            <a:t>Pick one practice to incorporate into YOUR  gratitude practice</a:t>
          </a:r>
        </a:p>
      </dgm:t>
    </dgm:pt>
    <dgm:pt modelId="{54DD5196-6572-4D16-937B-2FEC0CA24F59}" type="parTrans" cxnId="{8263BE4E-16F8-42C8-BB6D-E3A4040B79E8}">
      <dgm:prSet/>
      <dgm:spPr/>
      <dgm:t>
        <a:bodyPr/>
        <a:lstStyle/>
        <a:p>
          <a:endParaRPr lang="en-US"/>
        </a:p>
      </dgm:t>
    </dgm:pt>
    <dgm:pt modelId="{721202DD-5518-4CB0-920B-65B697579732}" type="sibTrans" cxnId="{8263BE4E-16F8-42C8-BB6D-E3A4040B79E8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1A27A00-76FB-44B3-8DB5-ECAA2E5F8421}">
      <dgm:prSet/>
      <dgm:spPr/>
      <dgm:t>
        <a:bodyPr/>
        <a:lstStyle/>
        <a:p>
          <a:r>
            <a:rPr lang="en-US"/>
            <a:t>Give it 21 Days</a:t>
          </a:r>
        </a:p>
      </dgm:t>
    </dgm:pt>
    <dgm:pt modelId="{79CAA706-F72F-4DB6-89E6-80FEC65F85FA}" type="parTrans" cxnId="{0EB5811B-32DC-4CA2-A35C-D1975DA38590}">
      <dgm:prSet/>
      <dgm:spPr/>
      <dgm:t>
        <a:bodyPr/>
        <a:lstStyle/>
        <a:p>
          <a:endParaRPr lang="en-US"/>
        </a:p>
      </dgm:t>
    </dgm:pt>
    <dgm:pt modelId="{CEF8A928-97DB-4EC0-A804-64414B2B3B06}" type="sibTrans" cxnId="{0EB5811B-32DC-4CA2-A35C-D1975DA3859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9A3113A-93B1-4D03-A91B-5904B0039DFB}">
      <dgm:prSet/>
      <dgm:spPr/>
      <dgm:t>
        <a:bodyPr/>
        <a:lstStyle/>
        <a:p>
          <a:r>
            <a:rPr lang="en-US"/>
            <a:t>Let me know how you feel- email each of you a link to my website following today’s session so we can stay in touch</a:t>
          </a:r>
        </a:p>
      </dgm:t>
    </dgm:pt>
    <dgm:pt modelId="{9B2A2A70-070F-43D2-8A55-91F0FDAA0E3E}" type="parTrans" cxnId="{5E700585-786E-4E30-A4A9-0A2E55CB1EEE}">
      <dgm:prSet/>
      <dgm:spPr/>
      <dgm:t>
        <a:bodyPr/>
        <a:lstStyle/>
        <a:p>
          <a:endParaRPr lang="en-US"/>
        </a:p>
      </dgm:t>
    </dgm:pt>
    <dgm:pt modelId="{257E6627-C984-4FCC-9B99-A2A009C2E4B7}" type="sibTrans" cxnId="{5E700585-786E-4E30-A4A9-0A2E55CB1EEE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7C3F6EC-12A3-40E2-81FB-D32F8DBD927E}">
      <dgm:prSet/>
      <dgm:spPr/>
      <dgm:t>
        <a:bodyPr/>
        <a:lstStyle/>
        <a:p>
          <a:r>
            <a:rPr lang="en-US"/>
            <a:t>Create an Attitude of Gratitude- make it a habit to express thankfulness on a regular basis for big and small things in your life</a:t>
          </a:r>
        </a:p>
      </dgm:t>
    </dgm:pt>
    <dgm:pt modelId="{B9BE1B62-BD9B-4EE5-8E12-70BADC0F5FB3}" type="parTrans" cxnId="{F3975DFE-0B0B-458C-8883-AA6EDAB9CCC4}">
      <dgm:prSet/>
      <dgm:spPr/>
      <dgm:t>
        <a:bodyPr/>
        <a:lstStyle/>
        <a:p>
          <a:endParaRPr lang="en-US"/>
        </a:p>
      </dgm:t>
    </dgm:pt>
    <dgm:pt modelId="{A21235AE-87EE-4F35-8E0A-38DC95E511BD}" type="sibTrans" cxnId="{F3975DFE-0B0B-458C-8883-AA6EDAB9CCC4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73B79AF3-B50C-4D1B-989F-8ECE2320C192}" type="pres">
      <dgm:prSet presAssocID="{0FDA66B2-EF19-454A-9944-DD2B5ABFA832}" presName="Name0" presStyleCnt="0">
        <dgm:presLayoutVars>
          <dgm:animLvl val="lvl"/>
          <dgm:resizeHandles val="exact"/>
        </dgm:presLayoutVars>
      </dgm:prSet>
      <dgm:spPr/>
    </dgm:pt>
    <dgm:pt modelId="{03145F3C-98F3-42DF-B7CF-7BF29E6AD54A}" type="pres">
      <dgm:prSet presAssocID="{807A6D2A-7C6C-4903-8379-441B54F0AF4E}" presName="compositeNode" presStyleCnt="0">
        <dgm:presLayoutVars>
          <dgm:bulletEnabled val="1"/>
        </dgm:presLayoutVars>
      </dgm:prSet>
      <dgm:spPr/>
    </dgm:pt>
    <dgm:pt modelId="{58B02684-AECD-451F-A39E-0D165B5649E6}" type="pres">
      <dgm:prSet presAssocID="{807A6D2A-7C6C-4903-8379-441B54F0AF4E}" presName="bgRect" presStyleLbl="bgAccFollowNode1" presStyleIdx="0" presStyleCnt="4"/>
      <dgm:spPr/>
    </dgm:pt>
    <dgm:pt modelId="{5EBDEC0F-16CA-4A90-917D-DB403496A65C}" type="pres">
      <dgm:prSet presAssocID="{721202DD-5518-4CB0-920B-65B697579732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45AFAD96-1547-4C40-A12C-3448C59467BF}" type="pres">
      <dgm:prSet presAssocID="{807A6D2A-7C6C-4903-8379-441B54F0AF4E}" presName="bottomLine" presStyleLbl="alignNode1" presStyleIdx="1" presStyleCnt="8">
        <dgm:presLayoutVars/>
      </dgm:prSet>
      <dgm:spPr/>
    </dgm:pt>
    <dgm:pt modelId="{12A81565-7EE4-46F7-8A93-36BD17C6D38A}" type="pres">
      <dgm:prSet presAssocID="{807A6D2A-7C6C-4903-8379-441B54F0AF4E}" presName="nodeText" presStyleLbl="bgAccFollowNode1" presStyleIdx="0" presStyleCnt="4">
        <dgm:presLayoutVars>
          <dgm:bulletEnabled val="1"/>
        </dgm:presLayoutVars>
      </dgm:prSet>
      <dgm:spPr/>
    </dgm:pt>
    <dgm:pt modelId="{2C4E9E64-FDB8-42F6-BC79-F6090A0F5612}" type="pres">
      <dgm:prSet presAssocID="{721202DD-5518-4CB0-920B-65B697579732}" presName="sibTrans" presStyleCnt="0"/>
      <dgm:spPr/>
    </dgm:pt>
    <dgm:pt modelId="{998C60AF-368E-4276-B4A7-722CD27C8E00}" type="pres">
      <dgm:prSet presAssocID="{B1A27A00-76FB-44B3-8DB5-ECAA2E5F8421}" presName="compositeNode" presStyleCnt="0">
        <dgm:presLayoutVars>
          <dgm:bulletEnabled val="1"/>
        </dgm:presLayoutVars>
      </dgm:prSet>
      <dgm:spPr/>
    </dgm:pt>
    <dgm:pt modelId="{19CB74FD-6248-45A9-95F2-BE164DB9DF97}" type="pres">
      <dgm:prSet presAssocID="{B1A27A00-76FB-44B3-8DB5-ECAA2E5F8421}" presName="bgRect" presStyleLbl="bgAccFollowNode1" presStyleIdx="1" presStyleCnt="4"/>
      <dgm:spPr/>
    </dgm:pt>
    <dgm:pt modelId="{E71A3F70-1CC7-4F5E-9A13-BD157F025929}" type="pres">
      <dgm:prSet presAssocID="{CEF8A928-97DB-4EC0-A804-64414B2B3B06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9A54B70A-7617-4C7F-8B50-289C06BF283C}" type="pres">
      <dgm:prSet presAssocID="{B1A27A00-76FB-44B3-8DB5-ECAA2E5F8421}" presName="bottomLine" presStyleLbl="alignNode1" presStyleIdx="3" presStyleCnt="8">
        <dgm:presLayoutVars/>
      </dgm:prSet>
      <dgm:spPr/>
    </dgm:pt>
    <dgm:pt modelId="{F63A27C3-CD7C-4EA5-BA54-3FC46A8D065C}" type="pres">
      <dgm:prSet presAssocID="{B1A27A00-76FB-44B3-8DB5-ECAA2E5F8421}" presName="nodeText" presStyleLbl="bgAccFollowNode1" presStyleIdx="1" presStyleCnt="4">
        <dgm:presLayoutVars>
          <dgm:bulletEnabled val="1"/>
        </dgm:presLayoutVars>
      </dgm:prSet>
      <dgm:spPr/>
    </dgm:pt>
    <dgm:pt modelId="{CF57C12A-AFC3-45F7-802C-4047291E18BB}" type="pres">
      <dgm:prSet presAssocID="{CEF8A928-97DB-4EC0-A804-64414B2B3B06}" presName="sibTrans" presStyleCnt="0"/>
      <dgm:spPr/>
    </dgm:pt>
    <dgm:pt modelId="{4220D8D7-4F31-4DAF-8263-62FB326D6135}" type="pres">
      <dgm:prSet presAssocID="{99A3113A-93B1-4D03-A91B-5904B0039DFB}" presName="compositeNode" presStyleCnt="0">
        <dgm:presLayoutVars>
          <dgm:bulletEnabled val="1"/>
        </dgm:presLayoutVars>
      </dgm:prSet>
      <dgm:spPr/>
    </dgm:pt>
    <dgm:pt modelId="{30F513B7-AF46-4BC7-B339-F823DD347582}" type="pres">
      <dgm:prSet presAssocID="{99A3113A-93B1-4D03-A91B-5904B0039DFB}" presName="bgRect" presStyleLbl="bgAccFollowNode1" presStyleIdx="2" presStyleCnt="4"/>
      <dgm:spPr/>
    </dgm:pt>
    <dgm:pt modelId="{E1D0DEB0-ED74-4CDA-99E4-C3B52EAD58B5}" type="pres">
      <dgm:prSet presAssocID="{257E6627-C984-4FCC-9B99-A2A009C2E4B7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AE4B4D01-8781-4705-BD2E-78CF45B222E9}" type="pres">
      <dgm:prSet presAssocID="{99A3113A-93B1-4D03-A91B-5904B0039DFB}" presName="bottomLine" presStyleLbl="alignNode1" presStyleIdx="5" presStyleCnt="8">
        <dgm:presLayoutVars/>
      </dgm:prSet>
      <dgm:spPr/>
    </dgm:pt>
    <dgm:pt modelId="{D02AE192-1EAE-4AFC-A963-FC6EE308E260}" type="pres">
      <dgm:prSet presAssocID="{99A3113A-93B1-4D03-A91B-5904B0039DFB}" presName="nodeText" presStyleLbl="bgAccFollowNode1" presStyleIdx="2" presStyleCnt="4">
        <dgm:presLayoutVars>
          <dgm:bulletEnabled val="1"/>
        </dgm:presLayoutVars>
      </dgm:prSet>
      <dgm:spPr/>
    </dgm:pt>
    <dgm:pt modelId="{CE4D9E1C-B3DE-485E-9535-A17FA9AAC3BE}" type="pres">
      <dgm:prSet presAssocID="{257E6627-C984-4FCC-9B99-A2A009C2E4B7}" presName="sibTrans" presStyleCnt="0"/>
      <dgm:spPr/>
    </dgm:pt>
    <dgm:pt modelId="{6C5319F4-689E-4D96-B6EE-108D66325913}" type="pres">
      <dgm:prSet presAssocID="{C7C3F6EC-12A3-40E2-81FB-D32F8DBD927E}" presName="compositeNode" presStyleCnt="0">
        <dgm:presLayoutVars>
          <dgm:bulletEnabled val="1"/>
        </dgm:presLayoutVars>
      </dgm:prSet>
      <dgm:spPr/>
    </dgm:pt>
    <dgm:pt modelId="{8B247BBC-C4A4-427B-AF40-86ED5A0C5A41}" type="pres">
      <dgm:prSet presAssocID="{C7C3F6EC-12A3-40E2-81FB-D32F8DBD927E}" presName="bgRect" presStyleLbl="bgAccFollowNode1" presStyleIdx="3" presStyleCnt="4"/>
      <dgm:spPr/>
    </dgm:pt>
    <dgm:pt modelId="{7830D6AE-3AD4-462C-9E71-F9D7D6A901AB}" type="pres">
      <dgm:prSet presAssocID="{A21235AE-87EE-4F35-8E0A-38DC95E511BD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5A537439-D5B0-41A4-AB43-D0A45A208C56}" type="pres">
      <dgm:prSet presAssocID="{C7C3F6EC-12A3-40E2-81FB-D32F8DBD927E}" presName="bottomLine" presStyleLbl="alignNode1" presStyleIdx="7" presStyleCnt="8">
        <dgm:presLayoutVars/>
      </dgm:prSet>
      <dgm:spPr/>
    </dgm:pt>
    <dgm:pt modelId="{A68ACFC1-66CA-485E-A471-45F431392DD5}" type="pres">
      <dgm:prSet presAssocID="{C7C3F6EC-12A3-40E2-81FB-D32F8DBD927E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0EB5811B-32DC-4CA2-A35C-D1975DA38590}" srcId="{0FDA66B2-EF19-454A-9944-DD2B5ABFA832}" destId="{B1A27A00-76FB-44B3-8DB5-ECAA2E5F8421}" srcOrd="1" destOrd="0" parTransId="{79CAA706-F72F-4DB6-89E6-80FEC65F85FA}" sibTransId="{CEF8A928-97DB-4EC0-A804-64414B2B3B06}"/>
    <dgm:cxn modelId="{0D68E125-35F8-4202-9BF4-CAF9FA60B9D3}" type="presOf" srcId="{C7C3F6EC-12A3-40E2-81FB-D32F8DBD927E}" destId="{A68ACFC1-66CA-485E-A471-45F431392DD5}" srcOrd="1" destOrd="0" presId="urn:microsoft.com/office/officeart/2016/7/layout/BasicLinearProcessNumbered"/>
    <dgm:cxn modelId="{038ADB69-1DC2-4978-9718-22DB650CBD76}" type="presOf" srcId="{99A3113A-93B1-4D03-A91B-5904B0039DFB}" destId="{D02AE192-1EAE-4AFC-A963-FC6EE308E260}" srcOrd="1" destOrd="0" presId="urn:microsoft.com/office/officeart/2016/7/layout/BasicLinearProcessNumbered"/>
    <dgm:cxn modelId="{8263BE4E-16F8-42C8-BB6D-E3A4040B79E8}" srcId="{0FDA66B2-EF19-454A-9944-DD2B5ABFA832}" destId="{807A6D2A-7C6C-4903-8379-441B54F0AF4E}" srcOrd="0" destOrd="0" parTransId="{54DD5196-6572-4D16-937B-2FEC0CA24F59}" sibTransId="{721202DD-5518-4CB0-920B-65B697579732}"/>
    <dgm:cxn modelId="{F1B2F155-5195-44FC-AE70-5FE11EF05959}" type="presOf" srcId="{807A6D2A-7C6C-4903-8379-441B54F0AF4E}" destId="{58B02684-AECD-451F-A39E-0D165B5649E6}" srcOrd="0" destOrd="0" presId="urn:microsoft.com/office/officeart/2016/7/layout/BasicLinearProcessNumbered"/>
    <dgm:cxn modelId="{2FEF2676-50D4-4486-B53E-166C3B68BE0C}" type="presOf" srcId="{B1A27A00-76FB-44B3-8DB5-ECAA2E5F8421}" destId="{F63A27C3-CD7C-4EA5-BA54-3FC46A8D065C}" srcOrd="1" destOrd="0" presId="urn:microsoft.com/office/officeart/2016/7/layout/BasicLinearProcessNumbered"/>
    <dgm:cxn modelId="{46303184-C8F7-4BC3-8C41-9A04B245F2F4}" type="presOf" srcId="{0FDA66B2-EF19-454A-9944-DD2B5ABFA832}" destId="{73B79AF3-B50C-4D1B-989F-8ECE2320C192}" srcOrd="0" destOrd="0" presId="urn:microsoft.com/office/officeart/2016/7/layout/BasicLinearProcessNumbered"/>
    <dgm:cxn modelId="{5E700585-786E-4E30-A4A9-0A2E55CB1EEE}" srcId="{0FDA66B2-EF19-454A-9944-DD2B5ABFA832}" destId="{99A3113A-93B1-4D03-A91B-5904B0039DFB}" srcOrd="2" destOrd="0" parTransId="{9B2A2A70-070F-43D2-8A55-91F0FDAA0E3E}" sibTransId="{257E6627-C984-4FCC-9B99-A2A009C2E4B7}"/>
    <dgm:cxn modelId="{AC70288D-E34B-46FE-BD67-83009C2070DA}" type="presOf" srcId="{C7C3F6EC-12A3-40E2-81FB-D32F8DBD927E}" destId="{8B247BBC-C4A4-427B-AF40-86ED5A0C5A41}" srcOrd="0" destOrd="0" presId="urn:microsoft.com/office/officeart/2016/7/layout/BasicLinearProcessNumbered"/>
    <dgm:cxn modelId="{0C488293-21FB-4ACE-9A59-1B8D0EF69254}" type="presOf" srcId="{721202DD-5518-4CB0-920B-65B697579732}" destId="{5EBDEC0F-16CA-4A90-917D-DB403496A65C}" srcOrd="0" destOrd="0" presId="urn:microsoft.com/office/officeart/2016/7/layout/BasicLinearProcessNumbered"/>
    <dgm:cxn modelId="{34987E9E-9524-4C54-A2A5-8591713E136F}" type="presOf" srcId="{257E6627-C984-4FCC-9B99-A2A009C2E4B7}" destId="{E1D0DEB0-ED74-4CDA-99E4-C3B52EAD58B5}" srcOrd="0" destOrd="0" presId="urn:microsoft.com/office/officeart/2016/7/layout/BasicLinearProcessNumbered"/>
    <dgm:cxn modelId="{2BD291A9-12F8-4743-8BB5-4B8965EFCEFB}" type="presOf" srcId="{A21235AE-87EE-4F35-8E0A-38DC95E511BD}" destId="{7830D6AE-3AD4-462C-9E71-F9D7D6A901AB}" srcOrd="0" destOrd="0" presId="urn:microsoft.com/office/officeart/2016/7/layout/BasicLinearProcessNumbered"/>
    <dgm:cxn modelId="{CDE429B0-10EF-484E-BA6B-60AE4070F0A3}" type="presOf" srcId="{CEF8A928-97DB-4EC0-A804-64414B2B3B06}" destId="{E71A3F70-1CC7-4F5E-9A13-BD157F025929}" srcOrd="0" destOrd="0" presId="urn:microsoft.com/office/officeart/2016/7/layout/BasicLinearProcessNumbered"/>
    <dgm:cxn modelId="{E5192FC3-8286-4BEE-9909-317A5F8B9C7C}" type="presOf" srcId="{99A3113A-93B1-4D03-A91B-5904B0039DFB}" destId="{30F513B7-AF46-4BC7-B339-F823DD347582}" srcOrd="0" destOrd="0" presId="urn:microsoft.com/office/officeart/2016/7/layout/BasicLinearProcessNumbered"/>
    <dgm:cxn modelId="{5E13D4DE-04FE-4868-8DCA-50E260624CAF}" type="presOf" srcId="{B1A27A00-76FB-44B3-8DB5-ECAA2E5F8421}" destId="{19CB74FD-6248-45A9-95F2-BE164DB9DF97}" srcOrd="0" destOrd="0" presId="urn:microsoft.com/office/officeart/2016/7/layout/BasicLinearProcessNumbered"/>
    <dgm:cxn modelId="{F3975DFE-0B0B-458C-8883-AA6EDAB9CCC4}" srcId="{0FDA66B2-EF19-454A-9944-DD2B5ABFA832}" destId="{C7C3F6EC-12A3-40E2-81FB-D32F8DBD927E}" srcOrd="3" destOrd="0" parTransId="{B9BE1B62-BD9B-4EE5-8E12-70BADC0F5FB3}" sibTransId="{A21235AE-87EE-4F35-8E0A-38DC95E511BD}"/>
    <dgm:cxn modelId="{4BE359FE-7229-43F5-A4AC-8728721F1029}" type="presOf" srcId="{807A6D2A-7C6C-4903-8379-441B54F0AF4E}" destId="{12A81565-7EE4-46F7-8A93-36BD17C6D38A}" srcOrd="1" destOrd="0" presId="urn:microsoft.com/office/officeart/2016/7/layout/BasicLinearProcessNumbered"/>
    <dgm:cxn modelId="{707B34C3-8156-40AE-BD89-ED0509157BFF}" type="presParOf" srcId="{73B79AF3-B50C-4D1B-989F-8ECE2320C192}" destId="{03145F3C-98F3-42DF-B7CF-7BF29E6AD54A}" srcOrd="0" destOrd="0" presId="urn:microsoft.com/office/officeart/2016/7/layout/BasicLinearProcessNumbered"/>
    <dgm:cxn modelId="{15633812-90F8-4FE2-A6AB-05E9E3BE439D}" type="presParOf" srcId="{03145F3C-98F3-42DF-B7CF-7BF29E6AD54A}" destId="{58B02684-AECD-451F-A39E-0D165B5649E6}" srcOrd="0" destOrd="0" presId="urn:microsoft.com/office/officeart/2016/7/layout/BasicLinearProcessNumbered"/>
    <dgm:cxn modelId="{FD987C69-4E0D-4E04-BE6F-3B12C99E3C82}" type="presParOf" srcId="{03145F3C-98F3-42DF-B7CF-7BF29E6AD54A}" destId="{5EBDEC0F-16CA-4A90-917D-DB403496A65C}" srcOrd="1" destOrd="0" presId="urn:microsoft.com/office/officeart/2016/7/layout/BasicLinearProcessNumbered"/>
    <dgm:cxn modelId="{9C8384DA-B956-4931-9FA7-656966F3E147}" type="presParOf" srcId="{03145F3C-98F3-42DF-B7CF-7BF29E6AD54A}" destId="{45AFAD96-1547-4C40-A12C-3448C59467BF}" srcOrd="2" destOrd="0" presId="urn:microsoft.com/office/officeart/2016/7/layout/BasicLinearProcessNumbered"/>
    <dgm:cxn modelId="{09494DA3-7755-494E-96DC-BFDE00305E07}" type="presParOf" srcId="{03145F3C-98F3-42DF-B7CF-7BF29E6AD54A}" destId="{12A81565-7EE4-46F7-8A93-36BD17C6D38A}" srcOrd="3" destOrd="0" presId="urn:microsoft.com/office/officeart/2016/7/layout/BasicLinearProcessNumbered"/>
    <dgm:cxn modelId="{DA1F72AA-51F2-40C1-B1F3-E6BF4DB2672A}" type="presParOf" srcId="{73B79AF3-B50C-4D1B-989F-8ECE2320C192}" destId="{2C4E9E64-FDB8-42F6-BC79-F6090A0F5612}" srcOrd="1" destOrd="0" presId="urn:microsoft.com/office/officeart/2016/7/layout/BasicLinearProcessNumbered"/>
    <dgm:cxn modelId="{B9AE0B52-A205-4402-B5F2-72D310113F7A}" type="presParOf" srcId="{73B79AF3-B50C-4D1B-989F-8ECE2320C192}" destId="{998C60AF-368E-4276-B4A7-722CD27C8E00}" srcOrd="2" destOrd="0" presId="urn:microsoft.com/office/officeart/2016/7/layout/BasicLinearProcessNumbered"/>
    <dgm:cxn modelId="{A57187D5-1E5E-4A4C-8A23-8680E450A679}" type="presParOf" srcId="{998C60AF-368E-4276-B4A7-722CD27C8E00}" destId="{19CB74FD-6248-45A9-95F2-BE164DB9DF97}" srcOrd="0" destOrd="0" presId="urn:microsoft.com/office/officeart/2016/7/layout/BasicLinearProcessNumbered"/>
    <dgm:cxn modelId="{05FBBAC7-BFC1-4A24-8351-344E3D59609A}" type="presParOf" srcId="{998C60AF-368E-4276-B4A7-722CD27C8E00}" destId="{E71A3F70-1CC7-4F5E-9A13-BD157F025929}" srcOrd="1" destOrd="0" presId="urn:microsoft.com/office/officeart/2016/7/layout/BasicLinearProcessNumbered"/>
    <dgm:cxn modelId="{1F805B23-26B9-4548-A0B6-C7DBDC8FB4B7}" type="presParOf" srcId="{998C60AF-368E-4276-B4A7-722CD27C8E00}" destId="{9A54B70A-7617-4C7F-8B50-289C06BF283C}" srcOrd="2" destOrd="0" presId="urn:microsoft.com/office/officeart/2016/7/layout/BasicLinearProcessNumbered"/>
    <dgm:cxn modelId="{F6CFCD5C-6DD1-454C-9362-688B73EEF997}" type="presParOf" srcId="{998C60AF-368E-4276-B4A7-722CD27C8E00}" destId="{F63A27C3-CD7C-4EA5-BA54-3FC46A8D065C}" srcOrd="3" destOrd="0" presId="urn:microsoft.com/office/officeart/2016/7/layout/BasicLinearProcessNumbered"/>
    <dgm:cxn modelId="{CBCE6E83-710B-4855-9CF0-31579E5D7F15}" type="presParOf" srcId="{73B79AF3-B50C-4D1B-989F-8ECE2320C192}" destId="{CF57C12A-AFC3-45F7-802C-4047291E18BB}" srcOrd="3" destOrd="0" presId="urn:microsoft.com/office/officeart/2016/7/layout/BasicLinearProcessNumbered"/>
    <dgm:cxn modelId="{BC1833CC-022E-42F0-8391-3ECCFBB6B7C1}" type="presParOf" srcId="{73B79AF3-B50C-4D1B-989F-8ECE2320C192}" destId="{4220D8D7-4F31-4DAF-8263-62FB326D6135}" srcOrd="4" destOrd="0" presId="urn:microsoft.com/office/officeart/2016/7/layout/BasicLinearProcessNumbered"/>
    <dgm:cxn modelId="{47B5E820-5FF5-45DD-9EA9-31B229CAB98C}" type="presParOf" srcId="{4220D8D7-4F31-4DAF-8263-62FB326D6135}" destId="{30F513B7-AF46-4BC7-B339-F823DD347582}" srcOrd="0" destOrd="0" presId="urn:microsoft.com/office/officeart/2016/7/layout/BasicLinearProcessNumbered"/>
    <dgm:cxn modelId="{E26C5CD8-AB4B-4913-806D-2612355E7E83}" type="presParOf" srcId="{4220D8D7-4F31-4DAF-8263-62FB326D6135}" destId="{E1D0DEB0-ED74-4CDA-99E4-C3B52EAD58B5}" srcOrd="1" destOrd="0" presId="urn:microsoft.com/office/officeart/2016/7/layout/BasicLinearProcessNumbered"/>
    <dgm:cxn modelId="{0AC96A1A-5E01-46E9-9134-208718D315DE}" type="presParOf" srcId="{4220D8D7-4F31-4DAF-8263-62FB326D6135}" destId="{AE4B4D01-8781-4705-BD2E-78CF45B222E9}" srcOrd="2" destOrd="0" presId="urn:microsoft.com/office/officeart/2016/7/layout/BasicLinearProcessNumbered"/>
    <dgm:cxn modelId="{89865FC4-8B46-4E1D-B041-F45F388F431C}" type="presParOf" srcId="{4220D8D7-4F31-4DAF-8263-62FB326D6135}" destId="{D02AE192-1EAE-4AFC-A963-FC6EE308E260}" srcOrd="3" destOrd="0" presId="urn:microsoft.com/office/officeart/2016/7/layout/BasicLinearProcessNumbered"/>
    <dgm:cxn modelId="{DA867692-6D2A-41CC-B557-B1B2A79C4B98}" type="presParOf" srcId="{73B79AF3-B50C-4D1B-989F-8ECE2320C192}" destId="{CE4D9E1C-B3DE-485E-9535-A17FA9AAC3BE}" srcOrd="5" destOrd="0" presId="urn:microsoft.com/office/officeart/2016/7/layout/BasicLinearProcessNumbered"/>
    <dgm:cxn modelId="{84FE721C-EBB7-432C-A971-11E33676B9C1}" type="presParOf" srcId="{73B79AF3-B50C-4D1B-989F-8ECE2320C192}" destId="{6C5319F4-689E-4D96-B6EE-108D66325913}" srcOrd="6" destOrd="0" presId="urn:microsoft.com/office/officeart/2016/7/layout/BasicLinearProcessNumbered"/>
    <dgm:cxn modelId="{31DB8FA1-3DAB-4DF1-B60C-21025DE21293}" type="presParOf" srcId="{6C5319F4-689E-4D96-B6EE-108D66325913}" destId="{8B247BBC-C4A4-427B-AF40-86ED5A0C5A41}" srcOrd="0" destOrd="0" presId="urn:microsoft.com/office/officeart/2016/7/layout/BasicLinearProcessNumbered"/>
    <dgm:cxn modelId="{776AA0D4-CD08-4205-A6E2-447A3E5A2D3F}" type="presParOf" srcId="{6C5319F4-689E-4D96-B6EE-108D66325913}" destId="{7830D6AE-3AD4-462C-9E71-F9D7D6A901AB}" srcOrd="1" destOrd="0" presId="urn:microsoft.com/office/officeart/2016/7/layout/BasicLinearProcessNumbered"/>
    <dgm:cxn modelId="{96A0FE63-D5C3-4E08-979B-5E310CB9FA0F}" type="presParOf" srcId="{6C5319F4-689E-4D96-B6EE-108D66325913}" destId="{5A537439-D5B0-41A4-AB43-D0A45A208C56}" srcOrd="2" destOrd="0" presId="urn:microsoft.com/office/officeart/2016/7/layout/BasicLinearProcessNumbered"/>
    <dgm:cxn modelId="{D13BB90B-5594-4FF8-864B-D40A1D2F45A2}" type="presParOf" srcId="{6C5319F4-689E-4D96-B6EE-108D66325913}" destId="{A68ACFC1-66CA-485E-A471-45F431392DD5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9C04FF-A14B-4B18-92B8-ED012A58017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7CBDCBE-B2FF-4289-A39B-155C1532149A}">
      <dgm:prSet/>
      <dgm:spPr/>
      <dgm:t>
        <a:bodyPr/>
        <a:lstStyle/>
        <a:p>
          <a:r>
            <a:rPr lang="en-US"/>
            <a:t>32-year career in Reinsurance and Career Development</a:t>
          </a:r>
        </a:p>
      </dgm:t>
    </dgm:pt>
    <dgm:pt modelId="{82BCE476-AD82-4ECF-AF24-1DADA8FFC24E}" type="parTrans" cxnId="{48C299F3-2894-4E58-9D91-CEACFA2EC96E}">
      <dgm:prSet/>
      <dgm:spPr/>
      <dgm:t>
        <a:bodyPr/>
        <a:lstStyle/>
        <a:p>
          <a:endParaRPr lang="en-US"/>
        </a:p>
      </dgm:t>
    </dgm:pt>
    <dgm:pt modelId="{ADD96F31-3497-4A52-A781-81EF110E36BF}" type="sibTrans" cxnId="{48C299F3-2894-4E58-9D91-CEACFA2EC96E}">
      <dgm:prSet/>
      <dgm:spPr/>
      <dgm:t>
        <a:bodyPr/>
        <a:lstStyle/>
        <a:p>
          <a:endParaRPr lang="en-US"/>
        </a:p>
      </dgm:t>
    </dgm:pt>
    <dgm:pt modelId="{52B901E1-F575-4390-8D2B-FF0907B38F54}">
      <dgm:prSet/>
      <dgm:spPr/>
      <dgm:t>
        <a:bodyPr/>
        <a:lstStyle/>
        <a:p>
          <a:r>
            <a:rPr lang="en-US"/>
            <a:t>RYT 200 Yoga Instructor</a:t>
          </a:r>
        </a:p>
      </dgm:t>
    </dgm:pt>
    <dgm:pt modelId="{85C147DA-3ADA-499D-9293-E010C7724B5E}" type="parTrans" cxnId="{00F11767-0FFC-4EDB-BC0E-858F1E14ED9D}">
      <dgm:prSet/>
      <dgm:spPr/>
      <dgm:t>
        <a:bodyPr/>
        <a:lstStyle/>
        <a:p>
          <a:endParaRPr lang="en-US"/>
        </a:p>
      </dgm:t>
    </dgm:pt>
    <dgm:pt modelId="{75CF263C-DDAE-49EC-9536-32E941EB5931}" type="sibTrans" cxnId="{00F11767-0FFC-4EDB-BC0E-858F1E14ED9D}">
      <dgm:prSet/>
      <dgm:spPr/>
      <dgm:t>
        <a:bodyPr/>
        <a:lstStyle/>
        <a:p>
          <a:endParaRPr lang="en-US"/>
        </a:p>
      </dgm:t>
    </dgm:pt>
    <dgm:pt modelId="{F9E96D42-D344-4801-BFC2-B9B4961A7791}">
      <dgm:prSet/>
      <dgm:spPr/>
      <dgm:t>
        <a:bodyPr/>
        <a:lstStyle/>
        <a:p>
          <a:r>
            <a:rPr lang="en-US"/>
            <a:t>Launched Career Coaching Business  October 2019 </a:t>
          </a:r>
        </a:p>
      </dgm:t>
    </dgm:pt>
    <dgm:pt modelId="{65079488-2D01-4A9C-B5D9-C197A5765E25}" type="parTrans" cxnId="{203E2864-2C2F-40A4-AE46-3A6190DDA06E}">
      <dgm:prSet/>
      <dgm:spPr/>
      <dgm:t>
        <a:bodyPr/>
        <a:lstStyle/>
        <a:p>
          <a:endParaRPr lang="en-US"/>
        </a:p>
      </dgm:t>
    </dgm:pt>
    <dgm:pt modelId="{8A4B4264-FF2E-4D69-A090-408B05A4E1CA}" type="sibTrans" cxnId="{203E2864-2C2F-40A4-AE46-3A6190DDA06E}">
      <dgm:prSet/>
      <dgm:spPr/>
      <dgm:t>
        <a:bodyPr/>
        <a:lstStyle/>
        <a:p>
          <a:endParaRPr lang="en-US"/>
        </a:p>
      </dgm:t>
    </dgm:pt>
    <dgm:pt modelId="{1EAC7B65-B425-4EE4-9432-9A82B9E657ED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www.Pathfindercoaching4u.com</a:t>
          </a:r>
          <a:endParaRPr lang="en-US"/>
        </a:p>
      </dgm:t>
    </dgm:pt>
    <dgm:pt modelId="{43C63B84-BF5B-47B2-82DF-D33F4E8EF836}" type="parTrans" cxnId="{0ADB9D83-7C99-4D19-9B9C-33FC99087BB0}">
      <dgm:prSet/>
      <dgm:spPr/>
      <dgm:t>
        <a:bodyPr/>
        <a:lstStyle/>
        <a:p>
          <a:endParaRPr lang="en-US"/>
        </a:p>
      </dgm:t>
    </dgm:pt>
    <dgm:pt modelId="{F1B069C7-2682-4DFC-81A9-3F7A733BE175}" type="sibTrans" cxnId="{0ADB9D83-7C99-4D19-9B9C-33FC99087BB0}">
      <dgm:prSet/>
      <dgm:spPr/>
      <dgm:t>
        <a:bodyPr/>
        <a:lstStyle/>
        <a:p>
          <a:endParaRPr lang="en-US"/>
        </a:p>
      </dgm:t>
    </dgm:pt>
    <dgm:pt modelId="{E12B6ED8-1CBC-49AC-819C-028D00F7EF23}" type="pres">
      <dgm:prSet presAssocID="{B99C04FF-A14B-4B18-92B8-ED012A580179}" presName="linear" presStyleCnt="0">
        <dgm:presLayoutVars>
          <dgm:animLvl val="lvl"/>
          <dgm:resizeHandles val="exact"/>
        </dgm:presLayoutVars>
      </dgm:prSet>
      <dgm:spPr/>
    </dgm:pt>
    <dgm:pt modelId="{99E4511F-B3DB-478E-8AB7-AA838DDDE5DE}" type="pres">
      <dgm:prSet presAssocID="{A7CBDCBE-B2FF-4289-A39B-155C1532149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B2B7F2C-E300-4DEB-8ED7-1D0D5FF908B9}" type="pres">
      <dgm:prSet presAssocID="{ADD96F31-3497-4A52-A781-81EF110E36BF}" presName="spacer" presStyleCnt="0"/>
      <dgm:spPr/>
    </dgm:pt>
    <dgm:pt modelId="{B4A473E7-BAEE-412F-B010-3EE8F9016797}" type="pres">
      <dgm:prSet presAssocID="{52B901E1-F575-4390-8D2B-FF0907B38F5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98351B8-172A-4F59-AD11-EACD062D6F28}" type="pres">
      <dgm:prSet presAssocID="{75CF263C-DDAE-49EC-9536-32E941EB5931}" presName="spacer" presStyleCnt="0"/>
      <dgm:spPr/>
    </dgm:pt>
    <dgm:pt modelId="{044E8F4F-71DE-4969-AF8C-17269FBBAB5F}" type="pres">
      <dgm:prSet presAssocID="{F9E96D42-D344-4801-BFC2-B9B4961A779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D9C7DA8-75B2-43C2-8A39-2881C9DF881F}" type="pres">
      <dgm:prSet presAssocID="{8A4B4264-FF2E-4D69-A090-408B05A4E1CA}" presName="spacer" presStyleCnt="0"/>
      <dgm:spPr/>
    </dgm:pt>
    <dgm:pt modelId="{085BB703-F65E-4B13-BD5C-33C23B37BD28}" type="pres">
      <dgm:prSet presAssocID="{1EAC7B65-B425-4EE4-9432-9A82B9E657E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CCC240A-D69C-43DA-8E9C-CF748B59FB9D}" type="presOf" srcId="{52B901E1-F575-4390-8D2B-FF0907B38F54}" destId="{B4A473E7-BAEE-412F-B010-3EE8F9016797}" srcOrd="0" destOrd="0" presId="urn:microsoft.com/office/officeart/2005/8/layout/vList2"/>
    <dgm:cxn modelId="{203E2864-2C2F-40A4-AE46-3A6190DDA06E}" srcId="{B99C04FF-A14B-4B18-92B8-ED012A580179}" destId="{F9E96D42-D344-4801-BFC2-B9B4961A7791}" srcOrd="2" destOrd="0" parTransId="{65079488-2D01-4A9C-B5D9-C197A5765E25}" sibTransId="{8A4B4264-FF2E-4D69-A090-408B05A4E1CA}"/>
    <dgm:cxn modelId="{00F11767-0FFC-4EDB-BC0E-858F1E14ED9D}" srcId="{B99C04FF-A14B-4B18-92B8-ED012A580179}" destId="{52B901E1-F575-4390-8D2B-FF0907B38F54}" srcOrd="1" destOrd="0" parTransId="{85C147DA-3ADA-499D-9293-E010C7724B5E}" sibTransId="{75CF263C-DDAE-49EC-9536-32E941EB5931}"/>
    <dgm:cxn modelId="{0ADB9D83-7C99-4D19-9B9C-33FC99087BB0}" srcId="{B99C04FF-A14B-4B18-92B8-ED012A580179}" destId="{1EAC7B65-B425-4EE4-9432-9A82B9E657ED}" srcOrd="3" destOrd="0" parTransId="{43C63B84-BF5B-47B2-82DF-D33F4E8EF836}" sibTransId="{F1B069C7-2682-4DFC-81A9-3F7A733BE175}"/>
    <dgm:cxn modelId="{6FEA2190-8CAB-4B02-9AD0-B18F424D35D6}" type="presOf" srcId="{B99C04FF-A14B-4B18-92B8-ED012A580179}" destId="{E12B6ED8-1CBC-49AC-819C-028D00F7EF23}" srcOrd="0" destOrd="0" presId="urn:microsoft.com/office/officeart/2005/8/layout/vList2"/>
    <dgm:cxn modelId="{E0D03695-D839-4F20-8096-C95C9B525C4C}" type="presOf" srcId="{1EAC7B65-B425-4EE4-9432-9A82B9E657ED}" destId="{085BB703-F65E-4B13-BD5C-33C23B37BD28}" srcOrd="0" destOrd="0" presId="urn:microsoft.com/office/officeart/2005/8/layout/vList2"/>
    <dgm:cxn modelId="{5708DCCD-4775-4EBF-86E4-94CAFEBE205A}" type="presOf" srcId="{F9E96D42-D344-4801-BFC2-B9B4961A7791}" destId="{044E8F4F-71DE-4969-AF8C-17269FBBAB5F}" srcOrd="0" destOrd="0" presId="urn:microsoft.com/office/officeart/2005/8/layout/vList2"/>
    <dgm:cxn modelId="{318F89D1-E40B-4A79-90D4-010ABED950E7}" type="presOf" srcId="{A7CBDCBE-B2FF-4289-A39B-155C1532149A}" destId="{99E4511F-B3DB-478E-8AB7-AA838DDDE5DE}" srcOrd="0" destOrd="0" presId="urn:microsoft.com/office/officeart/2005/8/layout/vList2"/>
    <dgm:cxn modelId="{48C299F3-2894-4E58-9D91-CEACFA2EC96E}" srcId="{B99C04FF-A14B-4B18-92B8-ED012A580179}" destId="{A7CBDCBE-B2FF-4289-A39B-155C1532149A}" srcOrd="0" destOrd="0" parTransId="{82BCE476-AD82-4ECF-AF24-1DADA8FFC24E}" sibTransId="{ADD96F31-3497-4A52-A781-81EF110E36BF}"/>
    <dgm:cxn modelId="{9EDD2B55-9DCA-4A5B-A389-FE0B4E92DAF6}" type="presParOf" srcId="{E12B6ED8-1CBC-49AC-819C-028D00F7EF23}" destId="{99E4511F-B3DB-478E-8AB7-AA838DDDE5DE}" srcOrd="0" destOrd="0" presId="urn:microsoft.com/office/officeart/2005/8/layout/vList2"/>
    <dgm:cxn modelId="{0F32434B-D9AB-4438-AB52-3B2DC5B89E56}" type="presParOf" srcId="{E12B6ED8-1CBC-49AC-819C-028D00F7EF23}" destId="{8B2B7F2C-E300-4DEB-8ED7-1D0D5FF908B9}" srcOrd="1" destOrd="0" presId="urn:microsoft.com/office/officeart/2005/8/layout/vList2"/>
    <dgm:cxn modelId="{1E0FD570-25CB-45D1-957E-EBA3007F2F72}" type="presParOf" srcId="{E12B6ED8-1CBC-49AC-819C-028D00F7EF23}" destId="{B4A473E7-BAEE-412F-B010-3EE8F9016797}" srcOrd="2" destOrd="0" presId="urn:microsoft.com/office/officeart/2005/8/layout/vList2"/>
    <dgm:cxn modelId="{4091E03C-5CE7-4694-BDD2-B94113521310}" type="presParOf" srcId="{E12B6ED8-1CBC-49AC-819C-028D00F7EF23}" destId="{E98351B8-172A-4F59-AD11-EACD062D6F28}" srcOrd="3" destOrd="0" presId="urn:microsoft.com/office/officeart/2005/8/layout/vList2"/>
    <dgm:cxn modelId="{B4BEC0E2-C694-4CFD-8A32-A603310346EB}" type="presParOf" srcId="{E12B6ED8-1CBC-49AC-819C-028D00F7EF23}" destId="{044E8F4F-71DE-4969-AF8C-17269FBBAB5F}" srcOrd="4" destOrd="0" presId="urn:microsoft.com/office/officeart/2005/8/layout/vList2"/>
    <dgm:cxn modelId="{5D718BE2-EEAD-4D3F-98C3-63ACDC9568FE}" type="presParOf" srcId="{E12B6ED8-1CBC-49AC-819C-028D00F7EF23}" destId="{AD9C7DA8-75B2-43C2-8A39-2881C9DF881F}" srcOrd="5" destOrd="0" presId="urn:microsoft.com/office/officeart/2005/8/layout/vList2"/>
    <dgm:cxn modelId="{5DDA02FE-8C25-444E-8DF5-EFBF6F19AB33}" type="presParOf" srcId="{E12B6ED8-1CBC-49AC-819C-028D00F7EF23}" destId="{085BB703-F65E-4B13-BD5C-33C23B37BD2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786FB1-E0E7-4089-8FE4-589E242F13DC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A2EAB3-A615-41F9-8139-4D2CA47954BF}">
      <dgm:prSet/>
      <dgm:spPr/>
      <dgm:t>
        <a:bodyPr/>
        <a:lstStyle/>
        <a:p>
          <a:r>
            <a:rPr lang="en-US"/>
            <a:t>Told in “</a:t>
          </a:r>
          <a:r>
            <a:rPr lang="en-US" u="sng"/>
            <a:t>By the Seats of Their Skirts</a:t>
          </a:r>
          <a:r>
            <a:rPr lang="en-US"/>
            <a:t>” –  PINKK Storybook  (first book in series) by Creator of PINKK and author Athena Golianis Walker – out in early December</a:t>
          </a:r>
        </a:p>
      </dgm:t>
    </dgm:pt>
    <dgm:pt modelId="{8D2AFFB2-9734-4AA6-B8E8-8621ABCDED45}" type="parTrans" cxnId="{064160BD-3BB8-47B9-902F-FD4670132C2D}">
      <dgm:prSet/>
      <dgm:spPr/>
      <dgm:t>
        <a:bodyPr/>
        <a:lstStyle/>
        <a:p>
          <a:endParaRPr lang="en-US"/>
        </a:p>
      </dgm:t>
    </dgm:pt>
    <dgm:pt modelId="{20A63F5D-AA9B-4239-938D-7BDCE46FF668}" type="sibTrans" cxnId="{064160BD-3BB8-47B9-902F-FD4670132C2D}">
      <dgm:prSet/>
      <dgm:spPr/>
      <dgm:t>
        <a:bodyPr/>
        <a:lstStyle/>
        <a:p>
          <a:endParaRPr lang="en-US"/>
        </a:p>
      </dgm:t>
    </dgm:pt>
    <dgm:pt modelId="{8347B00D-1BA7-49BF-AD8A-8E98F739CB48}">
      <dgm:prSet/>
      <dgm:spPr/>
      <dgm:t>
        <a:bodyPr/>
        <a:lstStyle/>
        <a:p>
          <a:r>
            <a:rPr lang="en-US"/>
            <a:t>Sometimes there is a person that comes into your life to </a:t>
          </a:r>
          <a:r>
            <a:rPr lang="en-US" b="1"/>
            <a:t>awaken</a:t>
          </a:r>
          <a:r>
            <a:rPr lang="en-US"/>
            <a:t> you, to make you realize there are other options, other ways to view and experience your life</a:t>
          </a:r>
        </a:p>
      </dgm:t>
    </dgm:pt>
    <dgm:pt modelId="{CC5C6276-C1DE-4797-9F94-B0228CDC1778}" type="parTrans" cxnId="{FFEF5DBB-4152-482B-80D7-593F1D3A7293}">
      <dgm:prSet/>
      <dgm:spPr/>
      <dgm:t>
        <a:bodyPr/>
        <a:lstStyle/>
        <a:p>
          <a:endParaRPr lang="en-US"/>
        </a:p>
      </dgm:t>
    </dgm:pt>
    <dgm:pt modelId="{7FEE7933-8633-4F9D-813C-76C066347B88}" type="sibTrans" cxnId="{FFEF5DBB-4152-482B-80D7-593F1D3A7293}">
      <dgm:prSet/>
      <dgm:spPr/>
      <dgm:t>
        <a:bodyPr/>
        <a:lstStyle/>
        <a:p>
          <a:endParaRPr lang="en-US"/>
        </a:p>
      </dgm:t>
    </dgm:pt>
    <dgm:pt modelId="{95DD1A91-0179-4F00-9FC9-BCAEBA189E0E}">
      <dgm:prSet/>
      <dgm:spPr/>
      <dgm:t>
        <a:bodyPr/>
        <a:lstStyle/>
        <a:p>
          <a:r>
            <a:rPr lang="en-US"/>
            <a:t>For me, this came during a yoga class with a particular teacher by pausing and reflecting and opening one breath at at time, I became both </a:t>
          </a:r>
          <a:r>
            <a:rPr lang="en-US" b="1"/>
            <a:t>softer</a:t>
          </a:r>
          <a:r>
            <a:rPr lang="en-US"/>
            <a:t> and </a:t>
          </a:r>
          <a:r>
            <a:rPr lang="en-US" b="1"/>
            <a:t>stronger</a:t>
          </a:r>
          <a:r>
            <a:rPr lang="en-US"/>
            <a:t> at the same time and for the first time in a long time put me first and found my </a:t>
          </a:r>
          <a:r>
            <a:rPr lang="en-US" b="1" i="1"/>
            <a:t>heart</a:t>
          </a:r>
          <a:r>
            <a:rPr lang="en-US" b="1"/>
            <a:t> </a:t>
          </a:r>
          <a:r>
            <a:rPr lang="en-US"/>
            <a:t>to follow</a:t>
          </a:r>
        </a:p>
      </dgm:t>
    </dgm:pt>
    <dgm:pt modelId="{0F12CCC2-A05F-4CAF-B1EA-1BED9FF3B57E}" type="parTrans" cxnId="{67DF5191-B945-4727-A02A-29848D98BB7F}">
      <dgm:prSet/>
      <dgm:spPr/>
      <dgm:t>
        <a:bodyPr/>
        <a:lstStyle/>
        <a:p>
          <a:endParaRPr lang="en-US"/>
        </a:p>
      </dgm:t>
    </dgm:pt>
    <dgm:pt modelId="{2410D322-F6E7-4517-A949-B2A9C0513F77}" type="sibTrans" cxnId="{67DF5191-B945-4727-A02A-29848D98BB7F}">
      <dgm:prSet/>
      <dgm:spPr/>
      <dgm:t>
        <a:bodyPr/>
        <a:lstStyle/>
        <a:p>
          <a:endParaRPr lang="en-US"/>
        </a:p>
      </dgm:t>
    </dgm:pt>
    <dgm:pt modelId="{CD61629D-5D40-484F-AC1E-FF3DB1D1322F}">
      <dgm:prSet/>
      <dgm:spPr/>
      <dgm:t>
        <a:bodyPr/>
        <a:lstStyle/>
        <a:p>
          <a:r>
            <a:rPr lang="en-US"/>
            <a:t>It is what provided the strength to me to make several moves in my personal life and become a yoga teacher and want to </a:t>
          </a:r>
          <a:r>
            <a:rPr lang="en-US" b="1"/>
            <a:t>give back</a:t>
          </a:r>
          <a:r>
            <a:rPr lang="en-US"/>
            <a:t> to others in helping them find the strength within themselves to </a:t>
          </a:r>
          <a:r>
            <a:rPr lang="en-US" b="1"/>
            <a:t>uncover possibilities </a:t>
          </a:r>
          <a:r>
            <a:rPr lang="en-US"/>
            <a:t>they never knew existed</a:t>
          </a:r>
        </a:p>
      </dgm:t>
    </dgm:pt>
    <dgm:pt modelId="{9D2843F7-F4CD-46B2-A596-D3FB56C2BEFA}" type="parTrans" cxnId="{8D949229-8353-4FD5-9144-C89409FE4BD7}">
      <dgm:prSet/>
      <dgm:spPr/>
      <dgm:t>
        <a:bodyPr/>
        <a:lstStyle/>
        <a:p>
          <a:endParaRPr lang="en-US"/>
        </a:p>
      </dgm:t>
    </dgm:pt>
    <dgm:pt modelId="{0DBD0F91-9917-425D-BE44-EAE4AE0259D4}" type="sibTrans" cxnId="{8D949229-8353-4FD5-9144-C89409FE4BD7}">
      <dgm:prSet/>
      <dgm:spPr/>
      <dgm:t>
        <a:bodyPr/>
        <a:lstStyle/>
        <a:p>
          <a:endParaRPr lang="en-US"/>
        </a:p>
      </dgm:t>
    </dgm:pt>
    <dgm:pt modelId="{7F6A29D4-6CE8-4E9B-BD46-03392A1419D6}" type="pres">
      <dgm:prSet presAssocID="{87786FB1-E0E7-4089-8FE4-589E242F13DC}" presName="matrix" presStyleCnt="0">
        <dgm:presLayoutVars>
          <dgm:chMax val="1"/>
          <dgm:dir/>
          <dgm:resizeHandles val="exact"/>
        </dgm:presLayoutVars>
      </dgm:prSet>
      <dgm:spPr/>
    </dgm:pt>
    <dgm:pt modelId="{8A7654F3-1DF0-4FF0-8071-237ED53BBBD4}" type="pres">
      <dgm:prSet presAssocID="{87786FB1-E0E7-4089-8FE4-589E242F13DC}" presName="axisShape" presStyleLbl="bgShp" presStyleIdx="0" presStyleCnt="1"/>
      <dgm:spPr/>
    </dgm:pt>
    <dgm:pt modelId="{27FF1840-9F3C-4087-B6ED-BEA344FB1D5C}" type="pres">
      <dgm:prSet presAssocID="{87786FB1-E0E7-4089-8FE4-589E242F13DC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E6D2235-32FD-407C-86F8-95E0B0BFDC4E}" type="pres">
      <dgm:prSet presAssocID="{87786FB1-E0E7-4089-8FE4-589E242F13DC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3E9C717-92D8-4AC9-A6AD-80E01DCD6BBD}" type="pres">
      <dgm:prSet presAssocID="{87786FB1-E0E7-4089-8FE4-589E242F13DC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18DF4A-09D9-4C78-9256-9E4CE9F03CD2}" type="pres">
      <dgm:prSet presAssocID="{87786FB1-E0E7-4089-8FE4-589E242F13DC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D949229-8353-4FD5-9144-C89409FE4BD7}" srcId="{87786FB1-E0E7-4089-8FE4-589E242F13DC}" destId="{CD61629D-5D40-484F-AC1E-FF3DB1D1322F}" srcOrd="3" destOrd="0" parTransId="{9D2843F7-F4CD-46B2-A596-D3FB56C2BEFA}" sibTransId="{0DBD0F91-9917-425D-BE44-EAE4AE0259D4}"/>
    <dgm:cxn modelId="{DB101151-04EC-4C45-B108-DD5904221040}" type="presOf" srcId="{95DD1A91-0179-4F00-9FC9-BCAEBA189E0E}" destId="{D3E9C717-92D8-4AC9-A6AD-80E01DCD6BBD}" srcOrd="0" destOrd="0" presId="urn:microsoft.com/office/officeart/2005/8/layout/matrix2"/>
    <dgm:cxn modelId="{67DF5191-B945-4727-A02A-29848D98BB7F}" srcId="{87786FB1-E0E7-4089-8FE4-589E242F13DC}" destId="{95DD1A91-0179-4F00-9FC9-BCAEBA189E0E}" srcOrd="2" destOrd="0" parTransId="{0F12CCC2-A05F-4CAF-B1EA-1BED9FF3B57E}" sibTransId="{2410D322-F6E7-4517-A949-B2A9C0513F77}"/>
    <dgm:cxn modelId="{92236C9D-31FC-47EF-A644-307F1EACCBFB}" type="presOf" srcId="{CD61629D-5D40-484F-AC1E-FF3DB1D1322F}" destId="{1418DF4A-09D9-4C78-9256-9E4CE9F03CD2}" srcOrd="0" destOrd="0" presId="urn:microsoft.com/office/officeart/2005/8/layout/matrix2"/>
    <dgm:cxn modelId="{FFEF5DBB-4152-482B-80D7-593F1D3A7293}" srcId="{87786FB1-E0E7-4089-8FE4-589E242F13DC}" destId="{8347B00D-1BA7-49BF-AD8A-8E98F739CB48}" srcOrd="1" destOrd="0" parTransId="{CC5C6276-C1DE-4797-9F94-B0228CDC1778}" sibTransId="{7FEE7933-8633-4F9D-813C-76C066347B88}"/>
    <dgm:cxn modelId="{064160BD-3BB8-47B9-902F-FD4670132C2D}" srcId="{87786FB1-E0E7-4089-8FE4-589E242F13DC}" destId="{C7A2EAB3-A615-41F9-8139-4D2CA47954BF}" srcOrd="0" destOrd="0" parTransId="{8D2AFFB2-9734-4AA6-B8E8-8621ABCDED45}" sibTransId="{20A63F5D-AA9B-4239-938D-7BDCE46FF668}"/>
    <dgm:cxn modelId="{7C55B1D0-E395-4BCE-AD4C-238746EB1710}" type="presOf" srcId="{87786FB1-E0E7-4089-8FE4-589E242F13DC}" destId="{7F6A29D4-6CE8-4E9B-BD46-03392A1419D6}" srcOrd="0" destOrd="0" presId="urn:microsoft.com/office/officeart/2005/8/layout/matrix2"/>
    <dgm:cxn modelId="{8AFA18D3-BE4D-43E7-8E5D-E45AEEE569B0}" type="presOf" srcId="{8347B00D-1BA7-49BF-AD8A-8E98F739CB48}" destId="{7E6D2235-32FD-407C-86F8-95E0B0BFDC4E}" srcOrd="0" destOrd="0" presId="urn:microsoft.com/office/officeart/2005/8/layout/matrix2"/>
    <dgm:cxn modelId="{7C9EA7EB-B5A6-4B29-B961-8AD603C5D652}" type="presOf" srcId="{C7A2EAB3-A615-41F9-8139-4D2CA47954BF}" destId="{27FF1840-9F3C-4087-B6ED-BEA344FB1D5C}" srcOrd="0" destOrd="0" presId="urn:microsoft.com/office/officeart/2005/8/layout/matrix2"/>
    <dgm:cxn modelId="{AF8D3CD6-E906-4AB8-8E03-02AF7D283E4B}" type="presParOf" srcId="{7F6A29D4-6CE8-4E9B-BD46-03392A1419D6}" destId="{8A7654F3-1DF0-4FF0-8071-237ED53BBBD4}" srcOrd="0" destOrd="0" presId="urn:microsoft.com/office/officeart/2005/8/layout/matrix2"/>
    <dgm:cxn modelId="{F1DCB72F-8E9B-4D4A-89DB-5321078A08C8}" type="presParOf" srcId="{7F6A29D4-6CE8-4E9B-BD46-03392A1419D6}" destId="{27FF1840-9F3C-4087-B6ED-BEA344FB1D5C}" srcOrd="1" destOrd="0" presId="urn:microsoft.com/office/officeart/2005/8/layout/matrix2"/>
    <dgm:cxn modelId="{915FF71E-72C1-4913-A620-111AD021FF92}" type="presParOf" srcId="{7F6A29D4-6CE8-4E9B-BD46-03392A1419D6}" destId="{7E6D2235-32FD-407C-86F8-95E0B0BFDC4E}" srcOrd="2" destOrd="0" presId="urn:microsoft.com/office/officeart/2005/8/layout/matrix2"/>
    <dgm:cxn modelId="{11743602-B83F-447D-8717-EA6C293D216B}" type="presParOf" srcId="{7F6A29D4-6CE8-4E9B-BD46-03392A1419D6}" destId="{D3E9C717-92D8-4AC9-A6AD-80E01DCD6BBD}" srcOrd="3" destOrd="0" presId="urn:microsoft.com/office/officeart/2005/8/layout/matrix2"/>
    <dgm:cxn modelId="{C1578963-15D2-4DB8-AD26-14FA7711DB91}" type="presParOf" srcId="{7F6A29D4-6CE8-4E9B-BD46-03392A1419D6}" destId="{1418DF4A-09D9-4C78-9256-9E4CE9F03CD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74E46D-800A-4840-A090-76468114EE4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57066D2-C0CC-4934-B3F6-C67996FA81CF}">
      <dgm:prSet/>
      <dgm:spPr/>
      <dgm:t>
        <a:bodyPr/>
        <a:lstStyle/>
        <a:p>
          <a:r>
            <a:rPr lang="en-US"/>
            <a:t>Definition- the quality of being thankful; readiness to show appreciation for and to return kindness</a:t>
          </a:r>
        </a:p>
      </dgm:t>
    </dgm:pt>
    <dgm:pt modelId="{E7B37944-ECD6-4C07-92FF-45F3B6CE878E}" type="parTrans" cxnId="{BE644869-865E-4E57-8183-02AEB15BB18C}">
      <dgm:prSet/>
      <dgm:spPr/>
      <dgm:t>
        <a:bodyPr/>
        <a:lstStyle/>
        <a:p>
          <a:endParaRPr lang="en-US"/>
        </a:p>
      </dgm:t>
    </dgm:pt>
    <dgm:pt modelId="{3413B370-45C3-40FC-9276-171463343EA0}" type="sibTrans" cxnId="{BE644869-865E-4E57-8183-02AEB15BB18C}">
      <dgm:prSet/>
      <dgm:spPr/>
      <dgm:t>
        <a:bodyPr/>
        <a:lstStyle/>
        <a:p>
          <a:endParaRPr lang="en-US"/>
        </a:p>
      </dgm:t>
    </dgm:pt>
    <dgm:pt modelId="{39D24E1F-EBCE-49C1-8252-9D5ADBCB0955}">
      <dgm:prSet/>
      <dgm:spPr/>
      <dgm:t>
        <a:bodyPr/>
        <a:lstStyle/>
        <a:p>
          <a:r>
            <a:rPr lang="en-US"/>
            <a:t>Grateful is a  FEELING while thankful is an ACTION(ie:  When someone does something nice for you , you FEEL grateful  and offer your thanks as an action)</a:t>
          </a:r>
        </a:p>
      </dgm:t>
    </dgm:pt>
    <dgm:pt modelId="{B2A1BCC5-2DA2-4225-8893-9E3EE6DDCAD2}" type="parTrans" cxnId="{396F6E06-9AE5-4A1E-BCC4-2666C7818D55}">
      <dgm:prSet/>
      <dgm:spPr/>
      <dgm:t>
        <a:bodyPr/>
        <a:lstStyle/>
        <a:p>
          <a:endParaRPr lang="en-US"/>
        </a:p>
      </dgm:t>
    </dgm:pt>
    <dgm:pt modelId="{7F4530B8-EFEB-4E9A-9D78-5844F1DEED5F}" type="sibTrans" cxnId="{396F6E06-9AE5-4A1E-BCC4-2666C7818D55}">
      <dgm:prSet/>
      <dgm:spPr/>
      <dgm:t>
        <a:bodyPr/>
        <a:lstStyle/>
        <a:p>
          <a:endParaRPr lang="en-US"/>
        </a:p>
      </dgm:t>
    </dgm:pt>
    <dgm:pt modelId="{938860AA-1EBD-4645-9983-2D9F4ECCFD33}">
      <dgm:prSet/>
      <dgm:spPr/>
      <dgm:t>
        <a:bodyPr/>
        <a:lstStyle/>
        <a:p>
          <a:r>
            <a:rPr lang="en-US"/>
            <a:t>Part of Mindful Practice- being in the moment</a:t>
          </a:r>
        </a:p>
      </dgm:t>
    </dgm:pt>
    <dgm:pt modelId="{E13C0782-8962-4708-B8A5-5AD6DF04479C}" type="parTrans" cxnId="{86F1A542-90A3-4231-9483-0E0CFD6EBB80}">
      <dgm:prSet/>
      <dgm:spPr/>
      <dgm:t>
        <a:bodyPr/>
        <a:lstStyle/>
        <a:p>
          <a:endParaRPr lang="en-US"/>
        </a:p>
      </dgm:t>
    </dgm:pt>
    <dgm:pt modelId="{00D38FBD-C0B2-4F6F-A6A7-CD541C047004}" type="sibTrans" cxnId="{86F1A542-90A3-4231-9483-0E0CFD6EBB80}">
      <dgm:prSet/>
      <dgm:spPr/>
      <dgm:t>
        <a:bodyPr/>
        <a:lstStyle/>
        <a:p>
          <a:endParaRPr lang="en-US"/>
        </a:p>
      </dgm:t>
    </dgm:pt>
    <dgm:pt modelId="{BCDF6B8B-8382-4495-A680-614A68CDEB8B}">
      <dgm:prSet/>
      <dgm:spPr/>
      <dgm:t>
        <a:bodyPr/>
        <a:lstStyle/>
        <a:p>
          <a:r>
            <a:rPr lang="en-US"/>
            <a:t>How these two simple words “Thank You “ can change everything</a:t>
          </a:r>
        </a:p>
      </dgm:t>
    </dgm:pt>
    <dgm:pt modelId="{1B18B2F6-7367-442F-BCBD-F8B2E2C896EA}" type="parTrans" cxnId="{547FD02C-CC0D-420F-911F-CACDD623F978}">
      <dgm:prSet/>
      <dgm:spPr/>
      <dgm:t>
        <a:bodyPr/>
        <a:lstStyle/>
        <a:p>
          <a:endParaRPr lang="en-US"/>
        </a:p>
      </dgm:t>
    </dgm:pt>
    <dgm:pt modelId="{B9F71ED6-0FBC-4AA1-9DAF-B120058ACBCB}" type="sibTrans" cxnId="{547FD02C-CC0D-420F-911F-CACDD623F978}">
      <dgm:prSet/>
      <dgm:spPr/>
      <dgm:t>
        <a:bodyPr/>
        <a:lstStyle/>
        <a:p>
          <a:endParaRPr lang="en-US"/>
        </a:p>
      </dgm:t>
    </dgm:pt>
    <dgm:pt modelId="{609D73C7-7071-46CF-ADF8-DB1ADD695123}">
      <dgm:prSet/>
      <dgm:spPr/>
      <dgm:t>
        <a:bodyPr/>
        <a:lstStyle/>
        <a:p>
          <a:r>
            <a:rPr lang="en-US"/>
            <a:t>Turn scarcity to abundance</a:t>
          </a:r>
        </a:p>
      </dgm:t>
    </dgm:pt>
    <dgm:pt modelId="{78DFBDAC-06F9-42A6-98FC-3AD44BA95356}" type="parTrans" cxnId="{5ED6E2C6-E904-427F-B1CF-726B3FBB1C3F}">
      <dgm:prSet/>
      <dgm:spPr/>
      <dgm:t>
        <a:bodyPr/>
        <a:lstStyle/>
        <a:p>
          <a:endParaRPr lang="en-US"/>
        </a:p>
      </dgm:t>
    </dgm:pt>
    <dgm:pt modelId="{95A2CA1A-2FDC-41B8-A8E8-ADACACB4C0F6}" type="sibTrans" cxnId="{5ED6E2C6-E904-427F-B1CF-726B3FBB1C3F}">
      <dgm:prSet/>
      <dgm:spPr/>
      <dgm:t>
        <a:bodyPr/>
        <a:lstStyle/>
        <a:p>
          <a:endParaRPr lang="en-US"/>
        </a:p>
      </dgm:t>
    </dgm:pt>
    <dgm:pt modelId="{68A0297E-213B-421D-BB06-53BF87452B42}" type="pres">
      <dgm:prSet presAssocID="{0B74E46D-800A-4840-A090-76468114EE4C}" presName="root" presStyleCnt="0">
        <dgm:presLayoutVars>
          <dgm:dir/>
          <dgm:resizeHandles val="exact"/>
        </dgm:presLayoutVars>
      </dgm:prSet>
      <dgm:spPr/>
    </dgm:pt>
    <dgm:pt modelId="{00C41B25-B115-4E60-92BD-739FA0A1F198}" type="pres">
      <dgm:prSet presAssocID="{D57066D2-C0CC-4934-B3F6-C67996FA81CF}" presName="compNode" presStyleCnt="0"/>
      <dgm:spPr/>
    </dgm:pt>
    <dgm:pt modelId="{02FA622B-4E73-41D3-9EDB-4F953A26FDAD}" type="pres">
      <dgm:prSet presAssocID="{D57066D2-C0CC-4934-B3F6-C67996FA81C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Lock"/>
        </a:ext>
      </dgm:extLst>
    </dgm:pt>
    <dgm:pt modelId="{92272F58-EE84-4908-BC82-C020062C0441}" type="pres">
      <dgm:prSet presAssocID="{D57066D2-C0CC-4934-B3F6-C67996FA81CF}" presName="spaceRect" presStyleCnt="0"/>
      <dgm:spPr/>
    </dgm:pt>
    <dgm:pt modelId="{C1F7776C-9B6F-4E64-8782-DC1D9F10076C}" type="pres">
      <dgm:prSet presAssocID="{D57066D2-C0CC-4934-B3F6-C67996FA81CF}" presName="textRect" presStyleLbl="revTx" presStyleIdx="0" presStyleCnt="5">
        <dgm:presLayoutVars>
          <dgm:chMax val="1"/>
          <dgm:chPref val="1"/>
        </dgm:presLayoutVars>
      </dgm:prSet>
      <dgm:spPr/>
    </dgm:pt>
    <dgm:pt modelId="{6C121D53-7DF7-4563-8C84-97AF89375605}" type="pres">
      <dgm:prSet presAssocID="{3413B370-45C3-40FC-9276-171463343EA0}" presName="sibTrans" presStyleCnt="0"/>
      <dgm:spPr/>
    </dgm:pt>
    <dgm:pt modelId="{2D48279A-939A-4C7F-A7B6-98E22881B702}" type="pres">
      <dgm:prSet presAssocID="{39D24E1F-EBCE-49C1-8252-9D5ADBCB0955}" presName="compNode" presStyleCnt="0"/>
      <dgm:spPr/>
    </dgm:pt>
    <dgm:pt modelId="{E29ED6D4-21FA-4A54-BAA1-8C3E32834AB3}" type="pres">
      <dgm:prSet presAssocID="{39D24E1F-EBCE-49C1-8252-9D5ADBCB095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with Solid Fill"/>
        </a:ext>
      </dgm:extLst>
    </dgm:pt>
    <dgm:pt modelId="{74EB0CB3-9601-40A9-A4E6-2CFF026CF407}" type="pres">
      <dgm:prSet presAssocID="{39D24E1F-EBCE-49C1-8252-9D5ADBCB0955}" presName="spaceRect" presStyleCnt="0"/>
      <dgm:spPr/>
    </dgm:pt>
    <dgm:pt modelId="{42C5E541-9378-4070-8654-F3E19E03D6C6}" type="pres">
      <dgm:prSet presAssocID="{39D24E1F-EBCE-49C1-8252-9D5ADBCB0955}" presName="textRect" presStyleLbl="revTx" presStyleIdx="1" presStyleCnt="5">
        <dgm:presLayoutVars>
          <dgm:chMax val="1"/>
          <dgm:chPref val="1"/>
        </dgm:presLayoutVars>
      </dgm:prSet>
      <dgm:spPr/>
    </dgm:pt>
    <dgm:pt modelId="{6AA64730-E8CB-4502-BE75-A996843CCC6E}" type="pres">
      <dgm:prSet presAssocID="{7F4530B8-EFEB-4E9A-9D78-5844F1DEED5F}" presName="sibTrans" presStyleCnt="0"/>
      <dgm:spPr/>
    </dgm:pt>
    <dgm:pt modelId="{4AADE215-8EE0-4373-AB8C-9DD0A72C016B}" type="pres">
      <dgm:prSet presAssocID="{938860AA-1EBD-4645-9983-2D9F4ECCFD33}" presName="compNode" presStyleCnt="0"/>
      <dgm:spPr/>
    </dgm:pt>
    <dgm:pt modelId="{3B204EB3-7F5F-470A-B911-A22B2E05CA42}" type="pres">
      <dgm:prSet presAssocID="{938860AA-1EBD-4645-9983-2D9F4ECCFD3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Touch"/>
        </a:ext>
      </dgm:extLst>
    </dgm:pt>
    <dgm:pt modelId="{B1D695CF-2BD8-4D13-BE34-5AF5C00F4313}" type="pres">
      <dgm:prSet presAssocID="{938860AA-1EBD-4645-9983-2D9F4ECCFD33}" presName="spaceRect" presStyleCnt="0"/>
      <dgm:spPr/>
    </dgm:pt>
    <dgm:pt modelId="{093B8811-12D5-4EA6-85C9-C528FFEA7EE4}" type="pres">
      <dgm:prSet presAssocID="{938860AA-1EBD-4645-9983-2D9F4ECCFD33}" presName="textRect" presStyleLbl="revTx" presStyleIdx="2" presStyleCnt="5">
        <dgm:presLayoutVars>
          <dgm:chMax val="1"/>
          <dgm:chPref val="1"/>
        </dgm:presLayoutVars>
      </dgm:prSet>
      <dgm:spPr/>
    </dgm:pt>
    <dgm:pt modelId="{D101C558-BE0E-4FE5-AA9B-99B0CBE88F46}" type="pres">
      <dgm:prSet presAssocID="{00D38FBD-C0B2-4F6F-A6A7-CD541C047004}" presName="sibTrans" presStyleCnt="0"/>
      <dgm:spPr/>
    </dgm:pt>
    <dgm:pt modelId="{E4609017-879F-4AFC-82AD-8911747DDF1D}" type="pres">
      <dgm:prSet presAssocID="{BCDF6B8B-8382-4495-A680-614A68CDEB8B}" presName="compNode" presStyleCnt="0"/>
      <dgm:spPr/>
    </dgm:pt>
    <dgm:pt modelId="{45BCB514-5FDC-49F6-93EF-8D4DFC4395EE}" type="pres">
      <dgm:prSet presAssocID="{BCDF6B8B-8382-4495-A680-614A68CDEB8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08DEEA12-9AB7-451F-BB36-A12E809AD1F8}" type="pres">
      <dgm:prSet presAssocID="{BCDF6B8B-8382-4495-A680-614A68CDEB8B}" presName="spaceRect" presStyleCnt="0"/>
      <dgm:spPr/>
    </dgm:pt>
    <dgm:pt modelId="{E7D1A66E-439B-4E3A-AD5F-04BDD7DD6AC6}" type="pres">
      <dgm:prSet presAssocID="{BCDF6B8B-8382-4495-A680-614A68CDEB8B}" presName="textRect" presStyleLbl="revTx" presStyleIdx="3" presStyleCnt="5">
        <dgm:presLayoutVars>
          <dgm:chMax val="1"/>
          <dgm:chPref val="1"/>
        </dgm:presLayoutVars>
      </dgm:prSet>
      <dgm:spPr/>
    </dgm:pt>
    <dgm:pt modelId="{E6AF3008-13E1-4BF1-837E-7DCB9FB6ECA3}" type="pres">
      <dgm:prSet presAssocID="{B9F71ED6-0FBC-4AA1-9DAF-B120058ACBCB}" presName="sibTrans" presStyleCnt="0"/>
      <dgm:spPr/>
    </dgm:pt>
    <dgm:pt modelId="{AC30E191-8529-43BE-8F8F-DF2D256661A8}" type="pres">
      <dgm:prSet presAssocID="{609D73C7-7071-46CF-ADF8-DB1ADD695123}" presName="compNode" presStyleCnt="0"/>
      <dgm:spPr/>
    </dgm:pt>
    <dgm:pt modelId="{6D94D377-03A7-478A-89FC-D10DB04EA918}" type="pres">
      <dgm:prSet presAssocID="{609D73C7-7071-46CF-ADF8-DB1ADD69512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pple"/>
        </a:ext>
      </dgm:extLst>
    </dgm:pt>
    <dgm:pt modelId="{B5A22DC0-8B56-4F37-831E-6F3AD483A6EC}" type="pres">
      <dgm:prSet presAssocID="{609D73C7-7071-46CF-ADF8-DB1ADD695123}" presName="spaceRect" presStyleCnt="0"/>
      <dgm:spPr/>
    </dgm:pt>
    <dgm:pt modelId="{A5E63783-10F6-413F-99DC-0545467E0DD4}" type="pres">
      <dgm:prSet presAssocID="{609D73C7-7071-46CF-ADF8-DB1ADD69512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5F5A4406-7D96-44C3-9445-C2B4983933AC}" type="presOf" srcId="{39D24E1F-EBCE-49C1-8252-9D5ADBCB0955}" destId="{42C5E541-9378-4070-8654-F3E19E03D6C6}" srcOrd="0" destOrd="0" presId="urn:microsoft.com/office/officeart/2018/2/layout/IconLabelList"/>
    <dgm:cxn modelId="{396F6E06-9AE5-4A1E-BCC4-2666C7818D55}" srcId="{0B74E46D-800A-4840-A090-76468114EE4C}" destId="{39D24E1F-EBCE-49C1-8252-9D5ADBCB0955}" srcOrd="1" destOrd="0" parTransId="{B2A1BCC5-2DA2-4225-8893-9E3EE6DDCAD2}" sibTransId="{7F4530B8-EFEB-4E9A-9D78-5844F1DEED5F}"/>
    <dgm:cxn modelId="{547FD02C-CC0D-420F-911F-CACDD623F978}" srcId="{0B74E46D-800A-4840-A090-76468114EE4C}" destId="{BCDF6B8B-8382-4495-A680-614A68CDEB8B}" srcOrd="3" destOrd="0" parTransId="{1B18B2F6-7367-442F-BCBD-F8B2E2C896EA}" sibTransId="{B9F71ED6-0FBC-4AA1-9DAF-B120058ACBCB}"/>
    <dgm:cxn modelId="{B83CBC2D-EDA4-4FA6-BE01-9F3440ADED7D}" type="presOf" srcId="{609D73C7-7071-46CF-ADF8-DB1ADD695123}" destId="{A5E63783-10F6-413F-99DC-0545467E0DD4}" srcOrd="0" destOrd="0" presId="urn:microsoft.com/office/officeart/2018/2/layout/IconLabelList"/>
    <dgm:cxn modelId="{9C881532-AABF-4BBB-BA16-8E7CCF185CA5}" type="presOf" srcId="{938860AA-1EBD-4645-9983-2D9F4ECCFD33}" destId="{093B8811-12D5-4EA6-85C9-C528FFEA7EE4}" srcOrd="0" destOrd="0" presId="urn:microsoft.com/office/officeart/2018/2/layout/IconLabelList"/>
    <dgm:cxn modelId="{86F1A542-90A3-4231-9483-0E0CFD6EBB80}" srcId="{0B74E46D-800A-4840-A090-76468114EE4C}" destId="{938860AA-1EBD-4645-9983-2D9F4ECCFD33}" srcOrd="2" destOrd="0" parTransId="{E13C0782-8962-4708-B8A5-5AD6DF04479C}" sibTransId="{00D38FBD-C0B2-4F6F-A6A7-CD541C047004}"/>
    <dgm:cxn modelId="{C08CFD48-3D60-4CE6-95A3-45737BD5E7FD}" type="presOf" srcId="{0B74E46D-800A-4840-A090-76468114EE4C}" destId="{68A0297E-213B-421D-BB06-53BF87452B42}" srcOrd="0" destOrd="0" presId="urn:microsoft.com/office/officeart/2018/2/layout/IconLabelList"/>
    <dgm:cxn modelId="{BE644869-865E-4E57-8183-02AEB15BB18C}" srcId="{0B74E46D-800A-4840-A090-76468114EE4C}" destId="{D57066D2-C0CC-4934-B3F6-C67996FA81CF}" srcOrd="0" destOrd="0" parTransId="{E7B37944-ECD6-4C07-92FF-45F3B6CE878E}" sibTransId="{3413B370-45C3-40FC-9276-171463343EA0}"/>
    <dgm:cxn modelId="{5ED6E2C6-E904-427F-B1CF-726B3FBB1C3F}" srcId="{0B74E46D-800A-4840-A090-76468114EE4C}" destId="{609D73C7-7071-46CF-ADF8-DB1ADD695123}" srcOrd="4" destOrd="0" parTransId="{78DFBDAC-06F9-42A6-98FC-3AD44BA95356}" sibTransId="{95A2CA1A-2FDC-41B8-A8E8-ADACACB4C0F6}"/>
    <dgm:cxn modelId="{95B6B2D1-9A40-4A8A-897F-FFE31144EB81}" type="presOf" srcId="{D57066D2-C0CC-4934-B3F6-C67996FA81CF}" destId="{C1F7776C-9B6F-4E64-8782-DC1D9F10076C}" srcOrd="0" destOrd="0" presId="urn:microsoft.com/office/officeart/2018/2/layout/IconLabelList"/>
    <dgm:cxn modelId="{9BD755F0-F382-4CC3-BAFB-D72315F05677}" type="presOf" srcId="{BCDF6B8B-8382-4495-A680-614A68CDEB8B}" destId="{E7D1A66E-439B-4E3A-AD5F-04BDD7DD6AC6}" srcOrd="0" destOrd="0" presId="urn:microsoft.com/office/officeart/2018/2/layout/IconLabelList"/>
    <dgm:cxn modelId="{CD353D3F-59B2-404E-A870-FDD0CFC68B58}" type="presParOf" srcId="{68A0297E-213B-421D-BB06-53BF87452B42}" destId="{00C41B25-B115-4E60-92BD-739FA0A1F198}" srcOrd="0" destOrd="0" presId="urn:microsoft.com/office/officeart/2018/2/layout/IconLabelList"/>
    <dgm:cxn modelId="{EBED8F63-C2C1-4E7E-A82D-7CFE7C36633A}" type="presParOf" srcId="{00C41B25-B115-4E60-92BD-739FA0A1F198}" destId="{02FA622B-4E73-41D3-9EDB-4F953A26FDAD}" srcOrd="0" destOrd="0" presId="urn:microsoft.com/office/officeart/2018/2/layout/IconLabelList"/>
    <dgm:cxn modelId="{6C28C059-B958-487D-A2B1-A2945A96C6C8}" type="presParOf" srcId="{00C41B25-B115-4E60-92BD-739FA0A1F198}" destId="{92272F58-EE84-4908-BC82-C020062C0441}" srcOrd="1" destOrd="0" presId="urn:microsoft.com/office/officeart/2018/2/layout/IconLabelList"/>
    <dgm:cxn modelId="{887A9A10-CEEF-4523-991A-1A1B05B07CB9}" type="presParOf" srcId="{00C41B25-B115-4E60-92BD-739FA0A1F198}" destId="{C1F7776C-9B6F-4E64-8782-DC1D9F10076C}" srcOrd="2" destOrd="0" presId="urn:microsoft.com/office/officeart/2018/2/layout/IconLabelList"/>
    <dgm:cxn modelId="{E7D68858-3271-4653-AC5D-977E39635338}" type="presParOf" srcId="{68A0297E-213B-421D-BB06-53BF87452B42}" destId="{6C121D53-7DF7-4563-8C84-97AF89375605}" srcOrd="1" destOrd="0" presId="urn:microsoft.com/office/officeart/2018/2/layout/IconLabelList"/>
    <dgm:cxn modelId="{0B9A632E-76C2-4595-AF75-50F921188DD0}" type="presParOf" srcId="{68A0297E-213B-421D-BB06-53BF87452B42}" destId="{2D48279A-939A-4C7F-A7B6-98E22881B702}" srcOrd="2" destOrd="0" presId="urn:microsoft.com/office/officeart/2018/2/layout/IconLabelList"/>
    <dgm:cxn modelId="{F167BB45-E285-4F62-BCA1-B72AAE72992C}" type="presParOf" srcId="{2D48279A-939A-4C7F-A7B6-98E22881B702}" destId="{E29ED6D4-21FA-4A54-BAA1-8C3E32834AB3}" srcOrd="0" destOrd="0" presId="urn:microsoft.com/office/officeart/2018/2/layout/IconLabelList"/>
    <dgm:cxn modelId="{DA1C8462-EFE5-4FFB-AD0B-7BD926C4978D}" type="presParOf" srcId="{2D48279A-939A-4C7F-A7B6-98E22881B702}" destId="{74EB0CB3-9601-40A9-A4E6-2CFF026CF407}" srcOrd="1" destOrd="0" presId="urn:microsoft.com/office/officeart/2018/2/layout/IconLabelList"/>
    <dgm:cxn modelId="{4A82E6F3-5A06-4598-83ED-6B7D1E2C00CE}" type="presParOf" srcId="{2D48279A-939A-4C7F-A7B6-98E22881B702}" destId="{42C5E541-9378-4070-8654-F3E19E03D6C6}" srcOrd="2" destOrd="0" presId="urn:microsoft.com/office/officeart/2018/2/layout/IconLabelList"/>
    <dgm:cxn modelId="{A9C35ACA-C1FE-49A0-8697-64F76943F948}" type="presParOf" srcId="{68A0297E-213B-421D-BB06-53BF87452B42}" destId="{6AA64730-E8CB-4502-BE75-A996843CCC6E}" srcOrd="3" destOrd="0" presId="urn:microsoft.com/office/officeart/2018/2/layout/IconLabelList"/>
    <dgm:cxn modelId="{FB86AE3B-4D67-408E-8858-0EF416F02DD3}" type="presParOf" srcId="{68A0297E-213B-421D-BB06-53BF87452B42}" destId="{4AADE215-8EE0-4373-AB8C-9DD0A72C016B}" srcOrd="4" destOrd="0" presId="urn:microsoft.com/office/officeart/2018/2/layout/IconLabelList"/>
    <dgm:cxn modelId="{286FB3EB-F96E-4B1F-AFE1-642EB5F84DA0}" type="presParOf" srcId="{4AADE215-8EE0-4373-AB8C-9DD0A72C016B}" destId="{3B204EB3-7F5F-470A-B911-A22B2E05CA42}" srcOrd="0" destOrd="0" presId="urn:microsoft.com/office/officeart/2018/2/layout/IconLabelList"/>
    <dgm:cxn modelId="{59AC9B1A-73B2-446C-8350-2E846B1664FE}" type="presParOf" srcId="{4AADE215-8EE0-4373-AB8C-9DD0A72C016B}" destId="{B1D695CF-2BD8-4D13-BE34-5AF5C00F4313}" srcOrd="1" destOrd="0" presId="urn:microsoft.com/office/officeart/2018/2/layout/IconLabelList"/>
    <dgm:cxn modelId="{7E722BDE-5E7D-4CC4-B773-53A873FA9B8F}" type="presParOf" srcId="{4AADE215-8EE0-4373-AB8C-9DD0A72C016B}" destId="{093B8811-12D5-4EA6-85C9-C528FFEA7EE4}" srcOrd="2" destOrd="0" presId="urn:microsoft.com/office/officeart/2018/2/layout/IconLabelList"/>
    <dgm:cxn modelId="{F5741AEA-8785-4E7A-B893-07B5CBA26952}" type="presParOf" srcId="{68A0297E-213B-421D-BB06-53BF87452B42}" destId="{D101C558-BE0E-4FE5-AA9B-99B0CBE88F46}" srcOrd="5" destOrd="0" presId="urn:microsoft.com/office/officeart/2018/2/layout/IconLabelList"/>
    <dgm:cxn modelId="{A0C0D93D-1B4A-428F-A942-2DDE0960988D}" type="presParOf" srcId="{68A0297E-213B-421D-BB06-53BF87452B42}" destId="{E4609017-879F-4AFC-82AD-8911747DDF1D}" srcOrd="6" destOrd="0" presId="urn:microsoft.com/office/officeart/2018/2/layout/IconLabelList"/>
    <dgm:cxn modelId="{A5D478FF-16E1-4F3E-8070-45891EE9E7A4}" type="presParOf" srcId="{E4609017-879F-4AFC-82AD-8911747DDF1D}" destId="{45BCB514-5FDC-49F6-93EF-8D4DFC4395EE}" srcOrd="0" destOrd="0" presId="urn:microsoft.com/office/officeart/2018/2/layout/IconLabelList"/>
    <dgm:cxn modelId="{24BFAE59-0128-419D-B70E-76C82422829C}" type="presParOf" srcId="{E4609017-879F-4AFC-82AD-8911747DDF1D}" destId="{08DEEA12-9AB7-451F-BB36-A12E809AD1F8}" srcOrd="1" destOrd="0" presId="urn:microsoft.com/office/officeart/2018/2/layout/IconLabelList"/>
    <dgm:cxn modelId="{D0AFCBB2-46AC-49A8-9BCD-26610A980879}" type="presParOf" srcId="{E4609017-879F-4AFC-82AD-8911747DDF1D}" destId="{E7D1A66E-439B-4E3A-AD5F-04BDD7DD6AC6}" srcOrd="2" destOrd="0" presId="urn:microsoft.com/office/officeart/2018/2/layout/IconLabelList"/>
    <dgm:cxn modelId="{33C72655-979E-4C06-AB08-5A3205142F1B}" type="presParOf" srcId="{68A0297E-213B-421D-BB06-53BF87452B42}" destId="{E6AF3008-13E1-4BF1-837E-7DCB9FB6ECA3}" srcOrd="7" destOrd="0" presId="urn:microsoft.com/office/officeart/2018/2/layout/IconLabelList"/>
    <dgm:cxn modelId="{67C82DC5-98B4-49A7-890A-A1963DB12CC1}" type="presParOf" srcId="{68A0297E-213B-421D-BB06-53BF87452B42}" destId="{AC30E191-8529-43BE-8F8F-DF2D256661A8}" srcOrd="8" destOrd="0" presId="urn:microsoft.com/office/officeart/2018/2/layout/IconLabelList"/>
    <dgm:cxn modelId="{2FD1461B-1F4F-4D19-991E-B273A5155C2E}" type="presParOf" srcId="{AC30E191-8529-43BE-8F8F-DF2D256661A8}" destId="{6D94D377-03A7-478A-89FC-D10DB04EA918}" srcOrd="0" destOrd="0" presId="urn:microsoft.com/office/officeart/2018/2/layout/IconLabelList"/>
    <dgm:cxn modelId="{FEE20FAD-CDD6-4808-8678-4E9628E256FA}" type="presParOf" srcId="{AC30E191-8529-43BE-8F8F-DF2D256661A8}" destId="{B5A22DC0-8B56-4F37-831E-6F3AD483A6EC}" srcOrd="1" destOrd="0" presId="urn:microsoft.com/office/officeart/2018/2/layout/IconLabelList"/>
    <dgm:cxn modelId="{6652A75A-8CA8-415C-847A-B18DCAAA78BC}" type="presParOf" srcId="{AC30E191-8529-43BE-8F8F-DF2D256661A8}" destId="{A5E63783-10F6-413F-99DC-0545467E0DD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AFF21E-6D4C-4EDD-85ED-BC7E3E6D7BA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8B3A01E-F27F-446D-B2C9-6EC393F29B58}">
      <dgm:prSet/>
      <dgm:spPr/>
      <dgm:t>
        <a:bodyPr/>
        <a:lstStyle/>
        <a:p>
          <a:r>
            <a:rPr lang="en-US"/>
            <a:t>Stress hormone cortisol is 23% lower in grateful people</a:t>
          </a:r>
        </a:p>
      </dgm:t>
    </dgm:pt>
    <dgm:pt modelId="{A0AB0A24-CD79-421F-B2C2-DF30F9715D60}" type="parTrans" cxnId="{B3B49FFE-E865-4CAC-8297-14B61CC4E21F}">
      <dgm:prSet/>
      <dgm:spPr/>
      <dgm:t>
        <a:bodyPr/>
        <a:lstStyle/>
        <a:p>
          <a:endParaRPr lang="en-US"/>
        </a:p>
      </dgm:t>
    </dgm:pt>
    <dgm:pt modelId="{BD7A50C1-3956-4DD3-9E16-6F304EE18C83}" type="sibTrans" cxnId="{B3B49FFE-E865-4CAC-8297-14B61CC4E21F}">
      <dgm:prSet/>
      <dgm:spPr/>
      <dgm:t>
        <a:bodyPr/>
        <a:lstStyle/>
        <a:p>
          <a:endParaRPr lang="en-US"/>
        </a:p>
      </dgm:t>
    </dgm:pt>
    <dgm:pt modelId="{6D2887FA-000A-498A-8CDB-FDD1C22D9BEB}">
      <dgm:prSet/>
      <dgm:spPr/>
      <dgm:t>
        <a:bodyPr/>
        <a:lstStyle/>
        <a:p>
          <a:r>
            <a:rPr lang="en-US"/>
            <a:t>Reduce affects of aging on brain</a:t>
          </a:r>
        </a:p>
      </dgm:t>
    </dgm:pt>
    <dgm:pt modelId="{A0465909-449F-4B1C-A780-72F8878DA606}" type="parTrans" cxnId="{596CE894-FF11-40BF-9055-E59E8F8271D0}">
      <dgm:prSet/>
      <dgm:spPr/>
      <dgm:t>
        <a:bodyPr/>
        <a:lstStyle/>
        <a:p>
          <a:endParaRPr lang="en-US"/>
        </a:p>
      </dgm:t>
    </dgm:pt>
    <dgm:pt modelId="{D06242D6-1386-47DF-8576-C05F614500D6}" type="sibTrans" cxnId="{596CE894-FF11-40BF-9055-E59E8F8271D0}">
      <dgm:prSet/>
      <dgm:spPr/>
      <dgm:t>
        <a:bodyPr/>
        <a:lstStyle/>
        <a:p>
          <a:endParaRPr lang="en-US"/>
        </a:p>
      </dgm:t>
    </dgm:pt>
    <dgm:pt modelId="{76B4F668-6315-48C2-800D-4C81265D4FFB}">
      <dgm:prSet/>
      <dgm:spPr/>
      <dgm:t>
        <a:bodyPr/>
        <a:lstStyle/>
        <a:p>
          <a:r>
            <a:rPr lang="en-US"/>
            <a:t>Improves physical and psychological health</a:t>
          </a:r>
        </a:p>
      </dgm:t>
    </dgm:pt>
    <dgm:pt modelId="{70DBB01D-F87B-4363-A3DC-8EF9699415BC}" type="parTrans" cxnId="{90939128-F3F0-4097-830F-C886C0BEC52C}">
      <dgm:prSet/>
      <dgm:spPr/>
      <dgm:t>
        <a:bodyPr/>
        <a:lstStyle/>
        <a:p>
          <a:endParaRPr lang="en-US"/>
        </a:p>
      </dgm:t>
    </dgm:pt>
    <dgm:pt modelId="{15B8F791-951E-41F8-9262-09C1D148CE48}" type="sibTrans" cxnId="{90939128-F3F0-4097-830F-C886C0BEC52C}">
      <dgm:prSet/>
      <dgm:spPr/>
      <dgm:t>
        <a:bodyPr/>
        <a:lstStyle/>
        <a:p>
          <a:endParaRPr lang="en-US"/>
        </a:p>
      </dgm:t>
    </dgm:pt>
    <dgm:pt modelId="{E44BC973-0253-4E09-99D1-E4F216914669}">
      <dgm:prSet/>
      <dgm:spPr/>
      <dgm:t>
        <a:bodyPr/>
        <a:lstStyle/>
        <a:p>
          <a:r>
            <a:rPr lang="en-US"/>
            <a:t>Enhances empathy</a:t>
          </a:r>
        </a:p>
      </dgm:t>
    </dgm:pt>
    <dgm:pt modelId="{0B6525B7-0AFC-49F6-9A24-26B88E8B5799}" type="parTrans" cxnId="{6315555D-B3B2-449B-92A1-C48B0EB3C18E}">
      <dgm:prSet/>
      <dgm:spPr/>
      <dgm:t>
        <a:bodyPr/>
        <a:lstStyle/>
        <a:p>
          <a:endParaRPr lang="en-US"/>
        </a:p>
      </dgm:t>
    </dgm:pt>
    <dgm:pt modelId="{A0485CE7-F9C1-4D08-A510-E36584225805}" type="sibTrans" cxnId="{6315555D-B3B2-449B-92A1-C48B0EB3C18E}">
      <dgm:prSet/>
      <dgm:spPr/>
      <dgm:t>
        <a:bodyPr/>
        <a:lstStyle/>
        <a:p>
          <a:endParaRPr lang="en-US"/>
        </a:p>
      </dgm:t>
    </dgm:pt>
    <dgm:pt modelId="{1959963D-E51D-47EF-BB18-BAC016C2E065}">
      <dgm:prSet/>
      <dgm:spPr/>
      <dgm:t>
        <a:bodyPr/>
        <a:lstStyle/>
        <a:p>
          <a:r>
            <a:rPr lang="en-US"/>
            <a:t>Helps improve self esteem</a:t>
          </a:r>
        </a:p>
      </dgm:t>
    </dgm:pt>
    <dgm:pt modelId="{66EDEC5C-0F2C-4A15-918F-D8E6F0F9BFB8}" type="parTrans" cxnId="{A4A542BE-E5E1-4CAF-8CCE-167C3BFB04BF}">
      <dgm:prSet/>
      <dgm:spPr/>
      <dgm:t>
        <a:bodyPr/>
        <a:lstStyle/>
        <a:p>
          <a:endParaRPr lang="en-US"/>
        </a:p>
      </dgm:t>
    </dgm:pt>
    <dgm:pt modelId="{81C80C4B-F63D-4172-96E6-19B4CFEC3839}" type="sibTrans" cxnId="{A4A542BE-E5E1-4CAF-8CCE-167C3BFB04BF}">
      <dgm:prSet/>
      <dgm:spPr/>
      <dgm:t>
        <a:bodyPr/>
        <a:lstStyle/>
        <a:p>
          <a:endParaRPr lang="en-US"/>
        </a:p>
      </dgm:t>
    </dgm:pt>
    <dgm:pt modelId="{FD63CBCE-A80A-46D0-917C-B3500CD9B10E}">
      <dgm:prSet/>
      <dgm:spPr/>
      <dgm:t>
        <a:bodyPr/>
        <a:lstStyle/>
        <a:p>
          <a:r>
            <a:rPr lang="en-US"/>
            <a:t>Improves sleep</a:t>
          </a:r>
        </a:p>
      </dgm:t>
    </dgm:pt>
    <dgm:pt modelId="{49439D36-9370-478C-830A-CB892640A006}" type="parTrans" cxnId="{CAC8D47F-B767-4C58-87C6-7455D45BE069}">
      <dgm:prSet/>
      <dgm:spPr/>
      <dgm:t>
        <a:bodyPr/>
        <a:lstStyle/>
        <a:p>
          <a:endParaRPr lang="en-US"/>
        </a:p>
      </dgm:t>
    </dgm:pt>
    <dgm:pt modelId="{62CFE83A-DA0B-4D18-AC82-37C171CD4906}" type="sibTrans" cxnId="{CAC8D47F-B767-4C58-87C6-7455D45BE069}">
      <dgm:prSet/>
      <dgm:spPr/>
      <dgm:t>
        <a:bodyPr/>
        <a:lstStyle/>
        <a:p>
          <a:endParaRPr lang="en-US"/>
        </a:p>
      </dgm:t>
    </dgm:pt>
    <dgm:pt modelId="{2B0CC229-34B5-482C-9B62-F873B24E463E}">
      <dgm:prSet/>
      <dgm:spPr/>
      <dgm:t>
        <a:bodyPr/>
        <a:lstStyle/>
        <a:p>
          <a:r>
            <a:rPr lang="en-US"/>
            <a:t>Produces higher levels of activity in the hypothalamus engaging the brain in a virtuous cycle.  Your brain only has so much power to focus its attention</a:t>
          </a:r>
        </a:p>
      </dgm:t>
    </dgm:pt>
    <dgm:pt modelId="{8DEA9C69-43B6-4A42-9528-624301706B8A}" type="parTrans" cxnId="{EBC7B7E5-07E0-4A4B-B4E2-9AD745758018}">
      <dgm:prSet/>
      <dgm:spPr/>
      <dgm:t>
        <a:bodyPr/>
        <a:lstStyle/>
        <a:p>
          <a:endParaRPr lang="en-US"/>
        </a:p>
      </dgm:t>
    </dgm:pt>
    <dgm:pt modelId="{8F63898D-07A7-439B-A198-EC5421286909}" type="sibTrans" cxnId="{EBC7B7E5-07E0-4A4B-B4E2-9AD745758018}">
      <dgm:prSet/>
      <dgm:spPr/>
      <dgm:t>
        <a:bodyPr/>
        <a:lstStyle/>
        <a:p>
          <a:endParaRPr lang="en-US"/>
        </a:p>
      </dgm:t>
    </dgm:pt>
    <dgm:pt modelId="{2CF027CE-D681-4B68-AD52-B9B82C82D10B}">
      <dgm:prSet/>
      <dgm:spPr/>
      <dgm:t>
        <a:bodyPr/>
        <a:lstStyle/>
        <a:p>
          <a:r>
            <a:rPr lang="en-US"/>
            <a:t>We are all connected so if we practice positive thoughts of abundance, we affect our neighbors, family and friends and in turn, the world</a:t>
          </a:r>
        </a:p>
      </dgm:t>
    </dgm:pt>
    <dgm:pt modelId="{19EA9C89-910B-47F4-A8DE-D00430539629}" type="parTrans" cxnId="{F00C8F3D-E532-47D3-A661-F1996FC09E6F}">
      <dgm:prSet/>
      <dgm:spPr/>
      <dgm:t>
        <a:bodyPr/>
        <a:lstStyle/>
        <a:p>
          <a:endParaRPr lang="en-US"/>
        </a:p>
      </dgm:t>
    </dgm:pt>
    <dgm:pt modelId="{03BA42DD-F9F4-482E-9274-C732CFD41DD8}" type="sibTrans" cxnId="{F00C8F3D-E532-47D3-A661-F1996FC09E6F}">
      <dgm:prSet/>
      <dgm:spPr/>
      <dgm:t>
        <a:bodyPr/>
        <a:lstStyle/>
        <a:p>
          <a:endParaRPr lang="en-US"/>
        </a:p>
      </dgm:t>
    </dgm:pt>
    <dgm:pt modelId="{3C0EEE52-2E57-43BB-B49C-AE8E13FCBE7E}" type="pres">
      <dgm:prSet presAssocID="{03AFF21E-6D4C-4EDD-85ED-BC7E3E6D7BAB}" presName="linear" presStyleCnt="0">
        <dgm:presLayoutVars>
          <dgm:animLvl val="lvl"/>
          <dgm:resizeHandles val="exact"/>
        </dgm:presLayoutVars>
      </dgm:prSet>
      <dgm:spPr/>
    </dgm:pt>
    <dgm:pt modelId="{CA17EAF8-A980-4709-8F23-EC1E6BF04C01}" type="pres">
      <dgm:prSet presAssocID="{58B3A01E-F27F-446D-B2C9-6EC393F29B58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7B378BC0-5A8C-45AC-9770-F70B67480B56}" type="pres">
      <dgm:prSet presAssocID="{BD7A50C1-3956-4DD3-9E16-6F304EE18C83}" presName="spacer" presStyleCnt="0"/>
      <dgm:spPr/>
    </dgm:pt>
    <dgm:pt modelId="{854214B6-A42C-46A2-80CF-33C08CDD2FF6}" type="pres">
      <dgm:prSet presAssocID="{6D2887FA-000A-498A-8CDB-FDD1C22D9BEB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43E93A39-0D83-4B6D-9060-CCF8FCCB2170}" type="pres">
      <dgm:prSet presAssocID="{D06242D6-1386-47DF-8576-C05F614500D6}" presName="spacer" presStyleCnt="0"/>
      <dgm:spPr/>
    </dgm:pt>
    <dgm:pt modelId="{1B4E2C69-C8E2-4790-8DCA-4A9A3A301F1B}" type="pres">
      <dgm:prSet presAssocID="{76B4F668-6315-48C2-800D-4C81265D4FF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DC43DB57-F510-47A6-9D87-3D2998C0032A}" type="pres">
      <dgm:prSet presAssocID="{15B8F791-951E-41F8-9262-09C1D148CE48}" presName="spacer" presStyleCnt="0"/>
      <dgm:spPr/>
    </dgm:pt>
    <dgm:pt modelId="{C1807355-08ED-47F9-BDA9-73ECDFB72077}" type="pres">
      <dgm:prSet presAssocID="{E44BC973-0253-4E09-99D1-E4F216914669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5A3745E-7F8E-48CF-A0F4-32C92A574423}" type="pres">
      <dgm:prSet presAssocID="{A0485CE7-F9C1-4D08-A510-E36584225805}" presName="spacer" presStyleCnt="0"/>
      <dgm:spPr/>
    </dgm:pt>
    <dgm:pt modelId="{BEA6DA2F-4818-4A92-B7A2-93D184BB72A0}" type="pres">
      <dgm:prSet presAssocID="{1959963D-E51D-47EF-BB18-BAC016C2E065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EC7189D8-47F0-429C-934B-E2B4D74263F3}" type="pres">
      <dgm:prSet presAssocID="{81C80C4B-F63D-4172-96E6-19B4CFEC3839}" presName="spacer" presStyleCnt="0"/>
      <dgm:spPr/>
    </dgm:pt>
    <dgm:pt modelId="{56035082-5017-4015-AFDD-8C791C11E579}" type="pres">
      <dgm:prSet presAssocID="{FD63CBCE-A80A-46D0-917C-B3500CD9B10E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5B9C5A48-6FC4-451A-824E-61FC3D709FFF}" type="pres">
      <dgm:prSet presAssocID="{62CFE83A-DA0B-4D18-AC82-37C171CD4906}" presName="spacer" presStyleCnt="0"/>
      <dgm:spPr/>
    </dgm:pt>
    <dgm:pt modelId="{9143CFC2-8815-4741-ABE4-9D54691EFFE6}" type="pres">
      <dgm:prSet presAssocID="{2B0CC229-34B5-482C-9B62-F873B24E463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C880B20E-5B29-45DA-B367-5E25A2A3F7CB}" type="pres">
      <dgm:prSet presAssocID="{8F63898D-07A7-439B-A198-EC5421286909}" presName="spacer" presStyleCnt="0"/>
      <dgm:spPr/>
    </dgm:pt>
    <dgm:pt modelId="{A38548C2-1452-4761-A8FC-B39CA6C23C4D}" type="pres">
      <dgm:prSet presAssocID="{2CF027CE-D681-4B68-AD52-B9B82C82D10B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53C33B1D-600D-4FDB-B7F5-65C78B3D7366}" type="presOf" srcId="{58B3A01E-F27F-446D-B2C9-6EC393F29B58}" destId="{CA17EAF8-A980-4709-8F23-EC1E6BF04C01}" srcOrd="0" destOrd="0" presId="urn:microsoft.com/office/officeart/2005/8/layout/vList2"/>
    <dgm:cxn modelId="{20354925-3C37-46D5-815D-6FE57EDC0639}" type="presOf" srcId="{FD63CBCE-A80A-46D0-917C-B3500CD9B10E}" destId="{56035082-5017-4015-AFDD-8C791C11E579}" srcOrd="0" destOrd="0" presId="urn:microsoft.com/office/officeart/2005/8/layout/vList2"/>
    <dgm:cxn modelId="{90939128-F3F0-4097-830F-C886C0BEC52C}" srcId="{03AFF21E-6D4C-4EDD-85ED-BC7E3E6D7BAB}" destId="{76B4F668-6315-48C2-800D-4C81265D4FFB}" srcOrd="2" destOrd="0" parTransId="{70DBB01D-F87B-4363-A3DC-8EF9699415BC}" sibTransId="{15B8F791-951E-41F8-9262-09C1D148CE48}"/>
    <dgm:cxn modelId="{CC22BE29-60E6-48F7-9C0F-18DBAF23C702}" type="presOf" srcId="{2B0CC229-34B5-482C-9B62-F873B24E463E}" destId="{9143CFC2-8815-4741-ABE4-9D54691EFFE6}" srcOrd="0" destOrd="0" presId="urn:microsoft.com/office/officeart/2005/8/layout/vList2"/>
    <dgm:cxn modelId="{F00C8F3D-E532-47D3-A661-F1996FC09E6F}" srcId="{03AFF21E-6D4C-4EDD-85ED-BC7E3E6D7BAB}" destId="{2CF027CE-D681-4B68-AD52-B9B82C82D10B}" srcOrd="7" destOrd="0" parTransId="{19EA9C89-910B-47F4-A8DE-D00430539629}" sibTransId="{03BA42DD-F9F4-482E-9274-C732CFD41DD8}"/>
    <dgm:cxn modelId="{6315555D-B3B2-449B-92A1-C48B0EB3C18E}" srcId="{03AFF21E-6D4C-4EDD-85ED-BC7E3E6D7BAB}" destId="{E44BC973-0253-4E09-99D1-E4F216914669}" srcOrd="3" destOrd="0" parTransId="{0B6525B7-0AFC-49F6-9A24-26B88E8B5799}" sibTransId="{A0485CE7-F9C1-4D08-A510-E36584225805}"/>
    <dgm:cxn modelId="{6F774B5F-4F3C-47C4-A72A-CDC8AFC8A58A}" type="presOf" srcId="{E44BC973-0253-4E09-99D1-E4F216914669}" destId="{C1807355-08ED-47F9-BDA9-73ECDFB72077}" srcOrd="0" destOrd="0" presId="urn:microsoft.com/office/officeart/2005/8/layout/vList2"/>
    <dgm:cxn modelId="{BE835D68-A303-4955-911E-7D4B70243988}" type="presOf" srcId="{1959963D-E51D-47EF-BB18-BAC016C2E065}" destId="{BEA6DA2F-4818-4A92-B7A2-93D184BB72A0}" srcOrd="0" destOrd="0" presId="urn:microsoft.com/office/officeart/2005/8/layout/vList2"/>
    <dgm:cxn modelId="{CAC8D47F-B767-4C58-87C6-7455D45BE069}" srcId="{03AFF21E-6D4C-4EDD-85ED-BC7E3E6D7BAB}" destId="{FD63CBCE-A80A-46D0-917C-B3500CD9B10E}" srcOrd="5" destOrd="0" parTransId="{49439D36-9370-478C-830A-CB892640A006}" sibTransId="{62CFE83A-DA0B-4D18-AC82-37C171CD4906}"/>
    <dgm:cxn modelId="{596CE894-FF11-40BF-9055-E59E8F8271D0}" srcId="{03AFF21E-6D4C-4EDD-85ED-BC7E3E6D7BAB}" destId="{6D2887FA-000A-498A-8CDB-FDD1C22D9BEB}" srcOrd="1" destOrd="0" parTransId="{A0465909-449F-4B1C-A780-72F8878DA606}" sibTransId="{D06242D6-1386-47DF-8576-C05F614500D6}"/>
    <dgm:cxn modelId="{EB18EEA8-2AAC-4660-89F8-39F0B7A4F936}" type="presOf" srcId="{03AFF21E-6D4C-4EDD-85ED-BC7E3E6D7BAB}" destId="{3C0EEE52-2E57-43BB-B49C-AE8E13FCBE7E}" srcOrd="0" destOrd="0" presId="urn:microsoft.com/office/officeart/2005/8/layout/vList2"/>
    <dgm:cxn modelId="{A4A542BE-E5E1-4CAF-8CCE-167C3BFB04BF}" srcId="{03AFF21E-6D4C-4EDD-85ED-BC7E3E6D7BAB}" destId="{1959963D-E51D-47EF-BB18-BAC016C2E065}" srcOrd="4" destOrd="0" parTransId="{66EDEC5C-0F2C-4A15-918F-D8E6F0F9BFB8}" sibTransId="{81C80C4B-F63D-4172-96E6-19B4CFEC3839}"/>
    <dgm:cxn modelId="{BE3E26E4-C6A3-45A9-A7D7-918D539B84C1}" type="presOf" srcId="{76B4F668-6315-48C2-800D-4C81265D4FFB}" destId="{1B4E2C69-C8E2-4790-8DCA-4A9A3A301F1B}" srcOrd="0" destOrd="0" presId="urn:microsoft.com/office/officeart/2005/8/layout/vList2"/>
    <dgm:cxn modelId="{EBC7B7E5-07E0-4A4B-B4E2-9AD745758018}" srcId="{03AFF21E-6D4C-4EDD-85ED-BC7E3E6D7BAB}" destId="{2B0CC229-34B5-482C-9B62-F873B24E463E}" srcOrd="6" destOrd="0" parTransId="{8DEA9C69-43B6-4A42-9528-624301706B8A}" sibTransId="{8F63898D-07A7-439B-A198-EC5421286909}"/>
    <dgm:cxn modelId="{0E485DE7-BA91-406D-B0DE-3DB71305F057}" type="presOf" srcId="{6D2887FA-000A-498A-8CDB-FDD1C22D9BEB}" destId="{854214B6-A42C-46A2-80CF-33C08CDD2FF6}" srcOrd="0" destOrd="0" presId="urn:microsoft.com/office/officeart/2005/8/layout/vList2"/>
    <dgm:cxn modelId="{6FED55F3-CF34-4630-8911-9E519D5DB862}" type="presOf" srcId="{2CF027CE-D681-4B68-AD52-B9B82C82D10B}" destId="{A38548C2-1452-4761-A8FC-B39CA6C23C4D}" srcOrd="0" destOrd="0" presId="urn:microsoft.com/office/officeart/2005/8/layout/vList2"/>
    <dgm:cxn modelId="{B3B49FFE-E865-4CAC-8297-14B61CC4E21F}" srcId="{03AFF21E-6D4C-4EDD-85ED-BC7E3E6D7BAB}" destId="{58B3A01E-F27F-446D-B2C9-6EC393F29B58}" srcOrd="0" destOrd="0" parTransId="{A0AB0A24-CD79-421F-B2C2-DF30F9715D60}" sibTransId="{BD7A50C1-3956-4DD3-9E16-6F304EE18C83}"/>
    <dgm:cxn modelId="{2C9FCB62-C2FD-4F25-820A-B9A86835091F}" type="presParOf" srcId="{3C0EEE52-2E57-43BB-B49C-AE8E13FCBE7E}" destId="{CA17EAF8-A980-4709-8F23-EC1E6BF04C01}" srcOrd="0" destOrd="0" presId="urn:microsoft.com/office/officeart/2005/8/layout/vList2"/>
    <dgm:cxn modelId="{53D2735B-9692-4335-A34A-66BF2953CD5C}" type="presParOf" srcId="{3C0EEE52-2E57-43BB-B49C-AE8E13FCBE7E}" destId="{7B378BC0-5A8C-45AC-9770-F70B67480B56}" srcOrd="1" destOrd="0" presId="urn:microsoft.com/office/officeart/2005/8/layout/vList2"/>
    <dgm:cxn modelId="{BEA73DA4-3918-47F0-9102-32C3795D9000}" type="presParOf" srcId="{3C0EEE52-2E57-43BB-B49C-AE8E13FCBE7E}" destId="{854214B6-A42C-46A2-80CF-33C08CDD2FF6}" srcOrd="2" destOrd="0" presId="urn:microsoft.com/office/officeart/2005/8/layout/vList2"/>
    <dgm:cxn modelId="{B165DEA5-4A9C-4F7B-A9BC-0BDE61D27604}" type="presParOf" srcId="{3C0EEE52-2E57-43BB-B49C-AE8E13FCBE7E}" destId="{43E93A39-0D83-4B6D-9060-CCF8FCCB2170}" srcOrd="3" destOrd="0" presId="urn:microsoft.com/office/officeart/2005/8/layout/vList2"/>
    <dgm:cxn modelId="{A9FF8D75-3619-48BD-99DA-CBA97B2D9866}" type="presParOf" srcId="{3C0EEE52-2E57-43BB-B49C-AE8E13FCBE7E}" destId="{1B4E2C69-C8E2-4790-8DCA-4A9A3A301F1B}" srcOrd="4" destOrd="0" presId="urn:microsoft.com/office/officeart/2005/8/layout/vList2"/>
    <dgm:cxn modelId="{E2043002-ABCF-4DB2-9437-28986616B261}" type="presParOf" srcId="{3C0EEE52-2E57-43BB-B49C-AE8E13FCBE7E}" destId="{DC43DB57-F510-47A6-9D87-3D2998C0032A}" srcOrd="5" destOrd="0" presId="urn:microsoft.com/office/officeart/2005/8/layout/vList2"/>
    <dgm:cxn modelId="{FDFA7128-71EB-4AD5-85E3-3FE9D6E681D0}" type="presParOf" srcId="{3C0EEE52-2E57-43BB-B49C-AE8E13FCBE7E}" destId="{C1807355-08ED-47F9-BDA9-73ECDFB72077}" srcOrd="6" destOrd="0" presId="urn:microsoft.com/office/officeart/2005/8/layout/vList2"/>
    <dgm:cxn modelId="{2B1F5F57-7184-4ED8-A9D6-A6C1796FE545}" type="presParOf" srcId="{3C0EEE52-2E57-43BB-B49C-AE8E13FCBE7E}" destId="{D5A3745E-7F8E-48CF-A0F4-32C92A574423}" srcOrd="7" destOrd="0" presId="urn:microsoft.com/office/officeart/2005/8/layout/vList2"/>
    <dgm:cxn modelId="{3FD44F1B-A18C-42EF-9F04-2C2C2942F2C3}" type="presParOf" srcId="{3C0EEE52-2E57-43BB-B49C-AE8E13FCBE7E}" destId="{BEA6DA2F-4818-4A92-B7A2-93D184BB72A0}" srcOrd="8" destOrd="0" presId="urn:microsoft.com/office/officeart/2005/8/layout/vList2"/>
    <dgm:cxn modelId="{C7D0449E-7CA5-4AB5-8CA7-AF0427BBB89B}" type="presParOf" srcId="{3C0EEE52-2E57-43BB-B49C-AE8E13FCBE7E}" destId="{EC7189D8-47F0-429C-934B-E2B4D74263F3}" srcOrd="9" destOrd="0" presId="urn:microsoft.com/office/officeart/2005/8/layout/vList2"/>
    <dgm:cxn modelId="{EB439FD5-750D-4A7F-BDDB-884E8CFDBB54}" type="presParOf" srcId="{3C0EEE52-2E57-43BB-B49C-AE8E13FCBE7E}" destId="{56035082-5017-4015-AFDD-8C791C11E579}" srcOrd="10" destOrd="0" presId="urn:microsoft.com/office/officeart/2005/8/layout/vList2"/>
    <dgm:cxn modelId="{92BD244B-BE52-4B6C-ADF0-7A2593234259}" type="presParOf" srcId="{3C0EEE52-2E57-43BB-B49C-AE8E13FCBE7E}" destId="{5B9C5A48-6FC4-451A-824E-61FC3D709FFF}" srcOrd="11" destOrd="0" presId="urn:microsoft.com/office/officeart/2005/8/layout/vList2"/>
    <dgm:cxn modelId="{D761D8C7-284C-4F75-9CB2-8EDE3847B78A}" type="presParOf" srcId="{3C0EEE52-2E57-43BB-B49C-AE8E13FCBE7E}" destId="{9143CFC2-8815-4741-ABE4-9D54691EFFE6}" srcOrd="12" destOrd="0" presId="urn:microsoft.com/office/officeart/2005/8/layout/vList2"/>
    <dgm:cxn modelId="{662A64A5-1C38-48C9-ACEA-1B9B5B0B4204}" type="presParOf" srcId="{3C0EEE52-2E57-43BB-B49C-AE8E13FCBE7E}" destId="{C880B20E-5B29-45DA-B367-5E25A2A3F7CB}" srcOrd="13" destOrd="0" presId="urn:microsoft.com/office/officeart/2005/8/layout/vList2"/>
    <dgm:cxn modelId="{4B7BBCD3-FBC3-422E-A6BF-B1A7D4612FFC}" type="presParOf" srcId="{3C0EEE52-2E57-43BB-B49C-AE8E13FCBE7E}" destId="{A38548C2-1452-4761-A8FC-B39CA6C23C4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783D81-46DA-43DD-AB47-60B8785ED8AF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061AB60-8A15-4589-B9EB-ECE32A9DA107}">
      <dgm:prSet/>
      <dgm:spPr/>
      <dgm:t>
        <a:bodyPr/>
        <a:lstStyle/>
        <a:p>
          <a:r>
            <a:rPr lang="en-US"/>
            <a:t>Gratitude Journal</a:t>
          </a:r>
        </a:p>
      </dgm:t>
    </dgm:pt>
    <dgm:pt modelId="{E8B38278-CC24-41BA-90EF-978517513F59}" type="parTrans" cxnId="{96EAC620-EFB4-45CF-A1BC-7DB6152DC593}">
      <dgm:prSet/>
      <dgm:spPr/>
      <dgm:t>
        <a:bodyPr/>
        <a:lstStyle/>
        <a:p>
          <a:endParaRPr lang="en-US"/>
        </a:p>
      </dgm:t>
    </dgm:pt>
    <dgm:pt modelId="{D9921030-F075-46FD-9B70-FF9815DFD585}" type="sibTrans" cxnId="{96EAC620-EFB4-45CF-A1BC-7DB6152DC593}">
      <dgm:prSet/>
      <dgm:spPr/>
      <dgm:t>
        <a:bodyPr/>
        <a:lstStyle/>
        <a:p>
          <a:endParaRPr lang="en-US"/>
        </a:p>
      </dgm:t>
    </dgm:pt>
    <dgm:pt modelId="{BE9791C8-DA9B-4123-A197-BACFD9182825}">
      <dgm:prSet/>
      <dgm:spPr/>
      <dgm:t>
        <a:bodyPr/>
        <a:lstStyle/>
        <a:p>
          <a:r>
            <a:rPr lang="en-US"/>
            <a:t>Meditation- Practice Together</a:t>
          </a:r>
        </a:p>
      </dgm:t>
    </dgm:pt>
    <dgm:pt modelId="{CF953BF2-8FFA-4B76-B9FA-92FCEC1C5B62}" type="parTrans" cxnId="{A9FDC872-3089-4CB5-922E-94423CA73C2C}">
      <dgm:prSet/>
      <dgm:spPr/>
      <dgm:t>
        <a:bodyPr/>
        <a:lstStyle/>
        <a:p>
          <a:endParaRPr lang="en-US"/>
        </a:p>
      </dgm:t>
    </dgm:pt>
    <dgm:pt modelId="{9290F2FC-17BC-435F-8CB2-9B634C1BA9C1}" type="sibTrans" cxnId="{A9FDC872-3089-4CB5-922E-94423CA73C2C}">
      <dgm:prSet/>
      <dgm:spPr/>
      <dgm:t>
        <a:bodyPr/>
        <a:lstStyle/>
        <a:p>
          <a:endParaRPr lang="en-US"/>
        </a:p>
      </dgm:t>
    </dgm:pt>
    <dgm:pt modelId="{D57E018E-E629-4F16-9D38-560BDB704737}">
      <dgm:prSet/>
      <dgm:spPr/>
      <dgm:t>
        <a:bodyPr/>
        <a:lstStyle/>
        <a:p>
          <a:r>
            <a:rPr lang="en-US"/>
            <a:t>Mantra/Intention</a:t>
          </a:r>
        </a:p>
      </dgm:t>
    </dgm:pt>
    <dgm:pt modelId="{FCFFB6A3-CD8F-4BB4-867B-A485C23523C7}" type="parTrans" cxnId="{223AF694-A802-4682-9A34-94069D09776F}">
      <dgm:prSet/>
      <dgm:spPr/>
      <dgm:t>
        <a:bodyPr/>
        <a:lstStyle/>
        <a:p>
          <a:endParaRPr lang="en-US"/>
        </a:p>
      </dgm:t>
    </dgm:pt>
    <dgm:pt modelId="{600212B3-B425-45EB-9CD3-BB86B500E777}" type="sibTrans" cxnId="{223AF694-A802-4682-9A34-94069D09776F}">
      <dgm:prSet/>
      <dgm:spPr/>
      <dgm:t>
        <a:bodyPr/>
        <a:lstStyle/>
        <a:p>
          <a:endParaRPr lang="en-US"/>
        </a:p>
      </dgm:t>
    </dgm:pt>
    <dgm:pt modelId="{4A9489A5-7762-4479-B835-63C539E35F37}">
      <dgm:prSet/>
      <dgm:spPr/>
      <dgm:t>
        <a:bodyPr/>
        <a:lstStyle/>
        <a:p>
          <a:r>
            <a:rPr lang="en-US"/>
            <a:t>Say and/or  write “Thank You “ more often</a:t>
          </a:r>
        </a:p>
      </dgm:t>
    </dgm:pt>
    <dgm:pt modelId="{8ACF7A87-9871-4EA0-84B4-AC8CB390C457}" type="parTrans" cxnId="{FE5E54C8-C08A-4A0D-A89C-C4A4D9E993AD}">
      <dgm:prSet/>
      <dgm:spPr/>
      <dgm:t>
        <a:bodyPr/>
        <a:lstStyle/>
        <a:p>
          <a:endParaRPr lang="en-US"/>
        </a:p>
      </dgm:t>
    </dgm:pt>
    <dgm:pt modelId="{5CF9A981-B04E-4A9F-8414-36046BE9BE2D}" type="sibTrans" cxnId="{FE5E54C8-C08A-4A0D-A89C-C4A4D9E993AD}">
      <dgm:prSet/>
      <dgm:spPr/>
      <dgm:t>
        <a:bodyPr/>
        <a:lstStyle/>
        <a:p>
          <a:endParaRPr lang="en-US"/>
        </a:p>
      </dgm:t>
    </dgm:pt>
    <dgm:pt modelId="{E0164EBC-9F94-4F3B-AAD2-1285CD29E08F}">
      <dgm:prSet/>
      <dgm:spPr/>
      <dgm:t>
        <a:bodyPr/>
        <a:lstStyle/>
        <a:p>
          <a:r>
            <a:rPr lang="en-US"/>
            <a:t>No Complaint day</a:t>
          </a:r>
        </a:p>
      </dgm:t>
    </dgm:pt>
    <dgm:pt modelId="{DAB6713D-E6F1-473E-A638-EF4FF0CE08F0}" type="parTrans" cxnId="{55B854BB-28C7-479F-A4F6-CA00F307EFE2}">
      <dgm:prSet/>
      <dgm:spPr/>
      <dgm:t>
        <a:bodyPr/>
        <a:lstStyle/>
        <a:p>
          <a:endParaRPr lang="en-US"/>
        </a:p>
      </dgm:t>
    </dgm:pt>
    <dgm:pt modelId="{CEC5C445-7389-4B9F-BD1B-8348CD2C8E4C}" type="sibTrans" cxnId="{55B854BB-28C7-479F-A4F6-CA00F307EFE2}">
      <dgm:prSet/>
      <dgm:spPr/>
      <dgm:t>
        <a:bodyPr/>
        <a:lstStyle/>
        <a:p>
          <a:endParaRPr lang="en-US"/>
        </a:p>
      </dgm:t>
    </dgm:pt>
    <dgm:pt modelId="{BBC7F6F4-7BF9-403B-9AA7-FA3BE8620DCA}">
      <dgm:prSet/>
      <dgm:spPr/>
      <dgm:t>
        <a:bodyPr/>
        <a:lstStyle/>
        <a:p>
          <a:r>
            <a:rPr lang="en-US"/>
            <a:t>Volunteer</a:t>
          </a:r>
        </a:p>
      </dgm:t>
    </dgm:pt>
    <dgm:pt modelId="{3B3A721F-B856-4E45-93E9-CBFF82B214FA}" type="parTrans" cxnId="{F13CB657-7700-4B8A-80D5-3A0172A72497}">
      <dgm:prSet/>
      <dgm:spPr/>
      <dgm:t>
        <a:bodyPr/>
        <a:lstStyle/>
        <a:p>
          <a:endParaRPr lang="en-US"/>
        </a:p>
      </dgm:t>
    </dgm:pt>
    <dgm:pt modelId="{5364662E-D39A-4941-9066-DF0143E80E0F}" type="sibTrans" cxnId="{F13CB657-7700-4B8A-80D5-3A0172A72497}">
      <dgm:prSet/>
      <dgm:spPr/>
      <dgm:t>
        <a:bodyPr/>
        <a:lstStyle/>
        <a:p>
          <a:endParaRPr lang="en-US"/>
        </a:p>
      </dgm:t>
    </dgm:pt>
    <dgm:pt modelId="{5CE6C3AE-7227-4516-8440-0A225A1F696E}" type="pres">
      <dgm:prSet presAssocID="{C9783D81-46DA-43DD-AB47-60B8785ED8AF}" presName="Name0" presStyleCnt="0">
        <dgm:presLayoutVars>
          <dgm:dir/>
          <dgm:animLvl val="lvl"/>
          <dgm:resizeHandles val="exact"/>
        </dgm:presLayoutVars>
      </dgm:prSet>
      <dgm:spPr/>
    </dgm:pt>
    <dgm:pt modelId="{8C0B534A-12DE-4754-8CCD-1398894FDB49}" type="pres">
      <dgm:prSet presAssocID="{9061AB60-8A15-4589-B9EB-ECE32A9DA107}" presName="linNode" presStyleCnt="0"/>
      <dgm:spPr/>
    </dgm:pt>
    <dgm:pt modelId="{C932EC36-DF04-4B58-92BF-7821E1D3EEF2}" type="pres">
      <dgm:prSet presAssocID="{9061AB60-8A15-4589-B9EB-ECE32A9DA107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80028887-24A2-419E-8912-E9274CA73277}" type="pres">
      <dgm:prSet presAssocID="{D9921030-F075-46FD-9B70-FF9815DFD585}" presName="sp" presStyleCnt="0"/>
      <dgm:spPr/>
    </dgm:pt>
    <dgm:pt modelId="{92110B03-AF8F-4203-A802-9C48A24E7840}" type="pres">
      <dgm:prSet presAssocID="{BE9791C8-DA9B-4123-A197-BACFD9182825}" presName="linNode" presStyleCnt="0"/>
      <dgm:spPr/>
    </dgm:pt>
    <dgm:pt modelId="{323C9DAB-A969-4362-8186-5C84AD7574EA}" type="pres">
      <dgm:prSet presAssocID="{BE9791C8-DA9B-4123-A197-BACFD9182825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2C33977D-E598-4279-BE02-AB907AD028ED}" type="pres">
      <dgm:prSet presAssocID="{9290F2FC-17BC-435F-8CB2-9B634C1BA9C1}" presName="sp" presStyleCnt="0"/>
      <dgm:spPr/>
    </dgm:pt>
    <dgm:pt modelId="{74F55148-BFAB-4236-B69B-E782F7C0AE82}" type="pres">
      <dgm:prSet presAssocID="{D57E018E-E629-4F16-9D38-560BDB704737}" presName="linNode" presStyleCnt="0"/>
      <dgm:spPr/>
    </dgm:pt>
    <dgm:pt modelId="{A2C0BA9C-0B5D-46F4-BE38-FC3122347901}" type="pres">
      <dgm:prSet presAssocID="{D57E018E-E629-4F16-9D38-560BDB704737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8F5BF0C1-C11E-43DA-B239-1D0FEC203F47}" type="pres">
      <dgm:prSet presAssocID="{600212B3-B425-45EB-9CD3-BB86B500E777}" presName="sp" presStyleCnt="0"/>
      <dgm:spPr/>
    </dgm:pt>
    <dgm:pt modelId="{59D2823B-0F3E-4B67-BD21-023E7D094DD4}" type="pres">
      <dgm:prSet presAssocID="{4A9489A5-7762-4479-B835-63C539E35F37}" presName="linNode" presStyleCnt="0"/>
      <dgm:spPr/>
    </dgm:pt>
    <dgm:pt modelId="{45167C8E-5C2E-44F8-B6CF-C5A1A97FDD95}" type="pres">
      <dgm:prSet presAssocID="{4A9489A5-7762-4479-B835-63C539E35F37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774BA5C0-430B-4067-864B-03004EAEE0D0}" type="pres">
      <dgm:prSet presAssocID="{5CF9A981-B04E-4A9F-8414-36046BE9BE2D}" presName="sp" presStyleCnt="0"/>
      <dgm:spPr/>
    </dgm:pt>
    <dgm:pt modelId="{F761134D-9C90-4C71-972C-77FDAF212B38}" type="pres">
      <dgm:prSet presAssocID="{E0164EBC-9F94-4F3B-AAD2-1285CD29E08F}" presName="linNode" presStyleCnt="0"/>
      <dgm:spPr/>
    </dgm:pt>
    <dgm:pt modelId="{393691C2-AE64-4E8C-9D22-118BE5A1B72B}" type="pres">
      <dgm:prSet presAssocID="{E0164EBC-9F94-4F3B-AAD2-1285CD29E08F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F8CEA2C3-AC70-4AEA-A1C1-AD794C4A7A9E}" type="pres">
      <dgm:prSet presAssocID="{CEC5C445-7389-4B9F-BD1B-8348CD2C8E4C}" presName="sp" presStyleCnt="0"/>
      <dgm:spPr/>
    </dgm:pt>
    <dgm:pt modelId="{8456CDC6-2279-448D-91E5-78CBA8620B13}" type="pres">
      <dgm:prSet presAssocID="{BBC7F6F4-7BF9-403B-9AA7-FA3BE8620DCA}" presName="linNode" presStyleCnt="0"/>
      <dgm:spPr/>
    </dgm:pt>
    <dgm:pt modelId="{A1EB8560-ABE9-4F55-B0A6-E52F35A15533}" type="pres">
      <dgm:prSet presAssocID="{BBC7F6F4-7BF9-403B-9AA7-FA3BE8620DCA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FEF98C01-C77F-41E4-AB65-2D71FF9A383F}" type="presOf" srcId="{9061AB60-8A15-4589-B9EB-ECE32A9DA107}" destId="{C932EC36-DF04-4B58-92BF-7821E1D3EEF2}" srcOrd="0" destOrd="0" presId="urn:microsoft.com/office/officeart/2005/8/layout/vList5"/>
    <dgm:cxn modelId="{BCBCEE0E-D673-42C4-A9AE-1BAD65F2D526}" type="presOf" srcId="{E0164EBC-9F94-4F3B-AAD2-1285CD29E08F}" destId="{393691C2-AE64-4E8C-9D22-118BE5A1B72B}" srcOrd="0" destOrd="0" presId="urn:microsoft.com/office/officeart/2005/8/layout/vList5"/>
    <dgm:cxn modelId="{96EAC620-EFB4-45CF-A1BC-7DB6152DC593}" srcId="{C9783D81-46DA-43DD-AB47-60B8785ED8AF}" destId="{9061AB60-8A15-4589-B9EB-ECE32A9DA107}" srcOrd="0" destOrd="0" parTransId="{E8B38278-CC24-41BA-90EF-978517513F59}" sibTransId="{D9921030-F075-46FD-9B70-FF9815DFD585}"/>
    <dgm:cxn modelId="{32709843-F221-469A-AC3C-4AF26B803498}" type="presOf" srcId="{BE9791C8-DA9B-4123-A197-BACFD9182825}" destId="{323C9DAB-A969-4362-8186-5C84AD7574EA}" srcOrd="0" destOrd="0" presId="urn:microsoft.com/office/officeart/2005/8/layout/vList5"/>
    <dgm:cxn modelId="{A9FDC872-3089-4CB5-922E-94423CA73C2C}" srcId="{C9783D81-46DA-43DD-AB47-60B8785ED8AF}" destId="{BE9791C8-DA9B-4123-A197-BACFD9182825}" srcOrd="1" destOrd="0" parTransId="{CF953BF2-8FFA-4B76-B9FA-92FCEC1C5B62}" sibTransId="{9290F2FC-17BC-435F-8CB2-9B634C1BA9C1}"/>
    <dgm:cxn modelId="{B293E775-35F4-4ABF-8079-107E61C63577}" type="presOf" srcId="{BBC7F6F4-7BF9-403B-9AA7-FA3BE8620DCA}" destId="{A1EB8560-ABE9-4F55-B0A6-E52F35A15533}" srcOrd="0" destOrd="0" presId="urn:microsoft.com/office/officeart/2005/8/layout/vList5"/>
    <dgm:cxn modelId="{60930777-A5DE-4C65-A4FB-18466A2FC9A0}" type="presOf" srcId="{D57E018E-E629-4F16-9D38-560BDB704737}" destId="{A2C0BA9C-0B5D-46F4-BE38-FC3122347901}" srcOrd="0" destOrd="0" presId="urn:microsoft.com/office/officeart/2005/8/layout/vList5"/>
    <dgm:cxn modelId="{F13CB657-7700-4B8A-80D5-3A0172A72497}" srcId="{C9783D81-46DA-43DD-AB47-60B8785ED8AF}" destId="{BBC7F6F4-7BF9-403B-9AA7-FA3BE8620DCA}" srcOrd="5" destOrd="0" parTransId="{3B3A721F-B856-4E45-93E9-CBFF82B214FA}" sibTransId="{5364662E-D39A-4941-9066-DF0143E80E0F}"/>
    <dgm:cxn modelId="{223AF694-A802-4682-9A34-94069D09776F}" srcId="{C9783D81-46DA-43DD-AB47-60B8785ED8AF}" destId="{D57E018E-E629-4F16-9D38-560BDB704737}" srcOrd="2" destOrd="0" parTransId="{FCFFB6A3-CD8F-4BB4-867B-A485C23523C7}" sibTransId="{600212B3-B425-45EB-9CD3-BB86B500E777}"/>
    <dgm:cxn modelId="{C0836EAC-BA62-40E4-A104-ED33389591A9}" type="presOf" srcId="{4A9489A5-7762-4479-B835-63C539E35F37}" destId="{45167C8E-5C2E-44F8-B6CF-C5A1A97FDD95}" srcOrd="0" destOrd="0" presId="urn:microsoft.com/office/officeart/2005/8/layout/vList5"/>
    <dgm:cxn modelId="{55B854BB-28C7-479F-A4F6-CA00F307EFE2}" srcId="{C9783D81-46DA-43DD-AB47-60B8785ED8AF}" destId="{E0164EBC-9F94-4F3B-AAD2-1285CD29E08F}" srcOrd="4" destOrd="0" parTransId="{DAB6713D-E6F1-473E-A638-EF4FF0CE08F0}" sibTransId="{CEC5C445-7389-4B9F-BD1B-8348CD2C8E4C}"/>
    <dgm:cxn modelId="{FE5E54C8-C08A-4A0D-A89C-C4A4D9E993AD}" srcId="{C9783D81-46DA-43DD-AB47-60B8785ED8AF}" destId="{4A9489A5-7762-4479-B835-63C539E35F37}" srcOrd="3" destOrd="0" parTransId="{8ACF7A87-9871-4EA0-84B4-AC8CB390C457}" sibTransId="{5CF9A981-B04E-4A9F-8414-36046BE9BE2D}"/>
    <dgm:cxn modelId="{71AA17E5-143D-4958-9F44-EA58F9DBDE65}" type="presOf" srcId="{C9783D81-46DA-43DD-AB47-60B8785ED8AF}" destId="{5CE6C3AE-7227-4516-8440-0A225A1F696E}" srcOrd="0" destOrd="0" presId="urn:microsoft.com/office/officeart/2005/8/layout/vList5"/>
    <dgm:cxn modelId="{F3C8EBB1-762E-4A8E-990C-EF95D055ED65}" type="presParOf" srcId="{5CE6C3AE-7227-4516-8440-0A225A1F696E}" destId="{8C0B534A-12DE-4754-8CCD-1398894FDB49}" srcOrd="0" destOrd="0" presId="urn:microsoft.com/office/officeart/2005/8/layout/vList5"/>
    <dgm:cxn modelId="{83E4A0CB-ED30-4365-BB51-D101BCC8DE15}" type="presParOf" srcId="{8C0B534A-12DE-4754-8CCD-1398894FDB49}" destId="{C932EC36-DF04-4B58-92BF-7821E1D3EEF2}" srcOrd="0" destOrd="0" presId="urn:microsoft.com/office/officeart/2005/8/layout/vList5"/>
    <dgm:cxn modelId="{284569B4-46F0-401B-9B55-EECD0A02CC3D}" type="presParOf" srcId="{5CE6C3AE-7227-4516-8440-0A225A1F696E}" destId="{80028887-24A2-419E-8912-E9274CA73277}" srcOrd="1" destOrd="0" presId="urn:microsoft.com/office/officeart/2005/8/layout/vList5"/>
    <dgm:cxn modelId="{31E55F5D-F802-4DF9-A1EC-FBA2EEF13406}" type="presParOf" srcId="{5CE6C3AE-7227-4516-8440-0A225A1F696E}" destId="{92110B03-AF8F-4203-A802-9C48A24E7840}" srcOrd="2" destOrd="0" presId="urn:microsoft.com/office/officeart/2005/8/layout/vList5"/>
    <dgm:cxn modelId="{08C162FF-BBB2-4B70-9CD8-BB868FAC7EC8}" type="presParOf" srcId="{92110B03-AF8F-4203-A802-9C48A24E7840}" destId="{323C9DAB-A969-4362-8186-5C84AD7574EA}" srcOrd="0" destOrd="0" presId="urn:microsoft.com/office/officeart/2005/8/layout/vList5"/>
    <dgm:cxn modelId="{E39CA8A2-6247-4FC0-845C-609AA103AFF5}" type="presParOf" srcId="{5CE6C3AE-7227-4516-8440-0A225A1F696E}" destId="{2C33977D-E598-4279-BE02-AB907AD028ED}" srcOrd="3" destOrd="0" presId="urn:microsoft.com/office/officeart/2005/8/layout/vList5"/>
    <dgm:cxn modelId="{65AE7127-62B2-4A53-A66D-B4E940265DE3}" type="presParOf" srcId="{5CE6C3AE-7227-4516-8440-0A225A1F696E}" destId="{74F55148-BFAB-4236-B69B-E782F7C0AE82}" srcOrd="4" destOrd="0" presId="urn:microsoft.com/office/officeart/2005/8/layout/vList5"/>
    <dgm:cxn modelId="{50DF60AD-E59F-4F6B-84C8-E3B6EDA52826}" type="presParOf" srcId="{74F55148-BFAB-4236-B69B-E782F7C0AE82}" destId="{A2C0BA9C-0B5D-46F4-BE38-FC3122347901}" srcOrd="0" destOrd="0" presId="urn:microsoft.com/office/officeart/2005/8/layout/vList5"/>
    <dgm:cxn modelId="{2CA23AB2-D8F2-48AB-ACCB-AC48A0CAEED4}" type="presParOf" srcId="{5CE6C3AE-7227-4516-8440-0A225A1F696E}" destId="{8F5BF0C1-C11E-43DA-B239-1D0FEC203F47}" srcOrd="5" destOrd="0" presId="urn:microsoft.com/office/officeart/2005/8/layout/vList5"/>
    <dgm:cxn modelId="{1B7EF94B-C8E6-4638-99B4-AA21ED44BD66}" type="presParOf" srcId="{5CE6C3AE-7227-4516-8440-0A225A1F696E}" destId="{59D2823B-0F3E-4B67-BD21-023E7D094DD4}" srcOrd="6" destOrd="0" presId="urn:microsoft.com/office/officeart/2005/8/layout/vList5"/>
    <dgm:cxn modelId="{8C323EB0-8A49-450D-8272-230DC617D4BD}" type="presParOf" srcId="{59D2823B-0F3E-4B67-BD21-023E7D094DD4}" destId="{45167C8E-5C2E-44F8-B6CF-C5A1A97FDD95}" srcOrd="0" destOrd="0" presId="urn:microsoft.com/office/officeart/2005/8/layout/vList5"/>
    <dgm:cxn modelId="{1C102198-6D8D-425A-8F81-B75906CD6A9E}" type="presParOf" srcId="{5CE6C3AE-7227-4516-8440-0A225A1F696E}" destId="{774BA5C0-430B-4067-864B-03004EAEE0D0}" srcOrd="7" destOrd="0" presId="urn:microsoft.com/office/officeart/2005/8/layout/vList5"/>
    <dgm:cxn modelId="{A63C7FCB-C966-4C1C-95F1-ABC30F0B022D}" type="presParOf" srcId="{5CE6C3AE-7227-4516-8440-0A225A1F696E}" destId="{F761134D-9C90-4C71-972C-77FDAF212B38}" srcOrd="8" destOrd="0" presId="urn:microsoft.com/office/officeart/2005/8/layout/vList5"/>
    <dgm:cxn modelId="{F2754175-5D56-491C-847D-DD3B38C9FCFE}" type="presParOf" srcId="{F761134D-9C90-4C71-972C-77FDAF212B38}" destId="{393691C2-AE64-4E8C-9D22-118BE5A1B72B}" srcOrd="0" destOrd="0" presId="urn:microsoft.com/office/officeart/2005/8/layout/vList5"/>
    <dgm:cxn modelId="{CEF46D04-C1EA-4A0F-B842-C9E4B063B819}" type="presParOf" srcId="{5CE6C3AE-7227-4516-8440-0A225A1F696E}" destId="{F8CEA2C3-AC70-4AEA-A1C1-AD794C4A7A9E}" srcOrd="9" destOrd="0" presId="urn:microsoft.com/office/officeart/2005/8/layout/vList5"/>
    <dgm:cxn modelId="{18315EC1-8A0F-4E83-83AA-245F76B6A4D3}" type="presParOf" srcId="{5CE6C3AE-7227-4516-8440-0A225A1F696E}" destId="{8456CDC6-2279-448D-91E5-78CBA8620B13}" srcOrd="10" destOrd="0" presId="urn:microsoft.com/office/officeart/2005/8/layout/vList5"/>
    <dgm:cxn modelId="{209D1508-5A6F-4E71-BA42-983764CDA77B}" type="presParOf" srcId="{8456CDC6-2279-448D-91E5-78CBA8620B13}" destId="{A1EB8560-ABE9-4F55-B0A6-E52F35A1553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F3F7E6-DBC3-404C-A867-C6D8C21E5FD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D0E8FD5-D753-4F0A-8A37-9E9B0445D3D3}">
      <dgm:prSet/>
      <dgm:spPr/>
      <dgm:t>
        <a:bodyPr/>
        <a:lstStyle/>
        <a:p>
          <a:r>
            <a:rPr lang="en-US" b="1"/>
            <a:t>How many of you keep a gratitude journal?</a:t>
          </a:r>
          <a:endParaRPr lang="en-US"/>
        </a:p>
      </dgm:t>
    </dgm:pt>
    <dgm:pt modelId="{7C357897-2E5D-462A-9DDE-9C53A2D307CC}" type="parTrans" cxnId="{09A41710-3AB2-4F4A-BCF6-BEF4CDF28C26}">
      <dgm:prSet/>
      <dgm:spPr/>
      <dgm:t>
        <a:bodyPr/>
        <a:lstStyle/>
        <a:p>
          <a:endParaRPr lang="en-US"/>
        </a:p>
      </dgm:t>
    </dgm:pt>
    <dgm:pt modelId="{1BE395A4-1B2C-4B6A-A000-668FD747F1D1}" type="sibTrans" cxnId="{09A41710-3AB2-4F4A-BCF6-BEF4CDF28C26}">
      <dgm:prSet/>
      <dgm:spPr/>
      <dgm:t>
        <a:bodyPr/>
        <a:lstStyle/>
        <a:p>
          <a:endParaRPr lang="en-US"/>
        </a:p>
      </dgm:t>
    </dgm:pt>
    <dgm:pt modelId="{9F9C2338-61DC-4182-A41E-C041D3866389}">
      <dgm:prSet/>
      <dgm:spPr/>
      <dgm:t>
        <a:bodyPr/>
        <a:lstStyle/>
        <a:p>
          <a:r>
            <a:rPr lang="en-US" u="sng"/>
            <a:t>Benefits:</a:t>
          </a:r>
          <a:endParaRPr lang="en-US"/>
        </a:p>
      </dgm:t>
    </dgm:pt>
    <dgm:pt modelId="{7A05127A-2FF3-4526-A679-BE106E83FE13}" type="parTrans" cxnId="{FD03C882-A667-444E-8D3C-6DB6DCC999D1}">
      <dgm:prSet/>
      <dgm:spPr/>
      <dgm:t>
        <a:bodyPr/>
        <a:lstStyle/>
        <a:p>
          <a:endParaRPr lang="en-US"/>
        </a:p>
      </dgm:t>
    </dgm:pt>
    <dgm:pt modelId="{8024643B-196A-43C4-84F1-F2C14B55492E}" type="sibTrans" cxnId="{FD03C882-A667-444E-8D3C-6DB6DCC999D1}">
      <dgm:prSet/>
      <dgm:spPr/>
      <dgm:t>
        <a:bodyPr/>
        <a:lstStyle/>
        <a:p>
          <a:endParaRPr lang="en-US"/>
        </a:p>
      </dgm:t>
    </dgm:pt>
    <dgm:pt modelId="{F20FF1A3-570A-4635-B9A2-2363A3FD2B17}">
      <dgm:prSet/>
      <dgm:spPr/>
      <dgm:t>
        <a:bodyPr/>
        <a:lstStyle/>
        <a:p>
          <a:r>
            <a:rPr lang="en-US"/>
            <a:t>Reduces stress</a:t>
          </a:r>
        </a:p>
      </dgm:t>
    </dgm:pt>
    <dgm:pt modelId="{D6ABFFCD-24DF-4D6D-A66F-1F7DDC3E251E}" type="parTrans" cxnId="{066EBB6B-61B9-45F0-BCAB-355EEF743B52}">
      <dgm:prSet/>
      <dgm:spPr/>
      <dgm:t>
        <a:bodyPr/>
        <a:lstStyle/>
        <a:p>
          <a:endParaRPr lang="en-US"/>
        </a:p>
      </dgm:t>
    </dgm:pt>
    <dgm:pt modelId="{D87E10BA-5A24-4175-8315-6A51140359BB}" type="sibTrans" cxnId="{066EBB6B-61B9-45F0-BCAB-355EEF743B52}">
      <dgm:prSet/>
      <dgm:spPr/>
      <dgm:t>
        <a:bodyPr/>
        <a:lstStyle/>
        <a:p>
          <a:endParaRPr lang="en-US"/>
        </a:p>
      </dgm:t>
    </dgm:pt>
    <dgm:pt modelId="{3CC02943-DC72-4FF6-87E4-9531550D445E}">
      <dgm:prSet/>
      <dgm:spPr/>
      <dgm:t>
        <a:bodyPr/>
        <a:lstStyle/>
        <a:p>
          <a:r>
            <a:rPr lang="en-US"/>
            <a:t>Improves self esteem- personal activity allowing you to be present with your achievements</a:t>
          </a:r>
        </a:p>
      </dgm:t>
    </dgm:pt>
    <dgm:pt modelId="{AEA693F3-A428-4FC5-98B4-95E2B485FED8}" type="parTrans" cxnId="{0D1E98AF-9BCC-463F-8871-387803498802}">
      <dgm:prSet/>
      <dgm:spPr/>
      <dgm:t>
        <a:bodyPr/>
        <a:lstStyle/>
        <a:p>
          <a:endParaRPr lang="en-US"/>
        </a:p>
      </dgm:t>
    </dgm:pt>
    <dgm:pt modelId="{E0B49EC8-A1DE-456D-A1E1-968809F634D1}" type="sibTrans" cxnId="{0D1E98AF-9BCC-463F-8871-387803498802}">
      <dgm:prSet/>
      <dgm:spPr/>
      <dgm:t>
        <a:bodyPr/>
        <a:lstStyle/>
        <a:p>
          <a:endParaRPr lang="en-US"/>
        </a:p>
      </dgm:t>
    </dgm:pt>
    <dgm:pt modelId="{92EA2123-1914-490A-8AEC-2F54B00A436E}">
      <dgm:prSet/>
      <dgm:spPr/>
      <dgm:t>
        <a:bodyPr/>
        <a:lstStyle/>
        <a:p>
          <a:r>
            <a:rPr lang="en-US"/>
            <a:t>Increases positivity- as you are focusing on the good</a:t>
          </a:r>
        </a:p>
      </dgm:t>
    </dgm:pt>
    <dgm:pt modelId="{D731F26E-430C-40D0-A782-ED71AA19107F}" type="parTrans" cxnId="{54257DEF-7A2A-4081-ABC3-F042836CDA79}">
      <dgm:prSet/>
      <dgm:spPr/>
      <dgm:t>
        <a:bodyPr/>
        <a:lstStyle/>
        <a:p>
          <a:endParaRPr lang="en-US"/>
        </a:p>
      </dgm:t>
    </dgm:pt>
    <dgm:pt modelId="{1D8D4698-AB3F-46D6-8EB1-9528A4139082}" type="sibTrans" cxnId="{54257DEF-7A2A-4081-ABC3-F042836CDA79}">
      <dgm:prSet/>
      <dgm:spPr/>
      <dgm:t>
        <a:bodyPr/>
        <a:lstStyle/>
        <a:p>
          <a:endParaRPr lang="en-US"/>
        </a:p>
      </dgm:t>
    </dgm:pt>
    <dgm:pt modelId="{1693FFE6-2516-4393-B696-1D59406BC1CB}">
      <dgm:prSet/>
      <dgm:spPr/>
      <dgm:t>
        <a:bodyPr/>
        <a:lstStyle/>
        <a:p>
          <a:r>
            <a:rPr lang="en-US"/>
            <a:t>Helps you sleep better</a:t>
          </a:r>
        </a:p>
      </dgm:t>
    </dgm:pt>
    <dgm:pt modelId="{C1ABF10F-C172-4722-A178-0268AECB124A}" type="parTrans" cxnId="{5CA42D51-EEAA-4BAF-B587-AC8770E19C46}">
      <dgm:prSet/>
      <dgm:spPr/>
      <dgm:t>
        <a:bodyPr/>
        <a:lstStyle/>
        <a:p>
          <a:endParaRPr lang="en-US"/>
        </a:p>
      </dgm:t>
    </dgm:pt>
    <dgm:pt modelId="{F7E0FA4C-42DB-45FE-9215-0FF389EA055C}" type="sibTrans" cxnId="{5CA42D51-EEAA-4BAF-B587-AC8770E19C46}">
      <dgm:prSet/>
      <dgm:spPr/>
      <dgm:t>
        <a:bodyPr/>
        <a:lstStyle/>
        <a:p>
          <a:endParaRPr lang="en-US"/>
        </a:p>
      </dgm:t>
    </dgm:pt>
    <dgm:pt modelId="{12BE820B-9DF6-42C7-BEC8-3180822C852E}">
      <dgm:prSet/>
      <dgm:spPr/>
      <dgm:t>
        <a:bodyPr/>
        <a:lstStyle/>
        <a:p>
          <a:r>
            <a:rPr lang="en-US"/>
            <a:t>Makes you happier</a:t>
          </a:r>
        </a:p>
      </dgm:t>
    </dgm:pt>
    <dgm:pt modelId="{5F980542-F618-4A6D-890A-22B66FF5112E}" type="parTrans" cxnId="{5D14217F-399E-40EB-B93E-071F8AD996A7}">
      <dgm:prSet/>
      <dgm:spPr/>
      <dgm:t>
        <a:bodyPr/>
        <a:lstStyle/>
        <a:p>
          <a:endParaRPr lang="en-US"/>
        </a:p>
      </dgm:t>
    </dgm:pt>
    <dgm:pt modelId="{67E0E652-97CF-4B88-ABA5-217348BCF62F}" type="sibTrans" cxnId="{5D14217F-399E-40EB-B93E-071F8AD996A7}">
      <dgm:prSet/>
      <dgm:spPr/>
      <dgm:t>
        <a:bodyPr/>
        <a:lstStyle/>
        <a:p>
          <a:endParaRPr lang="en-US"/>
        </a:p>
      </dgm:t>
    </dgm:pt>
    <dgm:pt modelId="{F87E0A02-D136-40FB-8793-927478205305}" type="pres">
      <dgm:prSet presAssocID="{B8F3F7E6-DBC3-404C-A867-C6D8C21E5FDA}" presName="linear" presStyleCnt="0">
        <dgm:presLayoutVars>
          <dgm:animLvl val="lvl"/>
          <dgm:resizeHandles val="exact"/>
        </dgm:presLayoutVars>
      </dgm:prSet>
      <dgm:spPr/>
    </dgm:pt>
    <dgm:pt modelId="{C165CBF8-1C6C-45B5-9B06-D59792B149A6}" type="pres">
      <dgm:prSet presAssocID="{DD0E8FD5-D753-4F0A-8A37-9E9B0445D3D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1594B59-918C-4F80-9576-90307AB9CB79}" type="pres">
      <dgm:prSet presAssocID="{1BE395A4-1B2C-4B6A-A000-668FD747F1D1}" presName="spacer" presStyleCnt="0"/>
      <dgm:spPr/>
    </dgm:pt>
    <dgm:pt modelId="{0778B4CE-0DD5-4B38-8061-BCD9BAB06023}" type="pres">
      <dgm:prSet presAssocID="{9F9C2338-61DC-4182-A41E-C041D386638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1A0458E-1CF9-431F-BF0E-F76967E3B19B}" type="pres">
      <dgm:prSet presAssocID="{8024643B-196A-43C4-84F1-F2C14B55492E}" presName="spacer" presStyleCnt="0"/>
      <dgm:spPr/>
    </dgm:pt>
    <dgm:pt modelId="{DF04B2B8-D447-46F5-B586-F77727590F52}" type="pres">
      <dgm:prSet presAssocID="{F20FF1A3-570A-4635-B9A2-2363A3FD2B1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A80E1F4-C2EC-4F24-AAAA-F02390910DC1}" type="pres">
      <dgm:prSet presAssocID="{D87E10BA-5A24-4175-8315-6A51140359BB}" presName="spacer" presStyleCnt="0"/>
      <dgm:spPr/>
    </dgm:pt>
    <dgm:pt modelId="{9AF4874C-926E-48B3-BB1D-4EBF7DBD8C30}" type="pres">
      <dgm:prSet presAssocID="{3CC02943-DC72-4FF6-87E4-9531550D445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29D5807-88DC-4FB6-8A2B-D7002F2AFCB3}" type="pres">
      <dgm:prSet presAssocID="{E0B49EC8-A1DE-456D-A1E1-968809F634D1}" presName="spacer" presStyleCnt="0"/>
      <dgm:spPr/>
    </dgm:pt>
    <dgm:pt modelId="{906D07BA-DF74-40E1-9514-8686334FAB62}" type="pres">
      <dgm:prSet presAssocID="{92EA2123-1914-490A-8AEC-2F54B00A436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9F65136-0645-4577-AA11-C2D49BF64EE6}" type="pres">
      <dgm:prSet presAssocID="{1D8D4698-AB3F-46D6-8EB1-9528A4139082}" presName="spacer" presStyleCnt="0"/>
      <dgm:spPr/>
    </dgm:pt>
    <dgm:pt modelId="{E7395BBD-7ACB-4A43-A6E1-F7A9FB5FA5E1}" type="pres">
      <dgm:prSet presAssocID="{1693FFE6-2516-4393-B696-1D59406BC1C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AE383BA-B2FE-409F-9349-7E8F11F02A45}" type="pres">
      <dgm:prSet presAssocID="{F7E0FA4C-42DB-45FE-9215-0FF389EA055C}" presName="spacer" presStyleCnt="0"/>
      <dgm:spPr/>
    </dgm:pt>
    <dgm:pt modelId="{718B828A-95A4-4C54-813D-85939B4EF41F}" type="pres">
      <dgm:prSet presAssocID="{12BE820B-9DF6-42C7-BEC8-3180822C852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9A41710-3AB2-4F4A-BCF6-BEF4CDF28C26}" srcId="{B8F3F7E6-DBC3-404C-A867-C6D8C21E5FDA}" destId="{DD0E8FD5-D753-4F0A-8A37-9E9B0445D3D3}" srcOrd="0" destOrd="0" parTransId="{7C357897-2E5D-462A-9DDE-9C53A2D307CC}" sibTransId="{1BE395A4-1B2C-4B6A-A000-668FD747F1D1}"/>
    <dgm:cxn modelId="{B7A8973C-B60F-4849-8807-5C16310C71F3}" type="presOf" srcId="{9F9C2338-61DC-4182-A41E-C041D3866389}" destId="{0778B4CE-0DD5-4B38-8061-BCD9BAB06023}" srcOrd="0" destOrd="0" presId="urn:microsoft.com/office/officeart/2005/8/layout/vList2"/>
    <dgm:cxn modelId="{3DC14F5D-4D1E-444B-A760-F69EB3C7D60D}" type="presOf" srcId="{3CC02943-DC72-4FF6-87E4-9531550D445E}" destId="{9AF4874C-926E-48B3-BB1D-4EBF7DBD8C30}" srcOrd="0" destOrd="0" presId="urn:microsoft.com/office/officeart/2005/8/layout/vList2"/>
    <dgm:cxn modelId="{066EBB6B-61B9-45F0-BCAB-355EEF743B52}" srcId="{B8F3F7E6-DBC3-404C-A867-C6D8C21E5FDA}" destId="{F20FF1A3-570A-4635-B9A2-2363A3FD2B17}" srcOrd="2" destOrd="0" parTransId="{D6ABFFCD-24DF-4D6D-A66F-1F7DDC3E251E}" sibTransId="{D87E10BA-5A24-4175-8315-6A51140359BB}"/>
    <dgm:cxn modelId="{5CA42D51-EEAA-4BAF-B587-AC8770E19C46}" srcId="{B8F3F7E6-DBC3-404C-A867-C6D8C21E5FDA}" destId="{1693FFE6-2516-4393-B696-1D59406BC1CB}" srcOrd="5" destOrd="0" parTransId="{C1ABF10F-C172-4722-A178-0268AECB124A}" sibTransId="{F7E0FA4C-42DB-45FE-9215-0FF389EA055C}"/>
    <dgm:cxn modelId="{452A1B72-2166-4FEC-9246-B143E81BD711}" type="presOf" srcId="{12BE820B-9DF6-42C7-BEC8-3180822C852E}" destId="{718B828A-95A4-4C54-813D-85939B4EF41F}" srcOrd="0" destOrd="0" presId="urn:microsoft.com/office/officeart/2005/8/layout/vList2"/>
    <dgm:cxn modelId="{C4B2EE58-F120-49EC-8F11-884CB847CDB4}" type="presOf" srcId="{F20FF1A3-570A-4635-B9A2-2363A3FD2B17}" destId="{DF04B2B8-D447-46F5-B586-F77727590F52}" srcOrd="0" destOrd="0" presId="urn:microsoft.com/office/officeart/2005/8/layout/vList2"/>
    <dgm:cxn modelId="{5D14217F-399E-40EB-B93E-071F8AD996A7}" srcId="{B8F3F7E6-DBC3-404C-A867-C6D8C21E5FDA}" destId="{12BE820B-9DF6-42C7-BEC8-3180822C852E}" srcOrd="6" destOrd="0" parTransId="{5F980542-F618-4A6D-890A-22B66FF5112E}" sibTransId="{67E0E652-97CF-4B88-ABA5-217348BCF62F}"/>
    <dgm:cxn modelId="{FD03C882-A667-444E-8D3C-6DB6DCC999D1}" srcId="{B8F3F7E6-DBC3-404C-A867-C6D8C21E5FDA}" destId="{9F9C2338-61DC-4182-A41E-C041D3866389}" srcOrd="1" destOrd="0" parTransId="{7A05127A-2FF3-4526-A679-BE106E83FE13}" sibTransId="{8024643B-196A-43C4-84F1-F2C14B55492E}"/>
    <dgm:cxn modelId="{E13AF6A5-6AF3-4DA6-9746-BA1734176C59}" type="presOf" srcId="{92EA2123-1914-490A-8AEC-2F54B00A436E}" destId="{906D07BA-DF74-40E1-9514-8686334FAB62}" srcOrd="0" destOrd="0" presId="urn:microsoft.com/office/officeart/2005/8/layout/vList2"/>
    <dgm:cxn modelId="{0D1E98AF-9BCC-463F-8871-387803498802}" srcId="{B8F3F7E6-DBC3-404C-A867-C6D8C21E5FDA}" destId="{3CC02943-DC72-4FF6-87E4-9531550D445E}" srcOrd="3" destOrd="0" parTransId="{AEA693F3-A428-4FC5-98B4-95E2B485FED8}" sibTransId="{E0B49EC8-A1DE-456D-A1E1-968809F634D1}"/>
    <dgm:cxn modelId="{890018C1-E2AC-40EB-A6BD-EF45D40B593C}" type="presOf" srcId="{1693FFE6-2516-4393-B696-1D59406BC1CB}" destId="{E7395BBD-7ACB-4A43-A6E1-F7A9FB5FA5E1}" srcOrd="0" destOrd="0" presId="urn:microsoft.com/office/officeart/2005/8/layout/vList2"/>
    <dgm:cxn modelId="{54257DEF-7A2A-4081-ABC3-F042836CDA79}" srcId="{B8F3F7E6-DBC3-404C-A867-C6D8C21E5FDA}" destId="{92EA2123-1914-490A-8AEC-2F54B00A436E}" srcOrd="4" destOrd="0" parTransId="{D731F26E-430C-40D0-A782-ED71AA19107F}" sibTransId="{1D8D4698-AB3F-46D6-8EB1-9528A4139082}"/>
    <dgm:cxn modelId="{F87A5DFD-FE94-456F-A3E3-F9C2C9BB18EE}" type="presOf" srcId="{DD0E8FD5-D753-4F0A-8A37-9E9B0445D3D3}" destId="{C165CBF8-1C6C-45B5-9B06-D59792B149A6}" srcOrd="0" destOrd="0" presId="urn:microsoft.com/office/officeart/2005/8/layout/vList2"/>
    <dgm:cxn modelId="{FD494EFE-B222-4559-A324-D90C671B8887}" type="presOf" srcId="{B8F3F7E6-DBC3-404C-A867-C6D8C21E5FDA}" destId="{F87E0A02-D136-40FB-8793-927478205305}" srcOrd="0" destOrd="0" presId="urn:microsoft.com/office/officeart/2005/8/layout/vList2"/>
    <dgm:cxn modelId="{B74DB3D5-2E10-4DA0-A87D-67E663D687D5}" type="presParOf" srcId="{F87E0A02-D136-40FB-8793-927478205305}" destId="{C165CBF8-1C6C-45B5-9B06-D59792B149A6}" srcOrd="0" destOrd="0" presId="urn:microsoft.com/office/officeart/2005/8/layout/vList2"/>
    <dgm:cxn modelId="{6A885F27-F979-488F-93AF-3A9BDE226017}" type="presParOf" srcId="{F87E0A02-D136-40FB-8793-927478205305}" destId="{B1594B59-918C-4F80-9576-90307AB9CB79}" srcOrd="1" destOrd="0" presId="urn:microsoft.com/office/officeart/2005/8/layout/vList2"/>
    <dgm:cxn modelId="{E9DA1BFA-B842-4B44-AB39-FB18F6AA2F31}" type="presParOf" srcId="{F87E0A02-D136-40FB-8793-927478205305}" destId="{0778B4CE-0DD5-4B38-8061-BCD9BAB06023}" srcOrd="2" destOrd="0" presId="urn:microsoft.com/office/officeart/2005/8/layout/vList2"/>
    <dgm:cxn modelId="{9294ADF2-C2E6-4789-9379-831E164075DB}" type="presParOf" srcId="{F87E0A02-D136-40FB-8793-927478205305}" destId="{81A0458E-1CF9-431F-BF0E-F76967E3B19B}" srcOrd="3" destOrd="0" presId="urn:microsoft.com/office/officeart/2005/8/layout/vList2"/>
    <dgm:cxn modelId="{82F5ADA6-AC54-4C06-8085-01C331786113}" type="presParOf" srcId="{F87E0A02-D136-40FB-8793-927478205305}" destId="{DF04B2B8-D447-46F5-B586-F77727590F52}" srcOrd="4" destOrd="0" presId="urn:microsoft.com/office/officeart/2005/8/layout/vList2"/>
    <dgm:cxn modelId="{C2801B23-16E9-4777-90C2-E9A3BC73D5A9}" type="presParOf" srcId="{F87E0A02-D136-40FB-8793-927478205305}" destId="{EA80E1F4-C2EC-4F24-AAAA-F02390910DC1}" srcOrd="5" destOrd="0" presId="urn:microsoft.com/office/officeart/2005/8/layout/vList2"/>
    <dgm:cxn modelId="{DDFCC4B3-9F32-4C21-8C76-0C249DC047CE}" type="presParOf" srcId="{F87E0A02-D136-40FB-8793-927478205305}" destId="{9AF4874C-926E-48B3-BB1D-4EBF7DBD8C30}" srcOrd="6" destOrd="0" presId="urn:microsoft.com/office/officeart/2005/8/layout/vList2"/>
    <dgm:cxn modelId="{50B6805E-0912-414C-BFA1-54725E7E238C}" type="presParOf" srcId="{F87E0A02-D136-40FB-8793-927478205305}" destId="{229D5807-88DC-4FB6-8A2B-D7002F2AFCB3}" srcOrd="7" destOrd="0" presId="urn:microsoft.com/office/officeart/2005/8/layout/vList2"/>
    <dgm:cxn modelId="{619CD2E4-EB0C-406D-80CA-392FBE1ED38E}" type="presParOf" srcId="{F87E0A02-D136-40FB-8793-927478205305}" destId="{906D07BA-DF74-40E1-9514-8686334FAB62}" srcOrd="8" destOrd="0" presId="urn:microsoft.com/office/officeart/2005/8/layout/vList2"/>
    <dgm:cxn modelId="{289EBDFA-DEE0-4C54-BBEB-6C267B874C0D}" type="presParOf" srcId="{F87E0A02-D136-40FB-8793-927478205305}" destId="{A9F65136-0645-4577-AA11-C2D49BF64EE6}" srcOrd="9" destOrd="0" presId="urn:microsoft.com/office/officeart/2005/8/layout/vList2"/>
    <dgm:cxn modelId="{5ABC9712-3304-443C-9C5B-AE99E652B54F}" type="presParOf" srcId="{F87E0A02-D136-40FB-8793-927478205305}" destId="{E7395BBD-7ACB-4A43-A6E1-F7A9FB5FA5E1}" srcOrd="10" destOrd="0" presId="urn:microsoft.com/office/officeart/2005/8/layout/vList2"/>
    <dgm:cxn modelId="{D1BD60C3-6BC1-4453-8705-F9335A6347C7}" type="presParOf" srcId="{F87E0A02-D136-40FB-8793-927478205305}" destId="{9AE383BA-B2FE-409F-9349-7E8F11F02A45}" srcOrd="11" destOrd="0" presId="urn:microsoft.com/office/officeart/2005/8/layout/vList2"/>
    <dgm:cxn modelId="{580E29B7-1EFE-4DB6-8861-B0A385EFA84D}" type="presParOf" srcId="{F87E0A02-D136-40FB-8793-927478205305}" destId="{718B828A-95A4-4C54-813D-85939B4EF41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E8D736-CF5A-496E-90AA-C0518FD61CE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87A9A71-0112-49C8-BF20-40863AD32F88}">
      <dgm:prSet/>
      <dgm:spPr/>
      <dgm:t>
        <a:bodyPr/>
        <a:lstStyle/>
        <a:p>
          <a:r>
            <a:rPr lang="en-US"/>
            <a:t>Let's try this together…</a:t>
          </a:r>
        </a:p>
      </dgm:t>
    </dgm:pt>
    <dgm:pt modelId="{37431BED-2B85-48AE-BD83-2E155C21553B}" type="parTrans" cxnId="{82192510-DF33-491F-B4D7-11714E0C1E4E}">
      <dgm:prSet/>
      <dgm:spPr/>
      <dgm:t>
        <a:bodyPr/>
        <a:lstStyle/>
        <a:p>
          <a:endParaRPr lang="en-US"/>
        </a:p>
      </dgm:t>
    </dgm:pt>
    <dgm:pt modelId="{9103A49F-4284-4580-B3EA-2B6EC8F392DE}" type="sibTrans" cxnId="{82192510-DF33-491F-B4D7-11714E0C1E4E}">
      <dgm:prSet/>
      <dgm:spPr/>
      <dgm:t>
        <a:bodyPr/>
        <a:lstStyle/>
        <a:p>
          <a:endParaRPr lang="en-US"/>
        </a:p>
      </dgm:t>
    </dgm:pt>
    <dgm:pt modelId="{5BD1A62F-DCF0-4B6A-806F-2B15E2DE0DAF}">
      <dgm:prSet/>
      <dgm:spPr/>
      <dgm:t>
        <a:bodyPr/>
        <a:lstStyle/>
        <a:p>
          <a:r>
            <a:rPr lang="en-US" b="1"/>
            <a:t>Was this hard or easy for you?</a:t>
          </a:r>
          <a:endParaRPr lang="en-US"/>
        </a:p>
      </dgm:t>
    </dgm:pt>
    <dgm:pt modelId="{715F2E1A-91D0-4E08-96C8-2CC371EDFD8D}" type="parTrans" cxnId="{37DAEA20-A11D-4CEE-A305-285331E591E1}">
      <dgm:prSet/>
      <dgm:spPr/>
      <dgm:t>
        <a:bodyPr/>
        <a:lstStyle/>
        <a:p>
          <a:endParaRPr lang="en-US"/>
        </a:p>
      </dgm:t>
    </dgm:pt>
    <dgm:pt modelId="{747CC4B1-F8A1-46B2-B8E7-C2B8AEC06592}" type="sibTrans" cxnId="{37DAEA20-A11D-4CEE-A305-285331E591E1}">
      <dgm:prSet/>
      <dgm:spPr/>
      <dgm:t>
        <a:bodyPr/>
        <a:lstStyle/>
        <a:p>
          <a:endParaRPr lang="en-US"/>
        </a:p>
      </dgm:t>
    </dgm:pt>
    <dgm:pt modelId="{FE7F4B7E-E186-466B-8418-579700032184}">
      <dgm:prSet/>
      <dgm:spPr/>
      <dgm:t>
        <a:bodyPr/>
        <a:lstStyle/>
        <a:p>
          <a:r>
            <a:rPr lang="en-US" b="1"/>
            <a:t>Does anyone want to share what they are thankful for?</a:t>
          </a:r>
          <a:endParaRPr lang="en-US"/>
        </a:p>
      </dgm:t>
    </dgm:pt>
    <dgm:pt modelId="{508F3DFF-7F47-41F7-A1E8-C6C762C080C2}" type="parTrans" cxnId="{6683C2AE-4DFD-4E2B-BA81-6AA4EE4B4DAF}">
      <dgm:prSet/>
      <dgm:spPr/>
      <dgm:t>
        <a:bodyPr/>
        <a:lstStyle/>
        <a:p>
          <a:endParaRPr lang="en-US"/>
        </a:p>
      </dgm:t>
    </dgm:pt>
    <dgm:pt modelId="{0A1E413D-6B10-404F-802F-DB65A7895905}" type="sibTrans" cxnId="{6683C2AE-4DFD-4E2B-BA81-6AA4EE4B4DAF}">
      <dgm:prSet/>
      <dgm:spPr/>
      <dgm:t>
        <a:bodyPr/>
        <a:lstStyle/>
        <a:p>
          <a:endParaRPr lang="en-US"/>
        </a:p>
      </dgm:t>
    </dgm:pt>
    <dgm:pt modelId="{D253ED9F-7360-4E9A-9A58-2544AFF5F356}" type="pres">
      <dgm:prSet presAssocID="{23E8D736-CF5A-496E-90AA-C0518FD61CE9}" presName="root" presStyleCnt="0">
        <dgm:presLayoutVars>
          <dgm:dir/>
          <dgm:resizeHandles val="exact"/>
        </dgm:presLayoutVars>
      </dgm:prSet>
      <dgm:spPr/>
    </dgm:pt>
    <dgm:pt modelId="{C0F27403-01B7-496E-8FF7-561FD3675E9A}" type="pres">
      <dgm:prSet presAssocID="{D87A9A71-0112-49C8-BF20-40863AD32F88}" presName="compNode" presStyleCnt="0"/>
      <dgm:spPr/>
    </dgm:pt>
    <dgm:pt modelId="{4D375A8D-4D6C-4F4A-B82B-1FDB062A7225}" type="pres">
      <dgm:prSet presAssocID="{D87A9A71-0112-49C8-BF20-40863AD32F88}" presName="bgRect" presStyleLbl="bgShp" presStyleIdx="0" presStyleCnt="3"/>
      <dgm:spPr/>
    </dgm:pt>
    <dgm:pt modelId="{0043AF95-951E-447D-957B-EF16FE586CC0}" type="pres">
      <dgm:prSet presAssocID="{D87A9A71-0112-49C8-BF20-40863AD32F8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0E098DC8-2010-4B3C-BB8B-8F6E45E1553F}" type="pres">
      <dgm:prSet presAssocID="{D87A9A71-0112-49C8-BF20-40863AD32F88}" presName="spaceRect" presStyleCnt="0"/>
      <dgm:spPr/>
    </dgm:pt>
    <dgm:pt modelId="{E15B6CD6-AFA4-436D-A30F-BFCD821FD112}" type="pres">
      <dgm:prSet presAssocID="{D87A9A71-0112-49C8-BF20-40863AD32F88}" presName="parTx" presStyleLbl="revTx" presStyleIdx="0" presStyleCnt="3">
        <dgm:presLayoutVars>
          <dgm:chMax val="0"/>
          <dgm:chPref val="0"/>
        </dgm:presLayoutVars>
      </dgm:prSet>
      <dgm:spPr/>
    </dgm:pt>
    <dgm:pt modelId="{DD77101C-D580-4A17-8534-9F561B5729A1}" type="pres">
      <dgm:prSet presAssocID="{9103A49F-4284-4580-B3EA-2B6EC8F392DE}" presName="sibTrans" presStyleCnt="0"/>
      <dgm:spPr/>
    </dgm:pt>
    <dgm:pt modelId="{281BB1DE-DE98-43CF-9317-B9180573B542}" type="pres">
      <dgm:prSet presAssocID="{5BD1A62F-DCF0-4B6A-806F-2B15E2DE0DAF}" presName="compNode" presStyleCnt="0"/>
      <dgm:spPr/>
    </dgm:pt>
    <dgm:pt modelId="{EE77A081-9D33-45F6-BA43-D49CE1F64621}" type="pres">
      <dgm:prSet presAssocID="{5BD1A62F-DCF0-4B6A-806F-2B15E2DE0DAF}" presName="bgRect" presStyleLbl="bgShp" presStyleIdx="1" presStyleCnt="3"/>
      <dgm:spPr/>
    </dgm:pt>
    <dgm:pt modelId="{A76D4FE3-7F6A-48AC-8B07-5E19C77CBD3E}" type="pres">
      <dgm:prSet presAssocID="{5BD1A62F-DCF0-4B6A-806F-2B15E2DE0DA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0B88B4B4-544D-45BA-907C-F005E5F3FB5C}" type="pres">
      <dgm:prSet presAssocID="{5BD1A62F-DCF0-4B6A-806F-2B15E2DE0DAF}" presName="spaceRect" presStyleCnt="0"/>
      <dgm:spPr/>
    </dgm:pt>
    <dgm:pt modelId="{52DEC2A9-1B2F-4C99-8B8B-B20CA827567B}" type="pres">
      <dgm:prSet presAssocID="{5BD1A62F-DCF0-4B6A-806F-2B15E2DE0DAF}" presName="parTx" presStyleLbl="revTx" presStyleIdx="1" presStyleCnt="3">
        <dgm:presLayoutVars>
          <dgm:chMax val="0"/>
          <dgm:chPref val="0"/>
        </dgm:presLayoutVars>
      </dgm:prSet>
      <dgm:spPr/>
    </dgm:pt>
    <dgm:pt modelId="{F60E43C2-E955-4417-81B5-9AAF07A15FEB}" type="pres">
      <dgm:prSet presAssocID="{747CC4B1-F8A1-46B2-B8E7-C2B8AEC06592}" presName="sibTrans" presStyleCnt="0"/>
      <dgm:spPr/>
    </dgm:pt>
    <dgm:pt modelId="{BF5343AD-99BE-40DE-9BA0-4B7E30971994}" type="pres">
      <dgm:prSet presAssocID="{FE7F4B7E-E186-466B-8418-579700032184}" presName="compNode" presStyleCnt="0"/>
      <dgm:spPr/>
    </dgm:pt>
    <dgm:pt modelId="{A3D4C6E0-E1F0-440B-AE80-883FE759EDC1}" type="pres">
      <dgm:prSet presAssocID="{FE7F4B7E-E186-466B-8418-579700032184}" presName="bgRect" presStyleLbl="bgShp" presStyleIdx="2" presStyleCnt="3"/>
      <dgm:spPr/>
    </dgm:pt>
    <dgm:pt modelId="{46B5A5FA-1B6E-4779-97BF-8AD21760AACB}" type="pres">
      <dgm:prSet presAssocID="{FE7F4B7E-E186-466B-8418-57970003218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14C23653-6619-4D03-9308-8E4A76ED7F99}" type="pres">
      <dgm:prSet presAssocID="{FE7F4B7E-E186-466B-8418-579700032184}" presName="spaceRect" presStyleCnt="0"/>
      <dgm:spPr/>
    </dgm:pt>
    <dgm:pt modelId="{28FA5A50-717F-4BC5-9A81-EA146BE281B2}" type="pres">
      <dgm:prSet presAssocID="{FE7F4B7E-E186-466B-8418-57970003218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2192510-DF33-491F-B4D7-11714E0C1E4E}" srcId="{23E8D736-CF5A-496E-90AA-C0518FD61CE9}" destId="{D87A9A71-0112-49C8-BF20-40863AD32F88}" srcOrd="0" destOrd="0" parTransId="{37431BED-2B85-48AE-BD83-2E155C21553B}" sibTransId="{9103A49F-4284-4580-B3EA-2B6EC8F392DE}"/>
    <dgm:cxn modelId="{37DAEA20-A11D-4CEE-A305-285331E591E1}" srcId="{23E8D736-CF5A-496E-90AA-C0518FD61CE9}" destId="{5BD1A62F-DCF0-4B6A-806F-2B15E2DE0DAF}" srcOrd="1" destOrd="0" parTransId="{715F2E1A-91D0-4E08-96C8-2CC371EDFD8D}" sibTransId="{747CC4B1-F8A1-46B2-B8E7-C2B8AEC06592}"/>
    <dgm:cxn modelId="{5F38812E-27D9-4840-A840-84F29944A688}" type="presOf" srcId="{D87A9A71-0112-49C8-BF20-40863AD32F88}" destId="{E15B6CD6-AFA4-436D-A30F-BFCD821FD112}" srcOrd="0" destOrd="0" presId="urn:microsoft.com/office/officeart/2018/2/layout/IconVerticalSolidList"/>
    <dgm:cxn modelId="{4B1AF252-1488-4885-8925-A8D917F5D881}" type="presOf" srcId="{5BD1A62F-DCF0-4B6A-806F-2B15E2DE0DAF}" destId="{52DEC2A9-1B2F-4C99-8B8B-B20CA827567B}" srcOrd="0" destOrd="0" presId="urn:microsoft.com/office/officeart/2018/2/layout/IconVerticalSolidList"/>
    <dgm:cxn modelId="{C6F45F74-726E-477E-9302-951960507C01}" type="presOf" srcId="{23E8D736-CF5A-496E-90AA-C0518FD61CE9}" destId="{D253ED9F-7360-4E9A-9A58-2544AFF5F356}" srcOrd="0" destOrd="0" presId="urn:microsoft.com/office/officeart/2018/2/layout/IconVerticalSolidList"/>
    <dgm:cxn modelId="{6683C2AE-4DFD-4E2B-BA81-6AA4EE4B4DAF}" srcId="{23E8D736-CF5A-496E-90AA-C0518FD61CE9}" destId="{FE7F4B7E-E186-466B-8418-579700032184}" srcOrd="2" destOrd="0" parTransId="{508F3DFF-7F47-41F7-A1E8-C6C762C080C2}" sibTransId="{0A1E413D-6B10-404F-802F-DB65A7895905}"/>
    <dgm:cxn modelId="{C35677D4-CAB5-4F6E-956D-459811B6A4FA}" type="presOf" srcId="{FE7F4B7E-E186-466B-8418-579700032184}" destId="{28FA5A50-717F-4BC5-9A81-EA146BE281B2}" srcOrd="0" destOrd="0" presId="urn:microsoft.com/office/officeart/2018/2/layout/IconVerticalSolidList"/>
    <dgm:cxn modelId="{3F07A033-C66A-42C4-B27F-8BDBB9F3955C}" type="presParOf" srcId="{D253ED9F-7360-4E9A-9A58-2544AFF5F356}" destId="{C0F27403-01B7-496E-8FF7-561FD3675E9A}" srcOrd="0" destOrd="0" presId="urn:microsoft.com/office/officeart/2018/2/layout/IconVerticalSolidList"/>
    <dgm:cxn modelId="{84CE158C-C327-44A4-8D86-29A576434309}" type="presParOf" srcId="{C0F27403-01B7-496E-8FF7-561FD3675E9A}" destId="{4D375A8D-4D6C-4F4A-B82B-1FDB062A7225}" srcOrd="0" destOrd="0" presId="urn:microsoft.com/office/officeart/2018/2/layout/IconVerticalSolidList"/>
    <dgm:cxn modelId="{ABFCA8A5-E62F-44DB-AFEE-B4A57337B3F9}" type="presParOf" srcId="{C0F27403-01B7-496E-8FF7-561FD3675E9A}" destId="{0043AF95-951E-447D-957B-EF16FE586CC0}" srcOrd="1" destOrd="0" presId="urn:microsoft.com/office/officeart/2018/2/layout/IconVerticalSolidList"/>
    <dgm:cxn modelId="{3192E884-3BC5-415C-91CF-961FD384802B}" type="presParOf" srcId="{C0F27403-01B7-496E-8FF7-561FD3675E9A}" destId="{0E098DC8-2010-4B3C-BB8B-8F6E45E1553F}" srcOrd="2" destOrd="0" presId="urn:microsoft.com/office/officeart/2018/2/layout/IconVerticalSolidList"/>
    <dgm:cxn modelId="{0C044446-91CE-422B-9B9B-D8B397AA1B30}" type="presParOf" srcId="{C0F27403-01B7-496E-8FF7-561FD3675E9A}" destId="{E15B6CD6-AFA4-436D-A30F-BFCD821FD112}" srcOrd="3" destOrd="0" presId="urn:microsoft.com/office/officeart/2018/2/layout/IconVerticalSolidList"/>
    <dgm:cxn modelId="{A2649E93-F247-4B52-B65E-3B4E74D5D57E}" type="presParOf" srcId="{D253ED9F-7360-4E9A-9A58-2544AFF5F356}" destId="{DD77101C-D580-4A17-8534-9F561B5729A1}" srcOrd="1" destOrd="0" presId="urn:microsoft.com/office/officeart/2018/2/layout/IconVerticalSolidList"/>
    <dgm:cxn modelId="{26098F97-0A6E-468A-BC22-D5590EB54863}" type="presParOf" srcId="{D253ED9F-7360-4E9A-9A58-2544AFF5F356}" destId="{281BB1DE-DE98-43CF-9317-B9180573B542}" srcOrd="2" destOrd="0" presId="urn:microsoft.com/office/officeart/2018/2/layout/IconVerticalSolidList"/>
    <dgm:cxn modelId="{965021F7-7F84-4415-8545-FA5C829FCA65}" type="presParOf" srcId="{281BB1DE-DE98-43CF-9317-B9180573B542}" destId="{EE77A081-9D33-45F6-BA43-D49CE1F64621}" srcOrd="0" destOrd="0" presId="urn:microsoft.com/office/officeart/2018/2/layout/IconVerticalSolidList"/>
    <dgm:cxn modelId="{EDDA895E-9ECF-443B-A88C-C942C8E66419}" type="presParOf" srcId="{281BB1DE-DE98-43CF-9317-B9180573B542}" destId="{A76D4FE3-7F6A-48AC-8B07-5E19C77CBD3E}" srcOrd="1" destOrd="0" presId="urn:microsoft.com/office/officeart/2018/2/layout/IconVerticalSolidList"/>
    <dgm:cxn modelId="{FBAF1DA7-2695-4B2C-852E-29784D455347}" type="presParOf" srcId="{281BB1DE-DE98-43CF-9317-B9180573B542}" destId="{0B88B4B4-544D-45BA-907C-F005E5F3FB5C}" srcOrd="2" destOrd="0" presId="urn:microsoft.com/office/officeart/2018/2/layout/IconVerticalSolidList"/>
    <dgm:cxn modelId="{D9AA49D7-9B04-44C4-A0F9-8E62E8FEC6EB}" type="presParOf" srcId="{281BB1DE-DE98-43CF-9317-B9180573B542}" destId="{52DEC2A9-1B2F-4C99-8B8B-B20CA827567B}" srcOrd="3" destOrd="0" presId="urn:microsoft.com/office/officeart/2018/2/layout/IconVerticalSolidList"/>
    <dgm:cxn modelId="{45A609E8-EDE9-4612-83D8-042310A86039}" type="presParOf" srcId="{D253ED9F-7360-4E9A-9A58-2544AFF5F356}" destId="{F60E43C2-E955-4417-81B5-9AAF07A15FEB}" srcOrd="3" destOrd="0" presId="urn:microsoft.com/office/officeart/2018/2/layout/IconVerticalSolidList"/>
    <dgm:cxn modelId="{13A30CB8-739B-4215-887E-81782607AAC8}" type="presParOf" srcId="{D253ED9F-7360-4E9A-9A58-2544AFF5F356}" destId="{BF5343AD-99BE-40DE-9BA0-4B7E30971994}" srcOrd="4" destOrd="0" presId="urn:microsoft.com/office/officeart/2018/2/layout/IconVerticalSolidList"/>
    <dgm:cxn modelId="{C29C98D0-6A60-41CB-BA45-18CAD5CD78C9}" type="presParOf" srcId="{BF5343AD-99BE-40DE-9BA0-4B7E30971994}" destId="{A3D4C6E0-E1F0-440B-AE80-883FE759EDC1}" srcOrd="0" destOrd="0" presId="urn:microsoft.com/office/officeart/2018/2/layout/IconVerticalSolidList"/>
    <dgm:cxn modelId="{B5427F7D-D644-4340-8702-216022F4DDFD}" type="presParOf" srcId="{BF5343AD-99BE-40DE-9BA0-4B7E30971994}" destId="{46B5A5FA-1B6E-4779-97BF-8AD21760AACB}" srcOrd="1" destOrd="0" presId="urn:microsoft.com/office/officeart/2018/2/layout/IconVerticalSolidList"/>
    <dgm:cxn modelId="{B1DA7D85-3279-4666-9592-67E5E2B4B703}" type="presParOf" srcId="{BF5343AD-99BE-40DE-9BA0-4B7E30971994}" destId="{14C23653-6619-4D03-9308-8E4A76ED7F99}" srcOrd="2" destOrd="0" presId="urn:microsoft.com/office/officeart/2018/2/layout/IconVerticalSolidList"/>
    <dgm:cxn modelId="{B4589F1E-0F5D-4EAF-A7C5-345E5E962657}" type="presParOf" srcId="{BF5343AD-99BE-40DE-9BA0-4B7E30971994}" destId="{28FA5A50-717F-4BC5-9A81-EA146BE281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348313-0327-48A7-BF16-389E373B83B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2573A3E-8097-4F8B-A57F-69D14C28DA4A}">
      <dgm:prSet/>
      <dgm:spPr/>
      <dgm:t>
        <a:bodyPr/>
        <a:lstStyle/>
        <a:p>
          <a:r>
            <a:rPr lang="en-US"/>
            <a:t>“Gratitude is the inward feeling of kindness received.  Thankfulness is the natural impulse to express that feeling.  Thanksgiving is the following of that Impulse”</a:t>
          </a:r>
        </a:p>
      </dgm:t>
    </dgm:pt>
    <dgm:pt modelId="{281A06C6-334C-49AE-A380-80F020CED5CF}" type="parTrans" cxnId="{E6D26838-7531-4221-BA21-E4EF376C98C3}">
      <dgm:prSet/>
      <dgm:spPr/>
      <dgm:t>
        <a:bodyPr/>
        <a:lstStyle/>
        <a:p>
          <a:endParaRPr lang="en-US"/>
        </a:p>
      </dgm:t>
    </dgm:pt>
    <dgm:pt modelId="{680018D2-0AB7-4A33-A212-5FB63FE538BC}" type="sibTrans" cxnId="{E6D26838-7531-4221-BA21-E4EF376C98C3}">
      <dgm:prSet/>
      <dgm:spPr/>
      <dgm:t>
        <a:bodyPr/>
        <a:lstStyle/>
        <a:p>
          <a:endParaRPr lang="en-US"/>
        </a:p>
      </dgm:t>
    </dgm:pt>
    <dgm:pt modelId="{601C2A83-EC60-4D6B-8DE3-B22B8A4700CF}">
      <dgm:prSet/>
      <dgm:spPr/>
      <dgm:t>
        <a:bodyPr/>
        <a:lstStyle/>
        <a:p>
          <a:r>
            <a:rPr lang="en-US"/>
            <a:t>-Henry Van Dyke</a:t>
          </a:r>
        </a:p>
      </dgm:t>
    </dgm:pt>
    <dgm:pt modelId="{260EC8C4-EF5A-461E-9961-31157F5F9806}" type="parTrans" cxnId="{908E9120-693E-4A32-9C54-28F71434433F}">
      <dgm:prSet/>
      <dgm:spPr/>
      <dgm:t>
        <a:bodyPr/>
        <a:lstStyle/>
        <a:p>
          <a:endParaRPr lang="en-US"/>
        </a:p>
      </dgm:t>
    </dgm:pt>
    <dgm:pt modelId="{BD8B3A29-26EF-4EED-A400-64D80B24D2D9}" type="sibTrans" cxnId="{908E9120-693E-4A32-9C54-28F71434433F}">
      <dgm:prSet/>
      <dgm:spPr/>
      <dgm:t>
        <a:bodyPr/>
        <a:lstStyle/>
        <a:p>
          <a:endParaRPr lang="en-US"/>
        </a:p>
      </dgm:t>
    </dgm:pt>
    <dgm:pt modelId="{9994C1AE-2815-499C-9AE8-1D30D4574242}" type="pres">
      <dgm:prSet presAssocID="{DD348313-0327-48A7-BF16-389E373B83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CE77EAE-B88E-4886-BF87-787E2166B177}" type="pres">
      <dgm:prSet presAssocID="{22573A3E-8097-4F8B-A57F-69D14C28DA4A}" presName="hierRoot1" presStyleCnt="0"/>
      <dgm:spPr/>
    </dgm:pt>
    <dgm:pt modelId="{E80C3485-4659-4893-9372-994E35687885}" type="pres">
      <dgm:prSet presAssocID="{22573A3E-8097-4F8B-A57F-69D14C28DA4A}" presName="composite" presStyleCnt="0"/>
      <dgm:spPr/>
    </dgm:pt>
    <dgm:pt modelId="{C34E5501-C10D-4B78-8993-69484F71889C}" type="pres">
      <dgm:prSet presAssocID="{22573A3E-8097-4F8B-A57F-69D14C28DA4A}" presName="background" presStyleLbl="node0" presStyleIdx="0" presStyleCnt="2"/>
      <dgm:spPr/>
    </dgm:pt>
    <dgm:pt modelId="{58271C87-665C-4CCF-967D-32822AD502BA}" type="pres">
      <dgm:prSet presAssocID="{22573A3E-8097-4F8B-A57F-69D14C28DA4A}" presName="text" presStyleLbl="fgAcc0" presStyleIdx="0" presStyleCnt="2">
        <dgm:presLayoutVars>
          <dgm:chPref val="3"/>
        </dgm:presLayoutVars>
      </dgm:prSet>
      <dgm:spPr/>
    </dgm:pt>
    <dgm:pt modelId="{61E42AA5-62BD-42A9-A069-AB028EF67C98}" type="pres">
      <dgm:prSet presAssocID="{22573A3E-8097-4F8B-A57F-69D14C28DA4A}" presName="hierChild2" presStyleCnt="0"/>
      <dgm:spPr/>
    </dgm:pt>
    <dgm:pt modelId="{FBDA2522-BE6C-4F42-B2BF-2E955BA3FEF5}" type="pres">
      <dgm:prSet presAssocID="{601C2A83-EC60-4D6B-8DE3-B22B8A4700CF}" presName="hierRoot1" presStyleCnt="0"/>
      <dgm:spPr/>
    </dgm:pt>
    <dgm:pt modelId="{41D7BF8C-5672-4724-89FD-0E34A92207FD}" type="pres">
      <dgm:prSet presAssocID="{601C2A83-EC60-4D6B-8DE3-B22B8A4700CF}" presName="composite" presStyleCnt="0"/>
      <dgm:spPr/>
    </dgm:pt>
    <dgm:pt modelId="{5B11440B-6070-4A6F-9F22-B6EC27CFD77E}" type="pres">
      <dgm:prSet presAssocID="{601C2A83-EC60-4D6B-8DE3-B22B8A4700CF}" presName="background" presStyleLbl="node0" presStyleIdx="1" presStyleCnt="2"/>
      <dgm:spPr/>
    </dgm:pt>
    <dgm:pt modelId="{D5C3D184-CA1A-4EEF-8CCF-FBE76CD7C9EE}" type="pres">
      <dgm:prSet presAssocID="{601C2A83-EC60-4D6B-8DE3-B22B8A4700CF}" presName="text" presStyleLbl="fgAcc0" presStyleIdx="1" presStyleCnt="2">
        <dgm:presLayoutVars>
          <dgm:chPref val="3"/>
        </dgm:presLayoutVars>
      </dgm:prSet>
      <dgm:spPr/>
    </dgm:pt>
    <dgm:pt modelId="{5C5A9FF4-D753-44F4-8B5A-81913A6FAA9B}" type="pres">
      <dgm:prSet presAssocID="{601C2A83-EC60-4D6B-8DE3-B22B8A4700CF}" presName="hierChild2" presStyleCnt="0"/>
      <dgm:spPr/>
    </dgm:pt>
  </dgm:ptLst>
  <dgm:cxnLst>
    <dgm:cxn modelId="{21CBF516-BD76-49BE-A10F-32262CABB953}" type="presOf" srcId="{DD348313-0327-48A7-BF16-389E373B83BA}" destId="{9994C1AE-2815-499C-9AE8-1D30D4574242}" srcOrd="0" destOrd="0" presId="urn:microsoft.com/office/officeart/2005/8/layout/hierarchy1"/>
    <dgm:cxn modelId="{908E9120-693E-4A32-9C54-28F71434433F}" srcId="{DD348313-0327-48A7-BF16-389E373B83BA}" destId="{601C2A83-EC60-4D6B-8DE3-B22B8A4700CF}" srcOrd="1" destOrd="0" parTransId="{260EC8C4-EF5A-461E-9961-31157F5F9806}" sibTransId="{BD8B3A29-26EF-4EED-A400-64D80B24D2D9}"/>
    <dgm:cxn modelId="{942FD632-76C7-42D9-A57E-E3F7B0022B40}" type="presOf" srcId="{601C2A83-EC60-4D6B-8DE3-B22B8A4700CF}" destId="{D5C3D184-CA1A-4EEF-8CCF-FBE76CD7C9EE}" srcOrd="0" destOrd="0" presId="urn:microsoft.com/office/officeart/2005/8/layout/hierarchy1"/>
    <dgm:cxn modelId="{E6D26838-7531-4221-BA21-E4EF376C98C3}" srcId="{DD348313-0327-48A7-BF16-389E373B83BA}" destId="{22573A3E-8097-4F8B-A57F-69D14C28DA4A}" srcOrd="0" destOrd="0" parTransId="{281A06C6-334C-49AE-A380-80F020CED5CF}" sibTransId="{680018D2-0AB7-4A33-A212-5FB63FE538BC}"/>
    <dgm:cxn modelId="{77504F9C-85AC-4296-A800-2E08B5D10DAC}" type="presOf" srcId="{22573A3E-8097-4F8B-A57F-69D14C28DA4A}" destId="{58271C87-665C-4CCF-967D-32822AD502BA}" srcOrd="0" destOrd="0" presId="urn:microsoft.com/office/officeart/2005/8/layout/hierarchy1"/>
    <dgm:cxn modelId="{41129393-9266-435D-85CD-D7441CB37A69}" type="presParOf" srcId="{9994C1AE-2815-499C-9AE8-1D30D4574242}" destId="{9CE77EAE-B88E-4886-BF87-787E2166B177}" srcOrd="0" destOrd="0" presId="urn:microsoft.com/office/officeart/2005/8/layout/hierarchy1"/>
    <dgm:cxn modelId="{F1FA9B59-F889-4E1E-93DE-247560CCB73E}" type="presParOf" srcId="{9CE77EAE-B88E-4886-BF87-787E2166B177}" destId="{E80C3485-4659-4893-9372-994E35687885}" srcOrd="0" destOrd="0" presId="urn:microsoft.com/office/officeart/2005/8/layout/hierarchy1"/>
    <dgm:cxn modelId="{42E7C2AC-C0E1-4178-BB54-868559728843}" type="presParOf" srcId="{E80C3485-4659-4893-9372-994E35687885}" destId="{C34E5501-C10D-4B78-8993-69484F71889C}" srcOrd="0" destOrd="0" presId="urn:microsoft.com/office/officeart/2005/8/layout/hierarchy1"/>
    <dgm:cxn modelId="{28BD0E0B-EBD0-4685-9CA4-EA3D75852265}" type="presParOf" srcId="{E80C3485-4659-4893-9372-994E35687885}" destId="{58271C87-665C-4CCF-967D-32822AD502BA}" srcOrd="1" destOrd="0" presId="urn:microsoft.com/office/officeart/2005/8/layout/hierarchy1"/>
    <dgm:cxn modelId="{F212F568-9BE9-4CF6-AD0A-FBB04715D582}" type="presParOf" srcId="{9CE77EAE-B88E-4886-BF87-787E2166B177}" destId="{61E42AA5-62BD-42A9-A069-AB028EF67C98}" srcOrd="1" destOrd="0" presId="urn:microsoft.com/office/officeart/2005/8/layout/hierarchy1"/>
    <dgm:cxn modelId="{47054178-BEBD-4615-9F0A-D62B32C2A555}" type="presParOf" srcId="{9994C1AE-2815-499C-9AE8-1D30D4574242}" destId="{FBDA2522-BE6C-4F42-B2BF-2E955BA3FEF5}" srcOrd="1" destOrd="0" presId="urn:microsoft.com/office/officeart/2005/8/layout/hierarchy1"/>
    <dgm:cxn modelId="{86499CE1-853A-483A-ABC9-1B7B23A0A59D}" type="presParOf" srcId="{FBDA2522-BE6C-4F42-B2BF-2E955BA3FEF5}" destId="{41D7BF8C-5672-4724-89FD-0E34A92207FD}" srcOrd="0" destOrd="0" presId="urn:microsoft.com/office/officeart/2005/8/layout/hierarchy1"/>
    <dgm:cxn modelId="{CCD460A5-2EAC-41A5-9DC2-74AFFEA039D2}" type="presParOf" srcId="{41D7BF8C-5672-4724-89FD-0E34A92207FD}" destId="{5B11440B-6070-4A6F-9F22-B6EC27CFD77E}" srcOrd="0" destOrd="0" presId="urn:microsoft.com/office/officeart/2005/8/layout/hierarchy1"/>
    <dgm:cxn modelId="{E2428935-847C-4CE7-B149-32904F3AC36B}" type="presParOf" srcId="{41D7BF8C-5672-4724-89FD-0E34A92207FD}" destId="{D5C3D184-CA1A-4EEF-8CCF-FBE76CD7C9EE}" srcOrd="1" destOrd="0" presId="urn:microsoft.com/office/officeart/2005/8/layout/hierarchy1"/>
    <dgm:cxn modelId="{C4B5067C-590E-4215-90CA-F65B98AC746B}" type="presParOf" srcId="{FBDA2522-BE6C-4F42-B2BF-2E955BA3FEF5}" destId="{5C5A9FF4-D753-44F4-8B5A-81913A6FAA9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7EAF8-A980-4709-8F23-EC1E6BF04C01}">
      <dsp:nvSpPr>
        <dsp:cNvPr id="0" name=""/>
        <dsp:cNvSpPr/>
      </dsp:nvSpPr>
      <dsp:spPr>
        <a:xfrm>
          <a:off x="0" y="4347209"/>
          <a:ext cx="6797675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Stress hormone cortisol is 3% lower in grateful people</a:t>
          </a:r>
        </a:p>
      </dsp:txBody>
      <dsp:txXfrm>
        <a:off x="46606" y="4393815"/>
        <a:ext cx="6704463" cy="861507"/>
      </dsp:txXfrm>
    </dsp:sp>
    <dsp:sp modelId="{47017E32-3195-41AB-A313-8B054CF2A8D9}">
      <dsp:nvSpPr>
        <dsp:cNvPr id="0" name=""/>
        <dsp:cNvSpPr/>
      </dsp:nvSpPr>
      <dsp:spPr>
        <a:xfrm>
          <a:off x="0" y="1125036"/>
          <a:ext cx="6797675" cy="9547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cs typeface="Arial" panose="020B0604020202020204" pitchFamily="34" charset="0"/>
            </a:rPr>
            <a:t>To celebrate our varied and amazing journeys with a focus on mindfulness and tools to achieve</a:t>
          </a:r>
          <a:endParaRPr lang="en-US" sz="2400" kern="1200" dirty="0">
            <a:cs typeface="Arial" panose="020B0604020202020204" pitchFamily="34" charset="0"/>
          </a:endParaRPr>
        </a:p>
      </dsp:txBody>
      <dsp:txXfrm>
        <a:off x="46606" y="1171642"/>
        <a:ext cx="6704463" cy="861507"/>
      </dsp:txXfrm>
    </dsp:sp>
    <dsp:sp modelId="{314916D3-85BD-4D5A-A950-FB6265E112F0}">
      <dsp:nvSpPr>
        <dsp:cNvPr id="0" name=""/>
        <dsp:cNvSpPr/>
      </dsp:nvSpPr>
      <dsp:spPr>
        <a:xfrm>
          <a:off x="0" y="2148876"/>
          <a:ext cx="6797675" cy="9547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cs typeface="Arial" panose="020B0604020202020204" pitchFamily="34" charset="0"/>
            </a:rPr>
            <a:t>To support one another and share knowledge and gratitude</a:t>
          </a:r>
          <a:endParaRPr lang="en-US" sz="2400" kern="1200" dirty="0">
            <a:cs typeface="Arial" panose="020B0604020202020204" pitchFamily="34" charset="0"/>
          </a:endParaRPr>
        </a:p>
      </dsp:txBody>
      <dsp:txXfrm>
        <a:off x="46606" y="2195482"/>
        <a:ext cx="6704463" cy="861507"/>
      </dsp:txXfrm>
    </dsp:sp>
    <dsp:sp modelId="{4605A9EE-EEF4-4DA5-8F95-974BE77BD1A6}">
      <dsp:nvSpPr>
        <dsp:cNvPr id="0" name=""/>
        <dsp:cNvSpPr/>
      </dsp:nvSpPr>
      <dsp:spPr>
        <a:xfrm>
          <a:off x="0" y="3172716"/>
          <a:ext cx="6797675" cy="9547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cs typeface="Arial" panose="020B0604020202020204" pitchFamily="34" charset="0"/>
            </a:rPr>
            <a:t>New ways to inspire and express gratitude</a:t>
          </a:r>
          <a:endParaRPr lang="en-US" sz="2400" kern="1200" dirty="0">
            <a:cs typeface="Arial" panose="020B0604020202020204" pitchFamily="34" charset="0"/>
          </a:endParaRPr>
        </a:p>
      </dsp:txBody>
      <dsp:txXfrm>
        <a:off x="46606" y="3219322"/>
        <a:ext cx="6704463" cy="861507"/>
      </dsp:txXfrm>
    </dsp:sp>
    <dsp:sp modelId="{11E370D5-F192-447D-92BD-27E9E8A77C0A}">
      <dsp:nvSpPr>
        <dsp:cNvPr id="0" name=""/>
        <dsp:cNvSpPr/>
      </dsp:nvSpPr>
      <dsp:spPr>
        <a:xfrm>
          <a:off x="0" y="4196556"/>
          <a:ext cx="6797675" cy="95471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cs typeface="Arial" panose="020B0604020202020204" pitchFamily="34" charset="0"/>
            </a:rPr>
            <a:t>Knowledge and kindness PINKK pillars expression and GIFT from PINKK to all</a:t>
          </a:r>
        </a:p>
      </dsp:txBody>
      <dsp:txXfrm>
        <a:off x="46606" y="4243162"/>
        <a:ext cx="6704463" cy="861507"/>
      </dsp:txXfrm>
    </dsp:sp>
    <dsp:sp modelId="{63688C2E-BD0D-4374-B538-DB30AD7F2778}">
      <dsp:nvSpPr>
        <dsp:cNvPr id="0" name=""/>
        <dsp:cNvSpPr/>
      </dsp:nvSpPr>
      <dsp:spPr>
        <a:xfrm>
          <a:off x="0" y="5151276"/>
          <a:ext cx="6797675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 dirty="0">
            <a:cs typeface="Arial" panose="020B0604020202020204" pitchFamily="34" charset="0"/>
          </a:endParaRPr>
        </a:p>
      </dsp:txBody>
      <dsp:txXfrm>
        <a:off x="0" y="5151276"/>
        <a:ext cx="6797675" cy="3974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02684-AECD-451F-A39E-0D165B5649E6}">
      <dsp:nvSpPr>
        <dsp:cNvPr id="0" name=""/>
        <dsp:cNvSpPr/>
      </dsp:nvSpPr>
      <dsp:spPr>
        <a:xfrm>
          <a:off x="2946" y="256585"/>
          <a:ext cx="2337792" cy="327290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263" tIns="330200" rIns="182263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Pick one practice to incorporate into YOUR  gratitude practice</a:t>
          </a:r>
        </a:p>
      </dsp:txBody>
      <dsp:txXfrm>
        <a:off x="2946" y="1500290"/>
        <a:ext cx="2337792" cy="1963745"/>
      </dsp:txXfrm>
    </dsp:sp>
    <dsp:sp modelId="{5EBDEC0F-16CA-4A90-917D-DB403496A65C}">
      <dsp:nvSpPr>
        <dsp:cNvPr id="0" name=""/>
        <dsp:cNvSpPr/>
      </dsp:nvSpPr>
      <dsp:spPr>
        <a:xfrm>
          <a:off x="680906" y="583876"/>
          <a:ext cx="981872" cy="9818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51" tIns="12700" rIns="76551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1</a:t>
          </a:r>
        </a:p>
      </dsp:txBody>
      <dsp:txXfrm>
        <a:off x="824698" y="727668"/>
        <a:ext cx="694288" cy="694288"/>
      </dsp:txXfrm>
    </dsp:sp>
    <dsp:sp modelId="{45AFAD96-1547-4C40-A12C-3448C59467BF}">
      <dsp:nvSpPr>
        <dsp:cNvPr id="0" name=""/>
        <dsp:cNvSpPr/>
      </dsp:nvSpPr>
      <dsp:spPr>
        <a:xfrm>
          <a:off x="2946" y="3529422"/>
          <a:ext cx="2337792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B74FD-6248-45A9-95F2-BE164DB9DF97}">
      <dsp:nvSpPr>
        <dsp:cNvPr id="0" name=""/>
        <dsp:cNvSpPr/>
      </dsp:nvSpPr>
      <dsp:spPr>
        <a:xfrm>
          <a:off x="2574518" y="256585"/>
          <a:ext cx="2337792" cy="327290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263" tIns="330200" rIns="182263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Give it 21 Days</a:t>
          </a:r>
        </a:p>
      </dsp:txBody>
      <dsp:txXfrm>
        <a:off x="2574518" y="1500290"/>
        <a:ext cx="2337792" cy="1963745"/>
      </dsp:txXfrm>
    </dsp:sp>
    <dsp:sp modelId="{E71A3F70-1CC7-4F5E-9A13-BD157F025929}">
      <dsp:nvSpPr>
        <dsp:cNvPr id="0" name=""/>
        <dsp:cNvSpPr/>
      </dsp:nvSpPr>
      <dsp:spPr>
        <a:xfrm>
          <a:off x="3252477" y="583876"/>
          <a:ext cx="981872" cy="9818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51" tIns="12700" rIns="76551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2</a:t>
          </a:r>
        </a:p>
      </dsp:txBody>
      <dsp:txXfrm>
        <a:off x="3396269" y="727668"/>
        <a:ext cx="694288" cy="694288"/>
      </dsp:txXfrm>
    </dsp:sp>
    <dsp:sp modelId="{9A54B70A-7617-4C7F-8B50-289C06BF283C}">
      <dsp:nvSpPr>
        <dsp:cNvPr id="0" name=""/>
        <dsp:cNvSpPr/>
      </dsp:nvSpPr>
      <dsp:spPr>
        <a:xfrm>
          <a:off x="2574518" y="3529422"/>
          <a:ext cx="2337792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513B7-AF46-4BC7-B339-F823DD347582}">
      <dsp:nvSpPr>
        <dsp:cNvPr id="0" name=""/>
        <dsp:cNvSpPr/>
      </dsp:nvSpPr>
      <dsp:spPr>
        <a:xfrm>
          <a:off x="5146089" y="256585"/>
          <a:ext cx="2337792" cy="327290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263" tIns="330200" rIns="182263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Let me know how you feel- email each of you a link to my website following today’s session so we can stay in touch</a:t>
          </a:r>
        </a:p>
      </dsp:txBody>
      <dsp:txXfrm>
        <a:off x="5146089" y="1500290"/>
        <a:ext cx="2337792" cy="1963745"/>
      </dsp:txXfrm>
    </dsp:sp>
    <dsp:sp modelId="{E1D0DEB0-ED74-4CDA-99E4-C3B52EAD58B5}">
      <dsp:nvSpPr>
        <dsp:cNvPr id="0" name=""/>
        <dsp:cNvSpPr/>
      </dsp:nvSpPr>
      <dsp:spPr>
        <a:xfrm>
          <a:off x="5824049" y="583876"/>
          <a:ext cx="981872" cy="9818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51" tIns="12700" rIns="76551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3</a:t>
          </a:r>
        </a:p>
      </dsp:txBody>
      <dsp:txXfrm>
        <a:off x="5967841" y="727668"/>
        <a:ext cx="694288" cy="694288"/>
      </dsp:txXfrm>
    </dsp:sp>
    <dsp:sp modelId="{AE4B4D01-8781-4705-BD2E-78CF45B222E9}">
      <dsp:nvSpPr>
        <dsp:cNvPr id="0" name=""/>
        <dsp:cNvSpPr/>
      </dsp:nvSpPr>
      <dsp:spPr>
        <a:xfrm>
          <a:off x="5146089" y="3529422"/>
          <a:ext cx="2337792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47BBC-C4A4-427B-AF40-86ED5A0C5A41}">
      <dsp:nvSpPr>
        <dsp:cNvPr id="0" name=""/>
        <dsp:cNvSpPr/>
      </dsp:nvSpPr>
      <dsp:spPr>
        <a:xfrm>
          <a:off x="7717661" y="256585"/>
          <a:ext cx="2337792" cy="327290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263" tIns="330200" rIns="182263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Create an Attitude of Gratitude- make it a habit to express thankfulness on a regular basis for big and small things in your life</a:t>
          </a:r>
        </a:p>
      </dsp:txBody>
      <dsp:txXfrm>
        <a:off x="7717661" y="1500290"/>
        <a:ext cx="2337792" cy="1963745"/>
      </dsp:txXfrm>
    </dsp:sp>
    <dsp:sp modelId="{7830D6AE-3AD4-462C-9E71-F9D7D6A901AB}">
      <dsp:nvSpPr>
        <dsp:cNvPr id="0" name=""/>
        <dsp:cNvSpPr/>
      </dsp:nvSpPr>
      <dsp:spPr>
        <a:xfrm>
          <a:off x="8395620" y="583876"/>
          <a:ext cx="981872" cy="9818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51" tIns="12700" rIns="76551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4</a:t>
          </a:r>
        </a:p>
      </dsp:txBody>
      <dsp:txXfrm>
        <a:off x="8539412" y="727668"/>
        <a:ext cx="694288" cy="694288"/>
      </dsp:txXfrm>
    </dsp:sp>
    <dsp:sp modelId="{5A537439-D5B0-41A4-AB43-D0A45A208C56}">
      <dsp:nvSpPr>
        <dsp:cNvPr id="0" name=""/>
        <dsp:cNvSpPr/>
      </dsp:nvSpPr>
      <dsp:spPr>
        <a:xfrm>
          <a:off x="7717661" y="3529422"/>
          <a:ext cx="2337792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4511F-B3DB-478E-8AB7-AA838DDDE5DE}">
      <dsp:nvSpPr>
        <dsp:cNvPr id="0" name=""/>
        <dsp:cNvSpPr/>
      </dsp:nvSpPr>
      <dsp:spPr>
        <a:xfrm>
          <a:off x="0" y="56915"/>
          <a:ext cx="6797675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32-year career in Reinsurance and Career Development</a:t>
          </a:r>
        </a:p>
      </dsp:txBody>
      <dsp:txXfrm>
        <a:off x="64083" y="120998"/>
        <a:ext cx="6669509" cy="1184574"/>
      </dsp:txXfrm>
    </dsp:sp>
    <dsp:sp modelId="{B4A473E7-BAEE-412F-B010-3EE8F9016797}">
      <dsp:nvSpPr>
        <dsp:cNvPr id="0" name=""/>
        <dsp:cNvSpPr/>
      </dsp:nvSpPr>
      <dsp:spPr>
        <a:xfrm>
          <a:off x="0" y="1464695"/>
          <a:ext cx="6797675" cy="1312740"/>
        </a:xfrm>
        <a:prstGeom prst="round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RYT 200 Yoga Instructor</a:t>
          </a:r>
        </a:p>
      </dsp:txBody>
      <dsp:txXfrm>
        <a:off x="64083" y="1528778"/>
        <a:ext cx="6669509" cy="1184574"/>
      </dsp:txXfrm>
    </dsp:sp>
    <dsp:sp modelId="{044E8F4F-71DE-4969-AF8C-17269FBBAB5F}">
      <dsp:nvSpPr>
        <dsp:cNvPr id="0" name=""/>
        <dsp:cNvSpPr/>
      </dsp:nvSpPr>
      <dsp:spPr>
        <a:xfrm>
          <a:off x="0" y="2872476"/>
          <a:ext cx="6797675" cy="1312740"/>
        </a:xfrm>
        <a:prstGeom prst="round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Launched Career Coaching Business  October 2019 </a:t>
          </a:r>
        </a:p>
      </dsp:txBody>
      <dsp:txXfrm>
        <a:off x="64083" y="2936559"/>
        <a:ext cx="6669509" cy="1184574"/>
      </dsp:txXfrm>
    </dsp:sp>
    <dsp:sp modelId="{085BB703-F65E-4B13-BD5C-33C23B37BD28}">
      <dsp:nvSpPr>
        <dsp:cNvPr id="0" name=""/>
        <dsp:cNvSpPr/>
      </dsp:nvSpPr>
      <dsp:spPr>
        <a:xfrm>
          <a:off x="0" y="4280256"/>
          <a:ext cx="6797675" cy="131274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hlinkClick xmlns:r="http://schemas.openxmlformats.org/officeDocument/2006/relationships" r:id="rId1"/>
            </a:rPr>
            <a:t>www.Pathfindercoaching4u.com</a:t>
          </a:r>
          <a:endParaRPr lang="en-US" sz="3300" kern="1200"/>
        </a:p>
      </dsp:txBody>
      <dsp:txXfrm>
        <a:off x="64083" y="4344339"/>
        <a:ext cx="6669509" cy="1184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654F3-1DF0-4FF0-8071-237ED53BBBD4}">
      <dsp:nvSpPr>
        <dsp:cNvPr id="0" name=""/>
        <dsp:cNvSpPr/>
      </dsp:nvSpPr>
      <dsp:spPr>
        <a:xfrm>
          <a:off x="573881" y="0"/>
          <a:ext cx="5649912" cy="564991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F1840-9F3C-4087-B6ED-BEA344FB1D5C}">
      <dsp:nvSpPr>
        <dsp:cNvPr id="0" name=""/>
        <dsp:cNvSpPr/>
      </dsp:nvSpPr>
      <dsp:spPr>
        <a:xfrm>
          <a:off x="941125" y="367244"/>
          <a:ext cx="2259964" cy="22599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Told in “</a:t>
          </a:r>
          <a:r>
            <a:rPr lang="en-US" sz="1300" u="sng" kern="1200"/>
            <a:t>By the Seats of Their Skirts</a:t>
          </a:r>
          <a:r>
            <a:rPr lang="en-US" sz="1300" kern="1200"/>
            <a:t>” –  PINKK Storybook  (first book in series) by Creator of PINKK and author Athena Golianis Walker – out in early December</a:t>
          </a:r>
        </a:p>
      </dsp:txBody>
      <dsp:txXfrm>
        <a:off x="1051447" y="477566"/>
        <a:ext cx="2039320" cy="2039320"/>
      </dsp:txXfrm>
    </dsp:sp>
    <dsp:sp modelId="{7E6D2235-32FD-407C-86F8-95E0B0BFDC4E}">
      <dsp:nvSpPr>
        <dsp:cNvPr id="0" name=""/>
        <dsp:cNvSpPr/>
      </dsp:nvSpPr>
      <dsp:spPr>
        <a:xfrm>
          <a:off x="3596584" y="367244"/>
          <a:ext cx="2259964" cy="22599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Sometimes there is a person that comes into your life to </a:t>
          </a:r>
          <a:r>
            <a:rPr lang="en-US" sz="1300" b="1" kern="1200"/>
            <a:t>awaken</a:t>
          </a:r>
          <a:r>
            <a:rPr lang="en-US" sz="1300" kern="1200"/>
            <a:t> you, to make you realize there are other options, other ways to view and experience your life</a:t>
          </a:r>
        </a:p>
      </dsp:txBody>
      <dsp:txXfrm>
        <a:off x="3706906" y="477566"/>
        <a:ext cx="2039320" cy="2039320"/>
      </dsp:txXfrm>
    </dsp:sp>
    <dsp:sp modelId="{D3E9C717-92D8-4AC9-A6AD-80E01DCD6BBD}">
      <dsp:nvSpPr>
        <dsp:cNvPr id="0" name=""/>
        <dsp:cNvSpPr/>
      </dsp:nvSpPr>
      <dsp:spPr>
        <a:xfrm>
          <a:off x="941125" y="3022702"/>
          <a:ext cx="2259964" cy="22599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For me, this came during a yoga class with a particular teacher by pausing and reflecting and opening one breath at at time, I became both </a:t>
          </a:r>
          <a:r>
            <a:rPr lang="en-US" sz="1300" b="1" kern="1200"/>
            <a:t>softer</a:t>
          </a:r>
          <a:r>
            <a:rPr lang="en-US" sz="1300" kern="1200"/>
            <a:t> and </a:t>
          </a:r>
          <a:r>
            <a:rPr lang="en-US" sz="1300" b="1" kern="1200"/>
            <a:t>stronger</a:t>
          </a:r>
          <a:r>
            <a:rPr lang="en-US" sz="1300" kern="1200"/>
            <a:t> at the same time and for the first time in a long time put me first and found my </a:t>
          </a:r>
          <a:r>
            <a:rPr lang="en-US" sz="1300" b="1" i="1" kern="1200"/>
            <a:t>heart</a:t>
          </a:r>
          <a:r>
            <a:rPr lang="en-US" sz="1300" b="1" kern="1200"/>
            <a:t> </a:t>
          </a:r>
          <a:r>
            <a:rPr lang="en-US" sz="1300" kern="1200"/>
            <a:t>to follow</a:t>
          </a:r>
        </a:p>
      </dsp:txBody>
      <dsp:txXfrm>
        <a:off x="1051447" y="3133024"/>
        <a:ext cx="2039320" cy="2039320"/>
      </dsp:txXfrm>
    </dsp:sp>
    <dsp:sp modelId="{1418DF4A-09D9-4C78-9256-9E4CE9F03CD2}">
      <dsp:nvSpPr>
        <dsp:cNvPr id="0" name=""/>
        <dsp:cNvSpPr/>
      </dsp:nvSpPr>
      <dsp:spPr>
        <a:xfrm>
          <a:off x="3596584" y="3022702"/>
          <a:ext cx="2259964" cy="22599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It is what provided the strength to me to make several moves in my personal life and become a yoga teacher and want to </a:t>
          </a:r>
          <a:r>
            <a:rPr lang="en-US" sz="1300" b="1" kern="1200"/>
            <a:t>give back</a:t>
          </a:r>
          <a:r>
            <a:rPr lang="en-US" sz="1300" kern="1200"/>
            <a:t> to others in helping them find the strength within themselves to </a:t>
          </a:r>
          <a:r>
            <a:rPr lang="en-US" sz="1300" b="1" kern="1200"/>
            <a:t>uncover possibilities </a:t>
          </a:r>
          <a:r>
            <a:rPr lang="en-US" sz="1300" kern="1200"/>
            <a:t>they never knew existed</a:t>
          </a:r>
        </a:p>
      </dsp:txBody>
      <dsp:txXfrm>
        <a:off x="3706906" y="3133024"/>
        <a:ext cx="2039320" cy="2039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A622B-4E73-41D3-9EDB-4F953A26FDAD}">
      <dsp:nvSpPr>
        <dsp:cNvPr id="0" name=""/>
        <dsp:cNvSpPr/>
      </dsp:nvSpPr>
      <dsp:spPr>
        <a:xfrm>
          <a:off x="1038552" y="345415"/>
          <a:ext cx="776777" cy="7767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7776C-9B6F-4E64-8782-DC1D9F10076C}">
      <dsp:nvSpPr>
        <dsp:cNvPr id="0" name=""/>
        <dsp:cNvSpPr/>
      </dsp:nvSpPr>
      <dsp:spPr>
        <a:xfrm>
          <a:off x="563855" y="1425277"/>
          <a:ext cx="1726171" cy="884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Definition- the quality of being thankful; readiness to show appreciation for and to return kindness</a:t>
          </a:r>
        </a:p>
      </dsp:txBody>
      <dsp:txXfrm>
        <a:off x="563855" y="1425277"/>
        <a:ext cx="1726171" cy="884663"/>
      </dsp:txXfrm>
    </dsp:sp>
    <dsp:sp modelId="{E29ED6D4-21FA-4A54-BAA1-8C3E32834AB3}">
      <dsp:nvSpPr>
        <dsp:cNvPr id="0" name=""/>
        <dsp:cNvSpPr/>
      </dsp:nvSpPr>
      <dsp:spPr>
        <a:xfrm>
          <a:off x="3066804" y="345415"/>
          <a:ext cx="776777" cy="7767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5E541-9378-4070-8654-F3E19E03D6C6}">
      <dsp:nvSpPr>
        <dsp:cNvPr id="0" name=""/>
        <dsp:cNvSpPr/>
      </dsp:nvSpPr>
      <dsp:spPr>
        <a:xfrm>
          <a:off x="2592107" y="1425277"/>
          <a:ext cx="1726171" cy="884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Grateful is a  FEELING while thankful is an ACTION(ie:  When someone does something nice for you , you FEEL grateful  and offer your thanks as an action)</a:t>
          </a:r>
        </a:p>
      </dsp:txBody>
      <dsp:txXfrm>
        <a:off x="2592107" y="1425277"/>
        <a:ext cx="1726171" cy="884663"/>
      </dsp:txXfrm>
    </dsp:sp>
    <dsp:sp modelId="{3B204EB3-7F5F-470A-B911-A22B2E05CA42}">
      <dsp:nvSpPr>
        <dsp:cNvPr id="0" name=""/>
        <dsp:cNvSpPr/>
      </dsp:nvSpPr>
      <dsp:spPr>
        <a:xfrm>
          <a:off x="5095056" y="345415"/>
          <a:ext cx="776777" cy="7767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B8811-12D5-4EA6-85C9-C528FFEA7EE4}">
      <dsp:nvSpPr>
        <dsp:cNvPr id="0" name=""/>
        <dsp:cNvSpPr/>
      </dsp:nvSpPr>
      <dsp:spPr>
        <a:xfrm>
          <a:off x="4620359" y="1425277"/>
          <a:ext cx="1726171" cy="884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Part of Mindful Practice- being in the moment</a:t>
          </a:r>
        </a:p>
      </dsp:txBody>
      <dsp:txXfrm>
        <a:off x="4620359" y="1425277"/>
        <a:ext cx="1726171" cy="884663"/>
      </dsp:txXfrm>
    </dsp:sp>
    <dsp:sp modelId="{45BCB514-5FDC-49F6-93EF-8D4DFC4395EE}">
      <dsp:nvSpPr>
        <dsp:cNvPr id="0" name=""/>
        <dsp:cNvSpPr/>
      </dsp:nvSpPr>
      <dsp:spPr>
        <a:xfrm>
          <a:off x="2052678" y="2741483"/>
          <a:ext cx="776777" cy="7767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1A66E-439B-4E3A-AD5F-04BDD7DD6AC6}">
      <dsp:nvSpPr>
        <dsp:cNvPr id="0" name=""/>
        <dsp:cNvSpPr/>
      </dsp:nvSpPr>
      <dsp:spPr>
        <a:xfrm>
          <a:off x="1577981" y="3821346"/>
          <a:ext cx="1726171" cy="884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How these two simple words “Thank You “ can change everything</a:t>
          </a:r>
        </a:p>
      </dsp:txBody>
      <dsp:txXfrm>
        <a:off x="1577981" y="3821346"/>
        <a:ext cx="1726171" cy="884663"/>
      </dsp:txXfrm>
    </dsp:sp>
    <dsp:sp modelId="{6D94D377-03A7-478A-89FC-D10DB04EA918}">
      <dsp:nvSpPr>
        <dsp:cNvPr id="0" name=""/>
        <dsp:cNvSpPr/>
      </dsp:nvSpPr>
      <dsp:spPr>
        <a:xfrm>
          <a:off x="4080930" y="2741483"/>
          <a:ext cx="776777" cy="7767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3783-10F6-413F-99DC-0545467E0DD4}">
      <dsp:nvSpPr>
        <dsp:cNvPr id="0" name=""/>
        <dsp:cNvSpPr/>
      </dsp:nvSpPr>
      <dsp:spPr>
        <a:xfrm>
          <a:off x="3606233" y="3821346"/>
          <a:ext cx="1726171" cy="884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Turn scarcity to abundance</a:t>
          </a:r>
        </a:p>
      </dsp:txBody>
      <dsp:txXfrm>
        <a:off x="3606233" y="3821346"/>
        <a:ext cx="1726171" cy="8846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7EAF8-A980-4709-8F23-EC1E6BF04C01}">
      <dsp:nvSpPr>
        <dsp:cNvPr id="0" name=""/>
        <dsp:cNvSpPr/>
      </dsp:nvSpPr>
      <dsp:spPr>
        <a:xfrm>
          <a:off x="0" y="121265"/>
          <a:ext cx="6797675" cy="6356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Stress hormone cortisol is 23% lower in grateful people</a:t>
          </a:r>
        </a:p>
      </dsp:txBody>
      <dsp:txXfrm>
        <a:off x="31028" y="152293"/>
        <a:ext cx="6735619" cy="573546"/>
      </dsp:txXfrm>
    </dsp:sp>
    <dsp:sp modelId="{854214B6-A42C-46A2-80CF-33C08CDD2FF6}">
      <dsp:nvSpPr>
        <dsp:cNvPr id="0" name=""/>
        <dsp:cNvSpPr/>
      </dsp:nvSpPr>
      <dsp:spPr>
        <a:xfrm>
          <a:off x="0" y="802948"/>
          <a:ext cx="6797675" cy="63560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Reduce affects of aging on brain</a:t>
          </a:r>
        </a:p>
      </dsp:txBody>
      <dsp:txXfrm>
        <a:off x="31028" y="833976"/>
        <a:ext cx="6735619" cy="573546"/>
      </dsp:txXfrm>
    </dsp:sp>
    <dsp:sp modelId="{1B4E2C69-C8E2-4790-8DCA-4A9A3A301F1B}">
      <dsp:nvSpPr>
        <dsp:cNvPr id="0" name=""/>
        <dsp:cNvSpPr/>
      </dsp:nvSpPr>
      <dsp:spPr>
        <a:xfrm>
          <a:off x="0" y="1484630"/>
          <a:ext cx="6797675" cy="6356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Improves physical and psychological health</a:t>
          </a:r>
        </a:p>
      </dsp:txBody>
      <dsp:txXfrm>
        <a:off x="31028" y="1515658"/>
        <a:ext cx="6735619" cy="573546"/>
      </dsp:txXfrm>
    </dsp:sp>
    <dsp:sp modelId="{C1807355-08ED-47F9-BDA9-73ECDFB72077}">
      <dsp:nvSpPr>
        <dsp:cNvPr id="0" name=""/>
        <dsp:cNvSpPr/>
      </dsp:nvSpPr>
      <dsp:spPr>
        <a:xfrm>
          <a:off x="0" y="2166313"/>
          <a:ext cx="6797675" cy="6356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Enhances empathy</a:t>
          </a:r>
        </a:p>
      </dsp:txBody>
      <dsp:txXfrm>
        <a:off x="31028" y="2197341"/>
        <a:ext cx="6735619" cy="573546"/>
      </dsp:txXfrm>
    </dsp:sp>
    <dsp:sp modelId="{BEA6DA2F-4818-4A92-B7A2-93D184BB72A0}">
      <dsp:nvSpPr>
        <dsp:cNvPr id="0" name=""/>
        <dsp:cNvSpPr/>
      </dsp:nvSpPr>
      <dsp:spPr>
        <a:xfrm>
          <a:off x="0" y="2847996"/>
          <a:ext cx="6797675" cy="63560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Helps improve self esteem</a:t>
          </a:r>
        </a:p>
      </dsp:txBody>
      <dsp:txXfrm>
        <a:off x="31028" y="2879024"/>
        <a:ext cx="6735619" cy="573546"/>
      </dsp:txXfrm>
    </dsp:sp>
    <dsp:sp modelId="{56035082-5017-4015-AFDD-8C791C11E579}">
      <dsp:nvSpPr>
        <dsp:cNvPr id="0" name=""/>
        <dsp:cNvSpPr/>
      </dsp:nvSpPr>
      <dsp:spPr>
        <a:xfrm>
          <a:off x="0" y="3529678"/>
          <a:ext cx="6797675" cy="6356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Improves sleep</a:t>
          </a:r>
        </a:p>
      </dsp:txBody>
      <dsp:txXfrm>
        <a:off x="31028" y="3560706"/>
        <a:ext cx="6735619" cy="573546"/>
      </dsp:txXfrm>
    </dsp:sp>
    <dsp:sp modelId="{9143CFC2-8815-4741-ABE4-9D54691EFFE6}">
      <dsp:nvSpPr>
        <dsp:cNvPr id="0" name=""/>
        <dsp:cNvSpPr/>
      </dsp:nvSpPr>
      <dsp:spPr>
        <a:xfrm>
          <a:off x="0" y="4211361"/>
          <a:ext cx="6797675" cy="63560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Produces higher levels of activity in the hypothalamus engaging the brain in a virtuous cycle.  Your brain only has so much power to focus its attention</a:t>
          </a:r>
        </a:p>
      </dsp:txBody>
      <dsp:txXfrm>
        <a:off x="31028" y="4242389"/>
        <a:ext cx="6735619" cy="573546"/>
      </dsp:txXfrm>
    </dsp:sp>
    <dsp:sp modelId="{A38548C2-1452-4761-A8FC-B39CA6C23C4D}">
      <dsp:nvSpPr>
        <dsp:cNvPr id="0" name=""/>
        <dsp:cNvSpPr/>
      </dsp:nvSpPr>
      <dsp:spPr>
        <a:xfrm>
          <a:off x="0" y="4893043"/>
          <a:ext cx="6797675" cy="6356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We are all connected so if we practice positive thoughts of abundance, we affect our neighbors, family and friends and in turn, the world</a:t>
          </a:r>
        </a:p>
      </dsp:txBody>
      <dsp:txXfrm>
        <a:off x="31028" y="4924071"/>
        <a:ext cx="6735619" cy="5735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2EC36-DF04-4B58-92BF-7821E1D3EEF2}">
      <dsp:nvSpPr>
        <dsp:cNvPr id="0" name=""/>
        <dsp:cNvSpPr/>
      </dsp:nvSpPr>
      <dsp:spPr>
        <a:xfrm>
          <a:off x="2175255" y="1551"/>
          <a:ext cx="2447163" cy="9034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Gratitude Journal</a:t>
          </a:r>
        </a:p>
      </dsp:txBody>
      <dsp:txXfrm>
        <a:off x="2219360" y="45656"/>
        <a:ext cx="2358953" cy="815279"/>
      </dsp:txXfrm>
    </dsp:sp>
    <dsp:sp modelId="{323C9DAB-A969-4362-8186-5C84AD7574EA}">
      <dsp:nvSpPr>
        <dsp:cNvPr id="0" name=""/>
        <dsp:cNvSpPr/>
      </dsp:nvSpPr>
      <dsp:spPr>
        <a:xfrm>
          <a:off x="2175255" y="950215"/>
          <a:ext cx="2447163" cy="9034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Meditation- Practice Together</a:t>
          </a:r>
        </a:p>
      </dsp:txBody>
      <dsp:txXfrm>
        <a:off x="2219360" y="994320"/>
        <a:ext cx="2358953" cy="815279"/>
      </dsp:txXfrm>
    </dsp:sp>
    <dsp:sp modelId="{A2C0BA9C-0B5D-46F4-BE38-FC3122347901}">
      <dsp:nvSpPr>
        <dsp:cNvPr id="0" name=""/>
        <dsp:cNvSpPr/>
      </dsp:nvSpPr>
      <dsp:spPr>
        <a:xfrm>
          <a:off x="2175255" y="1898879"/>
          <a:ext cx="2447163" cy="9034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Mantra/Intention</a:t>
          </a:r>
        </a:p>
      </dsp:txBody>
      <dsp:txXfrm>
        <a:off x="2219360" y="1942984"/>
        <a:ext cx="2358953" cy="815279"/>
      </dsp:txXfrm>
    </dsp:sp>
    <dsp:sp modelId="{45167C8E-5C2E-44F8-B6CF-C5A1A97FDD95}">
      <dsp:nvSpPr>
        <dsp:cNvPr id="0" name=""/>
        <dsp:cNvSpPr/>
      </dsp:nvSpPr>
      <dsp:spPr>
        <a:xfrm>
          <a:off x="2175255" y="2847543"/>
          <a:ext cx="2447163" cy="9034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Say and/or  write “Thank You “ more often</a:t>
          </a:r>
        </a:p>
      </dsp:txBody>
      <dsp:txXfrm>
        <a:off x="2219360" y="2891648"/>
        <a:ext cx="2358953" cy="815279"/>
      </dsp:txXfrm>
    </dsp:sp>
    <dsp:sp modelId="{393691C2-AE64-4E8C-9D22-118BE5A1B72B}">
      <dsp:nvSpPr>
        <dsp:cNvPr id="0" name=""/>
        <dsp:cNvSpPr/>
      </dsp:nvSpPr>
      <dsp:spPr>
        <a:xfrm>
          <a:off x="2175255" y="3796207"/>
          <a:ext cx="2447163" cy="90348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 Complaint day</a:t>
          </a:r>
        </a:p>
      </dsp:txBody>
      <dsp:txXfrm>
        <a:off x="2219360" y="3840312"/>
        <a:ext cx="2358953" cy="815279"/>
      </dsp:txXfrm>
    </dsp:sp>
    <dsp:sp modelId="{A1EB8560-ABE9-4F55-B0A6-E52F35A15533}">
      <dsp:nvSpPr>
        <dsp:cNvPr id="0" name=""/>
        <dsp:cNvSpPr/>
      </dsp:nvSpPr>
      <dsp:spPr>
        <a:xfrm>
          <a:off x="2175255" y="4744870"/>
          <a:ext cx="2447163" cy="9034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Volunteer</a:t>
          </a:r>
        </a:p>
      </dsp:txBody>
      <dsp:txXfrm>
        <a:off x="2219360" y="4788975"/>
        <a:ext cx="2358953" cy="8152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5CBF8-1C6C-45B5-9B06-D59792B149A6}">
      <dsp:nvSpPr>
        <dsp:cNvPr id="0" name=""/>
        <dsp:cNvSpPr/>
      </dsp:nvSpPr>
      <dsp:spPr>
        <a:xfrm>
          <a:off x="0" y="19073"/>
          <a:ext cx="6797675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How many of you keep a gratitude journal?</a:t>
          </a:r>
          <a:endParaRPr lang="en-US" sz="1900" kern="1200"/>
        </a:p>
      </dsp:txBody>
      <dsp:txXfrm>
        <a:off x="36845" y="55918"/>
        <a:ext cx="6723985" cy="681087"/>
      </dsp:txXfrm>
    </dsp:sp>
    <dsp:sp modelId="{0778B4CE-0DD5-4B38-8061-BCD9BAB06023}">
      <dsp:nvSpPr>
        <dsp:cNvPr id="0" name=""/>
        <dsp:cNvSpPr/>
      </dsp:nvSpPr>
      <dsp:spPr>
        <a:xfrm>
          <a:off x="0" y="828571"/>
          <a:ext cx="6797675" cy="754777"/>
        </a:xfrm>
        <a:prstGeom prst="roundRect">
          <a:avLst/>
        </a:prstGeom>
        <a:solidFill>
          <a:schemeClr val="accent2">
            <a:hueOff val="6506"/>
            <a:satOff val="-4479"/>
            <a:lumOff val="-114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u="sng" kern="1200"/>
            <a:t>Benefits:</a:t>
          </a:r>
          <a:endParaRPr lang="en-US" sz="1900" kern="1200"/>
        </a:p>
      </dsp:txBody>
      <dsp:txXfrm>
        <a:off x="36845" y="865416"/>
        <a:ext cx="6723985" cy="681087"/>
      </dsp:txXfrm>
    </dsp:sp>
    <dsp:sp modelId="{DF04B2B8-D447-46F5-B586-F77727590F52}">
      <dsp:nvSpPr>
        <dsp:cNvPr id="0" name=""/>
        <dsp:cNvSpPr/>
      </dsp:nvSpPr>
      <dsp:spPr>
        <a:xfrm>
          <a:off x="0" y="1638069"/>
          <a:ext cx="6797675" cy="754777"/>
        </a:xfrm>
        <a:prstGeom prst="round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Reduces stress</a:t>
          </a:r>
        </a:p>
      </dsp:txBody>
      <dsp:txXfrm>
        <a:off x="36845" y="1674914"/>
        <a:ext cx="6723985" cy="681087"/>
      </dsp:txXfrm>
    </dsp:sp>
    <dsp:sp modelId="{9AF4874C-926E-48B3-BB1D-4EBF7DBD8C30}">
      <dsp:nvSpPr>
        <dsp:cNvPr id="0" name=""/>
        <dsp:cNvSpPr/>
      </dsp:nvSpPr>
      <dsp:spPr>
        <a:xfrm>
          <a:off x="0" y="2447567"/>
          <a:ext cx="6797675" cy="754777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Improves self esteem- personal activity allowing you to be present with your achievements</a:t>
          </a:r>
        </a:p>
      </dsp:txBody>
      <dsp:txXfrm>
        <a:off x="36845" y="2484412"/>
        <a:ext cx="6723985" cy="681087"/>
      </dsp:txXfrm>
    </dsp:sp>
    <dsp:sp modelId="{906D07BA-DF74-40E1-9514-8686334FAB62}">
      <dsp:nvSpPr>
        <dsp:cNvPr id="0" name=""/>
        <dsp:cNvSpPr/>
      </dsp:nvSpPr>
      <dsp:spPr>
        <a:xfrm>
          <a:off x="0" y="3257064"/>
          <a:ext cx="6797675" cy="754777"/>
        </a:xfrm>
        <a:prstGeom prst="round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Increases positivity- as you are focusing on the good</a:t>
          </a:r>
        </a:p>
      </dsp:txBody>
      <dsp:txXfrm>
        <a:off x="36845" y="3293909"/>
        <a:ext cx="6723985" cy="681087"/>
      </dsp:txXfrm>
    </dsp:sp>
    <dsp:sp modelId="{E7395BBD-7ACB-4A43-A6E1-F7A9FB5FA5E1}">
      <dsp:nvSpPr>
        <dsp:cNvPr id="0" name=""/>
        <dsp:cNvSpPr/>
      </dsp:nvSpPr>
      <dsp:spPr>
        <a:xfrm>
          <a:off x="0" y="4066562"/>
          <a:ext cx="6797675" cy="754777"/>
        </a:xfrm>
        <a:prstGeom prst="roundRect">
          <a:avLst/>
        </a:prstGeom>
        <a:solidFill>
          <a:schemeClr val="accent2">
            <a:hueOff val="32532"/>
            <a:satOff val="-22397"/>
            <a:lumOff val="-5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Helps you sleep better</a:t>
          </a:r>
        </a:p>
      </dsp:txBody>
      <dsp:txXfrm>
        <a:off x="36845" y="4103407"/>
        <a:ext cx="6723985" cy="681087"/>
      </dsp:txXfrm>
    </dsp:sp>
    <dsp:sp modelId="{718B828A-95A4-4C54-813D-85939B4EF41F}">
      <dsp:nvSpPr>
        <dsp:cNvPr id="0" name=""/>
        <dsp:cNvSpPr/>
      </dsp:nvSpPr>
      <dsp:spPr>
        <a:xfrm>
          <a:off x="0" y="4876060"/>
          <a:ext cx="6797675" cy="754777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Makes you happier</a:t>
          </a:r>
        </a:p>
      </dsp:txBody>
      <dsp:txXfrm>
        <a:off x="36845" y="4912905"/>
        <a:ext cx="6723985" cy="6810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75A8D-4D6C-4F4A-B82B-1FDB062A7225}">
      <dsp:nvSpPr>
        <dsp:cNvPr id="0" name=""/>
        <dsp:cNvSpPr/>
      </dsp:nvSpPr>
      <dsp:spPr>
        <a:xfrm>
          <a:off x="0" y="689"/>
          <a:ext cx="6797675" cy="16138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3AF95-951E-447D-957B-EF16FE586CC0}">
      <dsp:nvSpPr>
        <dsp:cNvPr id="0" name=""/>
        <dsp:cNvSpPr/>
      </dsp:nvSpPr>
      <dsp:spPr>
        <a:xfrm>
          <a:off x="488194" y="363809"/>
          <a:ext cx="887626" cy="887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B6CD6-AFA4-436D-A30F-BFCD821FD112}">
      <dsp:nvSpPr>
        <dsp:cNvPr id="0" name=""/>
        <dsp:cNvSpPr/>
      </dsp:nvSpPr>
      <dsp:spPr>
        <a:xfrm>
          <a:off x="1864015" y="689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Let's try this together…</a:t>
          </a:r>
        </a:p>
      </dsp:txBody>
      <dsp:txXfrm>
        <a:off x="1864015" y="689"/>
        <a:ext cx="4933659" cy="1613866"/>
      </dsp:txXfrm>
    </dsp:sp>
    <dsp:sp modelId="{EE77A081-9D33-45F6-BA43-D49CE1F64621}">
      <dsp:nvSpPr>
        <dsp:cNvPr id="0" name=""/>
        <dsp:cNvSpPr/>
      </dsp:nvSpPr>
      <dsp:spPr>
        <a:xfrm>
          <a:off x="0" y="2018022"/>
          <a:ext cx="6797675" cy="16138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D4FE3-7F6A-48AC-8B07-5E19C77CBD3E}">
      <dsp:nvSpPr>
        <dsp:cNvPr id="0" name=""/>
        <dsp:cNvSpPr/>
      </dsp:nvSpPr>
      <dsp:spPr>
        <a:xfrm>
          <a:off x="488194" y="2381142"/>
          <a:ext cx="887626" cy="887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EC2A9-1B2F-4C99-8B8B-B20CA827567B}">
      <dsp:nvSpPr>
        <dsp:cNvPr id="0" name=""/>
        <dsp:cNvSpPr/>
      </dsp:nvSpPr>
      <dsp:spPr>
        <a:xfrm>
          <a:off x="1864015" y="2018022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Was this hard or easy for you?</a:t>
          </a:r>
          <a:endParaRPr lang="en-US" sz="2500" kern="1200"/>
        </a:p>
      </dsp:txBody>
      <dsp:txXfrm>
        <a:off x="1864015" y="2018022"/>
        <a:ext cx="4933659" cy="1613866"/>
      </dsp:txXfrm>
    </dsp:sp>
    <dsp:sp modelId="{A3D4C6E0-E1F0-440B-AE80-883FE759EDC1}">
      <dsp:nvSpPr>
        <dsp:cNvPr id="0" name=""/>
        <dsp:cNvSpPr/>
      </dsp:nvSpPr>
      <dsp:spPr>
        <a:xfrm>
          <a:off x="0" y="4035355"/>
          <a:ext cx="6797675" cy="16138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5A5FA-1B6E-4779-97BF-8AD21760AACB}">
      <dsp:nvSpPr>
        <dsp:cNvPr id="0" name=""/>
        <dsp:cNvSpPr/>
      </dsp:nvSpPr>
      <dsp:spPr>
        <a:xfrm>
          <a:off x="488194" y="4398475"/>
          <a:ext cx="887626" cy="887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A5A50-717F-4BC5-9A81-EA146BE281B2}">
      <dsp:nvSpPr>
        <dsp:cNvPr id="0" name=""/>
        <dsp:cNvSpPr/>
      </dsp:nvSpPr>
      <dsp:spPr>
        <a:xfrm>
          <a:off x="1864015" y="4035355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Does anyone want to share what they are thankful for?</a:t>
          </a:r>
          <a:endParaRPr lang="en-US" sz="2500" kern="1200"/>
        </a:p>
      </dsp:txBody>
      <dsp:txXfrm>
        <a:off x="1864015" y="4035355"/>
        <a:ext cx="4933659" cy="16138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E5501-C10D-4B78-8993-69484F71889C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71C87-665C-4CCF-967D-32822AD502BA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“Gratitude is the inward feeling of kindness received.  Thankfulness is the natural impulse to express that feeling.  Thanksgiving is the following of that Impulse”</a:t>
          </a:r>
        </a:p>
      </dsp:txBody>
      <dsp:txXfrm>
        <a:off x="560236" y="832323"/>
        <a:ext cx="4149382" cy="2576345"/>
      </dsp:txXfrm>
    </dsp:sp>
    <dsp:sp modelId="{5B11440B-6070-4A6F-9F22-B6EC27CFD77E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3D184-CA1A-4EEF-8CCF-FBE76CD7C9EE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-Henry Van Dyke</a:t>
          </a:r>
        </a:p>
      </dsp:txBody>
      <dsp:txXfrm>
        <a:off x="5827635" y="832323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A9274-2FA4-A642-9D47-18F49D8AF03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4807D-7D38-764E-9B37-68354DDA5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6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7785A-D15B-4F9E-B652-AA04671CB23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6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41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39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3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44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3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7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2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2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1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6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nkknow.com/" TargetMode="External"/><Relationship Id="rId2" Type="http://schemas.openxmlformats.org/officeDocument/2006/relationships/hyperlink" Target="mailto:angiecominos@pathfindercoaching4u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5AE6C737-FF55-4064-94B7-0B21D2EB6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2CBAB9-37F4-2448-AC01-958718874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686015"/>
          </a:xfrm>
        </p:spPr>
        <p:txBody>
          <a:bodyPr>
            <a:normAutofit/>
          </a:bodyPr>
          <a:lstStyle/>
          <a:p>
            <a:r>
              <a:rPr lang="en-US" dirty="0"/>
              <a:t>The “Art of Gratitude”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C62DE-99B7-934C-9A86-FFEA5AB03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508578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Angie Cominos Koehler</a:t>
            </a:r>
          </a:p>
          <a:p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EC6CB0-DDFA-4889-87FD-5B4A2897F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2211309"/>
            <a:ext cx="5462001" cy="1911700"/>
          </a:xfrm>
          <a:prstGeom prst="rect">
            <a:avLst/>
          </a:prstGeom>
        </p:spPr>
      </p:pic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6B5B1DD8-6224-4137-8621-32982B00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8218D9F-38B6-4AE0-9051-5434D19A5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3DCA99-84AF-487A-BF72-91C5FA6B0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647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674AD3-CA06-9E4A-986B-A1C3A273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2. Practicing Gratitude Benefits YOU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EB23AE-CFCF-4131-A131-90FA68D8BE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54799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445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0B502-BF1B-C843-86E7-67230EA0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3.  Gratitude Tools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D5C5BF-9491-4A34-8529-BC67793371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71460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289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6D0F6-F9BA-BF45-8C5E-F6AC44EF0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Gratitude Journal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FA3CD2-83BE-4F05-A664-622F23C458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41537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4813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A2C66-6577-4947-9D30-DDBEFC0D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sz="3400"/>
              <a:t>Quote from Kathy McCabe on the value of setting an Intention</a:t>
            </a:r>
          </a:p>
        </p:txBody>
      </p:sp>
      <p:pic>
        <p:nvPicPr>
          <p:cNvPr id="19" name="Graphic 6" descr="Person with Idea">
            <a:extLst>
              <a:ext uri="{FF2B5EF4-FFF2-40B4-BE49-F238E27FC236}">
                <a16:creationId xmlns:a16="http://schemas.microsoft.com/office/drawing/2014/main" id="{352262A5-DC71-422B-9646-D8C5EF01C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132" y="645106"/>
            <a:ext cx="5247747" cy="524774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4B609-D268-924A-8D9D-C9E61555D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/>
              <a:t>“Thoughts create your feelings which create your behaviors, which create your outcomes”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A simple change in thoughts can lead to a change in your life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21 days to develop a habits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If you are looking to change anything in  your life, start by change your thoughts</a:t>
            </a:r>
          </a:p>
          <a:p>
            <a:endParaRPr lang="en-US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7458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95DF53-C9CA-594A-8D0D-F7AD0C85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Gratitude Meditation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22EBB9-87C7-427D-BCB3-4B62C15E08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69849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9651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72DC0-E963-EB45-B8B9-CF1FC732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Gratitude Mantra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C225D-7A10-3947-A515-114B3775A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/>
              <a:t>BE, RECEIVE, GIVE THANKS</a:t>
            </a:r>
          </a:p>
          <a:p>
            <a:endParaRPr lang="en-US" sz="4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BE in the moment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RECEIVE- Be open to what the universe is giving you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/>
              <a:t>GIVE THANKS- Be grateful, practice gratitude</a:t>
            </a:r>
          </a:p>
        </p:txBody>
      </p:sp>
    </p:spTree>
    <p:extLst>
      <p:ext uri="{BB962C8B-B14F-4D97-AF65-F5344CB8AC3E}">
        <p14:creationId xmlns:p14="http://schemas.microsoft.com/office/powerpoint/2010/main" val="4128082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392A1-38B5-BE42-9830-DFCB88F49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/>
              <a:t>Volunteer</a:t>
            </a:r>
            <a:endParaRPr lang="en-US" dirty="0"/>
          </a:p>
        </p:txBody>
      </p:sp>
      <p:pic>
        <p:nvPicPr>
          <p:cNvPr id="7" name="Graphic 6" descr="Present">
            <a:extLst>
              <a:ext uri="{FF2B5EF4-FFF2-40B4-BE49-F238E27FC236}">
                <a16:creationId xmlns:a16="http://schemas.microsoft.com/office/drawing/2014/main" id="{3E8A89DA-BCE0-4BEA-999E-E3970BDC5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132" y="645106"/>
            <a:ext cx="5247747" cy="524774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1DE0B-0834-3B43-A728-F89318F7D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/>
              <a:t>Share your time and talents with others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The more you GIVE the more you receive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Upcoming holiday  THANKS  GIVING-Reminder to be thankful and give</a:t>
            </a:r>
          </a:p>
          <a:p>
            <a:endParaRPr lang="en-US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9240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E06B1-629C-EF48-9F43-0AC675F5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Say “Thank You” more often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14EC4-E647-1341-9B2B-070FC27B2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200" b="1" dirty="0"/>
              <a:t>How do you FEEL  when you receive a handwritten thank you note?</a:t>
            </a: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SPEAK this to those we live and work with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WRITE it in cards and notes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We have an opportunity with upcoming holiday to express our gratitude – to speak and write , to communicate from the HEART, to those we care about</a:t>
            </a:r>
          </a:p>
        </p:txBody>
      </p:sp>
    </p:spTree>
    <p:extLst>
      <p:ext uri="{BB962C8B-B14F-4D97-AF65-F5344CB8AC3E}">
        <p14:creationId xmlns:p14="http://schemas.microsoft.com/office/powerpoint/2010/main" val="3919754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E220058-3FCE-496E-ADF2-D8A6961F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193F809-7E50-4AAD-8E26-878207931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A87F11E-20C3-5E4E-9CDD-87885D08E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758952"/>
            <a:ext cx="7319175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No Complaint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5A129-8AD4-3E41-86E8-66E4B2D61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6504" y="4455620"/>
            <a:ext cx="7321946" cy="1143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cap="all" spc="200">
                <a:solidFill>
                  <a:schemeClr val="tx2"/>
                </a:solidFill>
                <a:latin typeface="+mj-lt"/>
              </a:rPr>
              <a:t>Become aware of your habits, observe them and choose another reaction</a:t>
            </a:r>
          </a:p>
        </p:txBody>
      </p:sp>
      <p:pic>
        <p:nvPicPr>
          <p:cNvPr id="7" name="Graphic 6" descr="Irritant">
            <a:extLst>
              <a:ext uri="{FF2B5EF4-FFF2-40B4-BE49-F238E27FC236}">
                <a16:creationId xmlns:a16="http://schemas.microsoft.com/office/drawing/2014/main" id="{E371D547-8D66-4C4F-A1BB-EBA16A4E0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818" y="1944907"/>
            <a:ext cx="2449486" cy="244948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E9C5090-7D25-41E3-A6D3-CCAEE505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1BF8809-0DAC-41E5-A212-ACB4A01B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2223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CD3C6-826A-9D4C-AF7C-2BC32C3DC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Gratitude Quote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F2E7AA-959F-4C7F-A12C-C69D53A3A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7677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191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WLogoATHENA-1">
            <a:extLst>
              <a:ext uri="{FF2B5EF4-FFF2-40B4-BE49-F238E27FC236}">
                <a16:creationId xmlns:a16="http://schemas.microsoft.com/office/drawing/2014/main" id="{A80F6FA6-0F58-4547-98CC-7231E97EF7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95" y="341556"/>
            <a:ext cx="539115" cy="8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A4FC46-BBF9-43AA-B0B0-913D10535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AGW Idea Group Inc.: PINKK LLC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7AC62-0CB3-40CA-9EA2-B40509B2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CC1-6AAD-4065-BDB3-DC895E23FAB7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184932-1EF6-4A56-A545-E7F67D6E0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32" y="1778466"/>
            <a:ext cx="9055839" cy="317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41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744EF-A076-F046-85CA-D62989A86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Thanksgiving Gratitude Challenge</a:t>
            </a:r>
            <a:endParaRPr lang="en-US" dirty="0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B4066B3F-AB6A-4D6D-BE76-E5F7147A6D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80646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4778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4760A-4883-F54E-B9AD-EF0782AB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519F2-5377-0B4B-B14D-28DB8EF6B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Happy Thanksgiving to you and your family!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angiecominos@pathfindercoaching4u.com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hlinkClick r:id="rId3"/>
              </a:rPr>
              <a:t>www.pinkknow.com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23F58F-80A0-4712-B17C-D34BE9E29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76" y="2890904"/>
            <a:ext cx="3537345" cy="107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2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59EDB1E-E13F-4DCD-B7E3-9CC1FD9A1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1206925"/>
            <a:ext cx="3517119" cy="4438004"/>
          </a:xfrm>
          <a:prstGeom prst="rect">
            <a:avLst/>
          </a:prstGeom>
          <a:noFill/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1C0BA32-4027-41D4-BBB6-4D307C6CB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76" y="2890904"/>
            <a:ext cx="3537345" cy="1070046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E99600E-6ADD-4170-8057-B1E2F84DE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336" y="2123999"/>
            <a:ext cx="3517120" cy="260385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CA62A-667E-4F89-B94C-E7AF3DC36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AGW Idea Group Inc.: PINKK LLC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F29FD-1FD8-4E66-BCAF-2DE2AACA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1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674AD3-CA06-9E4A-986B-A1C3A273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Workshop Purpose and VISION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 </a:t>
            </a:r>
            <a:br>
              <a:rPr lang="en-US" sz="3600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EB23AE-CFCF-4131-A131-90FA68D8BE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45112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E9DB321-3D4A-42FA-8E72-8AD9C67550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0421" y="417753"/>
            <a:ext cx="353598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5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AC90E-39E0-6F42-B5C6-BA9E3CBC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4625A-C190-FF4B-B644-416FD68B9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Thanks to each of you for carving out time in your busy day, in this busy holiday season to pause and take care of you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Gratitude is part of Mindfulness  practice- getting us into this moment so we can be here now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Mindfulness involves really listening, not multitasking, taming the monkey mind and being in this moment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Tool to Presence- our BREATH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PRACTICE TOGETHER…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250C65-ABDB-486E-9BA5-E16B68F36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983" y="121154"/>
            <a:ext cx="4692697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7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A5D49A-E9F1-404D-98E5-FA7E35591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Angie’s  Story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4FB9C8-7393-4704-B90B-800ACF714B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78499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8878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2C7FA-2709-1C49-A3F7-2D46BB791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1. My Gratitude Story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5F151CB-9FB8-45CF-9F43-C53CFB67E6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75010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2378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DFD62-6194-0643-B345-197EA31C0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Quote from Melodie Beattie, Author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BD271-19B8-B64D-9609-9DD93F587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086678"/>
            <a:ext cx="10027920" cy="3471467"/>
          </a:xfrm>
        </p:spPr>
        <p:txBody>
          <a:bodyPr>
            <a:normAutofit/>
          </a:bodyPr>
          <a:lstStyle/>
          <a:p>
            <a:r>
              <a:rPr lang="en-US" sz="2800" dirty="0"/>
              <a:t>“Gratitude unlocks the fullest of life.  It turns what we have into enough and more.  It turns denial into acceptance, chaos to order, confusion to  clarity.  It can turn a meal into a feast, a house into a home, a stranger into a friend”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ED12F-9F06-4B37-87B7-F98F52937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368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FA3E76-CD94-C44E-91E5-AB28E1DB9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dirty="0"/>
              <a:t>Gratitude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E6B405-511B-4C42-AF8B-EB7327888E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7848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64294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978</Words>
  <Application>Microsoft Office PowerPoint</Application>
  <PresentationFormat>Widescreen</PresentationFormat>
  <Paragraphs>107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Retrospect</vt:lpstr>
      <vt:lpstr>The “Art of Gratitude”</vt:lpstr>
      <vt:lpstr>PowerPoint Presentation</vt:lpstr>
      <vt:lpstr>PowerPoint Presentation</vt:lpstr>
      <vt:lpstr>Workshop Purpose and VISION   </vt:lpstr>
      <vt:lpstr>THANK YOU!</vt:lpstr>
      <vt:lpstr>Angie’s  Story</vt:lpstr>
      <vt:lpstr>1. My Gratitude Story</vt:lpstr>
      <vt:lpstr>Quote from Melodie Beattie, Author</vt:lpstr>
      <vt:lpstr>Gratitude</vt:lpstr>
      <vt:lpstr>2. Practicing Gratitude Benefits YOU </vt:lpstr>
      <vt:lpstr>3.  Gratitude Tools</vt:lpstr>
      <vt:lpstr>Gratitude Journal</vt:lpstr>
      <vt:lpstr>Quote from Kathy McCabe on the value of setting an Intention</vt:lpstr>
      <vt:lpstr>Gratitude Meditation</vt:lpstr>
      <vt:lpstr>Gratitude Mantra</vt:lpstr>
      <vt:lpstr>Volunteer</vt:lpstr>
      <vt:lpstr>Say “Thank You” more often</vt:lpstr>
      <vt:lpstr>No Complaint Day</vt:lpstr>
      <vt:lpstr>Gratitude Quote</vt:lpstr>
      <vt:lpstr>Thanksgiving Gratitude Challenge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“Art of Gratitude”</dc:title>
  <dc:creator>Athena Golianis</dc:creator>
  <cp:lastModifiedBy>Athena Golianis</cp:lastModifiedBy>
  <cp:revision>3</cp:revision>
  <dcterms:created xsi:type="dcterms:W3CDTF">2019-11-07T02:37:10Z</dcterms:created>
  <dcterms:modified xsi:type="dcterms:W3CDTF">2019-11-07T02:54:08Z</dcterms:modified>
</cp:coreProperties>
</file>