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1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82" y="6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45C47327-1E5C-677A-73BF-F3378AD3B215}"/>
              </a:ext>
            </a:extLst>
          </p:cNvPr>
          <p:cNvSpPr txBox="1"/>
          <p:nvPr userDrawn="1"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de-DE" dirty="0"/>
          </a:p>
          <a:p>
            <a:pPr algn="ctr"/>
            <a:r>
              <a:rPr lang="de-DE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57th EPC Meeting – Dusseldorf | Germany</a:t>
            </a:r>
          </a:p>
          <a:p>
            <a:pPr algn="ctr"/>
            <a:r>
              <a:rPr lang="de-DE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July 2</a:t>
            </a:r>
            <a:r>
              <a:rPr lang="de-DE" b="1" baseline="30000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de-DE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5</a:t>
            </a:r>
            <a:r>
              <a:rPr lang="de-DE" b="1" baseline="30000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de-DE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2025</a:t>
            </a:r>
          </a:p>
          <a:p>
            <a:pPr algn="ctr"/>
            <a:endParaRPr lang="de-DE" dirty="0"/>
          </a:p>
        </p:txBody>
      </p:sp>
      <p:pic>
        <p:nvPicPr>
          <p:cNvPr id="8" name="Grafik 7" descr="Ein Bild, das Text, Screenshot, Logo, Schrift enthält.&#10;&#10;KI-generierte Inhalte können fehlerhaft sein.">
            <a:extLst>
              <a:ext uri="{FF2B5EF4-FFF2-40B4-BE49-F238E27FC236}">
                <a16:creationId xmlns:a16="http://schemas.microsoft.com/office/drawing/2014/main" id="{E80E0BDA-DFB9-8C2F-32E0-BE0020508D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42" b="24332"/>
          <a:stretch/>
        </p:blipFill>
        <p:spPr bwMode="auto">
          <a:xfrm>
            <a:off x="8902160" y="284933"/>
            <a:ext cx="2702380" cy="6208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Grafik 10" descr="Ein Bild, das Grafiken, Grafikdesign, Design, Kunst enthält.&#10;&#10;KI-generierte Inhalte können fehlerhaft sein.">
            <a:extLst>
              <a:ext uri="{FF2B5EF4-FFF2-40B4-BE49-F238E27FC236}">
                <a16:creationId xmlns:a16="http://schemas.microsoft.com/office/drawing/2014/main" id="{5FB7058F-CA1E-3A70-FFC3-588D13250C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32" y="-57249"/>
            <a:ext cx="1465068" cy="1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16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05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6415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762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0215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560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426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011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8183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25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7795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459A55B-01E0-30EE-7855-8C3BB3DE9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C54413D-3513-EDD1-0C8E-4E97C0563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DCBD7E-60D7-E2FD-92D3-C8B71A6B7A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E85E43-CD08-4EC2-B65B-B58E96D5B92F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B4E890-CFCC-AE73-C9F4-5960BE9F0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50FCC8-C8AB-FD59-A6E0-57D6C7976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68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84927C-34A5-9B20-DAF1-36983320A2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67A54D5-7852-06E9-8640-92792484CA93}"/>
              </a:ext>
            </a:extLst>
          </p:cNvPr>
          <p:cNvSpPr txBox="1"/>
          <p:nvPr/>
        </p:nvSpPr>
        <p:spPr>
          <a:xfrm flipH="1">
            <a:off x="0" y="1335308"/>
            <a:ext cx="1219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e-DE" sz="4800" dirty="0"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</a:p>
          <a:p>
            <a:pPr algn="ctr"/>
            <a:endParaRPr lang="de-DE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e-D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Authors</a:t>
            </a:r>
            <a:endParaRPr lang="de-D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de-D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de-D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de-D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de-DE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e-DE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Affiliations</a:t>
            </a:r>
            <a:endParaRPr lang="de-DE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443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B24619A3-2A37-4604-3DFA-A9EE23287BDA}"/>
              </a:ext>
            </a:extLst>
          </p:cNvPr>
          <p:cNvSpPr txBox="1">
            <a:spLocks/>
          </p:cNvSpPr>
          <p:nvPr/>
        </p:nvSpPr>
        <p:spPr>
          <a:xfrm>
            <a:off x="0" y="1202455"/>
            <a:ext cx="12192000" cy="720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7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7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 of Interest Disclosure Form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09070D5-82C3-66BD-C195-27B06B17EEE9}"/>
              </a:ext>
            </a:extLst>
          </p:cNvPr>
          <p:cNvSpPr txBox="1"/>
          <p:nvPr/>
        </p:nvSpPr>
        <p:spPr>
          <a:xfrm>
            <a:off x="424306" y="2068309"/>
            <a:ext cx="11343385" cy="4460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NAME: </a:t>
            </a:r>
            <a:r>
              <a:rPr lang="de-DE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</a:t>
            </a:r>
            <a:r>
              <a:rPr lang="de-D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AFFILIATION: </a:t>
            </a:r>
            <a:r>
              <a:rPr lang="de-DE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</a:t>
            </a:r>
            <a:endParaRPr lang="de-DE" b="1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e-DE" b="1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DISCLOSURE</a:t>
            </a:r>
          </a:p>
          <a:p>
            <a:pPr algn="ctr"/>
            <a:endParaRPr lang="de-DE" b="0" i="0" u="sng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❑ I have no potential conflict of interest to report</a:t>
            </a:r>
          </a:p>
          <a:p>
            <a:r>
              <a:rPr lang="en-US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❑ I have the following potential conflict(s) of interest to report</a:t>
            </a: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 of affiliation / financial interest			Name of commercial company</a:t>
            </a:r>
          </a:p>
          <a:p>
            <a:r>
              <a:rPr lang="en-US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Receipt of grants/research supports:				</a:t>
            </a:r>
            <a:r>
              <a:rPr lang="en-US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Receipt of honoraria or consultation fees:			</a:t>
            </a:r>
            <a:r>
              <a:rPr lang="en-US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Participation in a company sponsored speaker’s bureau:		</a:t>
            </a:r>
            <a:r>
              <a:rPr lang="en-US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Stock </a:t>
            </a:r>
            <a:r>
              <a:rPr lang="de-DE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shareholder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					</a:t>
            </a:r>
            <a:r>
              <a:rPr lang="de-DE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</a:p>
          <a:p>
            <a:pPr>
              <a:lnSpc>
                <a:spcPct val="150000"/>
              </a:lnSpc>
            </a:pPr>
            <a:r>
              <a:rPr lang="de-DE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Spouse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de-DE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partner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					</a:t>
            </a:r>
            <a:r>
              <a:rPr lang="de-DE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endParaRPr lang="de-DE" sz="1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support (</a:t>
            </a:r>
            <a:r>
              <a:rPr lang="de-DE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specify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):				</a:t>
            </a:r>
            <a:r>
              <a:rPr lang="de-DE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endParaRPr lang="de-DE" sz="1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744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82F964-F3F7-5BFE-16AC-9B6B717EB5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77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Breitbild</PresentationFormat>
  <Paragraphs>26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Brigitte Soubusta-Hoppe</dc:creator>
  <cp:lastModifiedBy>Franziska Falcke</cp:lastModifiedBy>
  <cp:revision>7</cp:revision>
  <dcterms:created xsi:type="dcterms:W3CDTF">2025-03-25T08:20:30Z</dcterms:created>
  <dcterms:modified xsi:type="dcterms:W3CDTF">2025-04-25T07:12:32Z</dcterms:modified>
</cp:coreProperties>
</file>