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f5480ead74a1ad1f" providerId="LiveId" clId="{BF338809-F029-4760-AB78-6B48A999B727}"/>
    <pc:docChg chg="undo custSel addSld delSld modSld modMainMaster">
      <pc:chgData name="" userId="f5480ead74a1ad1f" providerId="LiveId" clId="{BF338809-F029-4760-AB78-6B48A999B727}" dt="2021-11-27T09:35:52.282" v="552"/>
      <pc:docMkLst>
        <pc:docMk/>
      </pc:docMkLst>
      <pc:sldChg chg="addSp delSp modSp add modTransition modAnim">
        <pc:chgData name="" userId="f5480ead74a1ad1f" providerId="LiveId" clId="{BF338809-F029-4760-AB78-6B48A999B727}" dt="2021-11-27T09:35:52.282" v="552"/>
        <pc:sldMkLst>
          <pc:docMk/>
          <pc:sldMk cId="213499528" sldId="256"/>
        </pc:sldMkLst>
        <pc:spChg chg="del">
          <ac:chgData name="" userId="f5480ead74a1ad1f" providerId="LiveId" clId="{BF338809-F029-4760-AB78-6B48A999B727}" dt="2021-11-27T08:18:51.896" v="20"/>
          <ac:spMkLst>
            <pc:docMk/>
            <pc:sldMk cId="213499528" sldId="256"/>
            <ac:spMk id="2" creationId="{3A7AC801-865F-4834-89E2-CF2D27F28475}"/>
          </ac:spMkLst>
        </pc:spChg>
        <pc:spChg chg="del">
          <ac:chgData name="" userId="f5480ead74a1ad1f" providerId="LiveId" clId="{BF338809-F029-4760-AB78-6B48A999B727}" dt="2021-11-27T08:18:59.486" v="21"/>
          <ac:spMkLst>
            <pc:docMk/>
            <pc:sldMk cId="213499528" sldId="256"/>
            <ac:spMk id="3" creationId="{AED79551-7D58-4833-AB9F-D95F74E8E79E}"/>
          </ac:spMkLst>
        </pc:spChg>
        <pc:spChg chg="add del mod">
          <ac:chgData name="" userId="f5480ead74a1ad1f" providerId="LiveId" clId="{BF338809-F029-4760-AB78-6B48A999B727}" dt="2021-11-27T08:19:54.783" v="33"/>
          <ac:spMkLst>
            <pc:docMk/>
            <pc:sldMk cId="213499528" sldId="256"/>
            <ac:spMk id="5" creationId="{6A8156E0-001D-4F98-9C97-337B7AE05B2C}"/>
          </ac:spMkLst>
        </pc:spChg>
        <pc:picChg chg="add del mod">
          <ac:chgData name="" userId="f5480ead74a1ad1f" providerId="LiveId" clId="{BF338809-F029-4760-AB78-6B48A999B727}" dt="2021-11-27T08:19:17.768" v="25"/>
          <ac:picMkLst>
            <pc:docMk/>
            <pc:sldMk cId="213499528" sldId="256"/>
            <ac:picMk id="4" creationId="{511082F2-77F1-49B9-8E20-25B764ED0818}"/>
          </ac:picMkLst>
        </pc:picChg>
        <pc:picChg chg="add mod">
          <ac:chgData name="" userId="f5480ead74a1ad1f" providerId="LiveId" clId="{BF338809-F029-4760-AB78-6B48A999B727}" dt="2021-11-27T08:20:14.295" v="35" actId="14100"/>
          <ac:picMkLst>
            <pc:docMk/>
            <pc:sldMk cId="213499528" sldId="256"/>
            <ac:picMk id="6" creationId="{66A9A959-8787-4BD7-9602-6D033E81CAB4}"/>
          </ac:picMkLst>
        </pc:picChg>
      </pc:sldChg>
      <pc:sldChg chg="addSp delSp modSp del modAnim">
        <pc:chgData name="" userId="f5480ead74a1ad1f" providerId="LiveId" clId="{BF338809-F029-4760-AB78-6B48A999B727}" dt="2021-11-27T08:18:34.096" v="18" actId="2696"/>
        <pc:sldMkLst>
          <pc:docMk/>
          <pc:sldMk cId="1975849987" sldId="256"/>
        </pc:sldMkLst>
        <pc:picChg chg="del">
          <ac:chgData name="" userId="f5480ead74a1ad1f" providerId="LiveId" clId="{BF338809-F029-4760-AB78-6B48A999B727}" dt="2021-11-27T08:16:37.694" v="0"/>
          <ac:picMkLst>
            <pc:docMk/>
            <pc:sldMk cId="1975849987" sldId="256"/>
            <ac:picMk id="4" creationId="{48ECD649-CC92-48E2-A6E4-EFC5030DBAB0}"/>
          </ac:picMkLst>
        </pc:picChg>
        <pc:picChg chg="add mod">
          <ac:chgData name="" userId="f5480ead74a1ad1f" providerId="LiveId" clId="{BF338809-F029-4760-AB78-6B48A999B727}" dt="2021-11-27T08:17:59.109" v="17" actId="1076"/>
          <ac:picMkLst>
            <pc:docMk/>
            <pc:sldMk cId="1975849987" sldId="256"/>
            <ac:picMk id="5" creationId="{BA2F9CD1-75FF-4BFA-9F38-BB8B91A70E0C}"/>
          </ac:picMkLst>
        </pc:picChg>
      </pc:sldChg>
      <pc:sldChg chg="add del">
        <pc:chgData name="" userId="f5480ead74a1ad1f" providerId="LiveId" clId="{BF338809-F029-4760-AB78-6B48A999B727}" dt="2021-11-27T08:21:56.557" v="37" actId="2696"/>
        <pc:sldMkLst>
          <pc:docMk/>
          <pc:sldMk cId="1249857611" sldId="257"/>
        </pc:sldMkLst>
      </pc:sldChg>
      <pc:sldChg chg="addSp delSp modSp add modTransition modAnim">
        <pc:chgData name="" userId="f5480ead74a1ad1f" providerId="LiveId" clId="{BF338809-F029-4760-AB78-6B48A999B727}" dt="2021-11-27T09:26:54.800" v="538"/>
        <pc:sldMkLst>
          <pc:docMk/>
          <pc:sldMk cId="1787906874" sldId="257"/>
        </pc:sldMkLst>
        <pc:spChg chg="mod">
          <ac:chgData name="" userId="f5480ead74a1ad1f" providerId="LiveId" clId="{BF338809-F029-4760-AB78-6B48A999B727}" dt="2021-11-27T08:53:32.646" v="205" actId="1076"/>
          <ac:spMkLst>
            <pc:docMk/>
            <pc:sldMk cId="1787906874" sldId="257"/>
            <ac:spMk id="2" creationId="{BD19F554-E8AF-4A1E-A907-31229D91CCD4}"/>
          </ac:spMkLst>
        </pc:spChg>
        <pc:picChg chg="add del mod">
          <ac:chgData name="" userId="f5480ead74a1ad1f" providerId="LiveId" clId="{BF338809-F029-4760-AB78-6B48A999B727}" dt="2021-11-27T08:38:45.501" v="168"/>
          <ac:picMkLst>
            <pc:docMk/>
            <pc:sldMk cId="1787906874" sldId="257"/>
            <ac:picMk id="4" creationId="{68BE7387-825F-4C69-A621-7039DB2EBD66}"/>
          </ac:picMkLst>
        </pc:picChg>
        <pc:picChg chg="add del mod">
          <ac:chgData name="" userId="f5480ead74a1ad1f" providerId="LiveId" clId="{BF338809-F029-4760-AB78-6B48A999B727}" dt="2021-11-27T09:13:15.726" v="400"/>
          <ac:picMkLst>
            <pc:docMk/>
            <pc:sldMk cId="1787906874" sldId="257"/>
            <ac:picMk id="6" creationId="{1FEE894E-FD0F-4C02-B67F-9B29F2811733}"/>
          </ac:picMkLst>
        </pc:picChg>
        <pc:picChg chg="add del mod">
          <ac:chgData name="" userId="f5480ead74a1ad1f" providerId="LiveId" clId="{BF338809-F029-4760-AB78-6B48A999B727}" dt="2021-11-27T08:39:16.807" v="172"/>
          <ac:picMkLst>
            <pc:docMk/>
            <pc:sldMk cId="1787906874" sldId="257"/>
            <ac:picMk id="8" creationId="{10D6BB54-8F5B-4344-9BC8-C580A94825DC}"/>
          </ac:picMkLst>
        </pc:picChg>
        <pc:picChg chg="add mod">
          <ac:chgData name="" userId="f5480ead74a1ad1f" providerId="LiveId" clId="{BF338809-F029-4760-AB78-6B48A999B727}" dt="2021-11-27T09:13:18.949" v="401" actId="1076"/>
          <ac:picMkLst>
            <pc:docMk/>
            <pc:sldMk cId="1787906874" sldId="257"/>
            <ac:picMk id="10" creationId="{09E3DBD2-E9E2-4701-895C-BD0E624E5F5E}"/>
          </ac:picMkLst>
        </pc:picChg>
      </pc:sldChg>
      <pc:sldChg chg="addSp modSp add del modAnim">
        <pc:chgData name="" userId="f5480ead74a1ad1f" providerId="LiveId" clId="{BF338809-F029-4760-AB78-6B48A999B727}" dt="2021-11-27T08:19:44.983" v="30" actId="2696"/>
        <pc:sldMkLst>
          <pc:docMk/>
          <pc:sldMk cId="2701549513" sldId="257"/>
        </pc:sldMkLst>
        <pc:picChg chg="add mod">
          <ac:chgData name="" userId="f5480ead74a1ad1f" providerId="LiveId" clId="{BF338809-F029-4760-AB78-6B48A999B727}" dt="2021-11-27T08:19:37.996" v="29" actId="1076"/>
          <ac:picMkLst>
            <pc:docMk/>
            <pc:sldMk cId="2701549513" sldId="257"/>
            <ac:picMk id="2" creationId="{B81C1A1B-7447-4DD3-9E7F-3FC7D17D3962}"/>
          </ac:picMkLst>
        </pc:picChg>
      </pc:sldChg>
      <pc:sldChg chg="add del">
        <pc:chgData name="" userId="f5480ead74a1ad1f" providerId="LiveId" clId="{BF338809-F029-4760-AB78-6B48A999B727}" dt="2021-11-27T08:16:44.527" v="2" actId="2696"/>
        <pc:sldMkLst>
          <pc:docMk/>
          <pc:sldMk cId="3460737715" sldId="257"/>
        </pc:sldMkLst>
      </pc:sldChg>
      <pc:sldMasterChg chg="modTransition modSldLayout">
        <pc:chgData name="" userId="f5480ead74a1ad1f" providerId="LiveId" clId="{BF338809-F029-4760-AB78-6B48A999B727}" dt="2021-11-27T09:09:37.738" v="249"/>
        <pc:sldMasterMkLst>
          <pc:docMk/>
          <pc:sldMasterMk cId="579679163" sldId="2147483648"/>
        </pc:sldMasterMkLst>
        <pc:sldLayoutChg chg="modTransition">
          <pc:chgData name="" userId="f5480ead74a1ad1f" providerId="LiveId" clId="{BF338809-F029-4760-AB78-6B48A999B727}" dt="2021-11-27T09:09:37.738" v="249"/>
          <pc:sldLayoutMkLst>
            <pc:docMk/>
            <pc:sldMasterMk cId="579679163" sldId="2147483648"/>
            <pc:sldLayoutMk cId="1706641687" sldId="2147483649"/>
          </pc:sldLayoutMkLst>
        </pc:sldLayoutChg>
        <pc:sldLayoutChg chg="modTransition">
          <pc:chgData name="" userId="f5480ead74a1ad1f" providerId="LiveId" clId="{BF338809-F029-4760-AB78-6B48A999B727}" dt="2021-11-27T09:09:37.738" v="249"/>
          <pc:sldLayoutMkLst>
            <pc:docMk/>
            <pc:sldMasterMk cId="579679163" sldId="2147483648"/>
            <pc:sldLayoutMk cId="1757737825" sldId="2147483650"/>
          </pc:sldLayoutMkLst>
        </pc:sldLayoutChg>
        <pc:sldLayoutChg chg="modTransition">
          <pc:chgData name="" userId="f5480ead74a1ad1f" providerId="LiveId" clId="{BF338809-F029-4760-AB78-6B48A999B727}" dt="2021-11-27T09:09:37.738" v="249"/>
          <pc:sldLayoutMkLst>
            <pc:docMk/>
            <pc:sldMasterMk cId="579679163" sldId="2147483648"/>
            <pc:sldLayoutMk cId="376689414" sldId="2147483651"/>
          </pc:sldLayoutMkLst>
        </pc:sldLayoutChg>
        <pc:sldLayoutChg chg="modTransition">
          <pc:chgData name="" userId="f5480ead74a1ad1f" providerId="LiveId" clId="{BF338809-F029-4760-AB78-6B48A999B727}" dt="2021-11-27T09:09:37.738" v="249"/>
          <pc:sldLayoutMkLst>
            <pc:docMk/>
            <pc:sldMasterMk cId="579679163" sldId="2147483648"/>
            <pc:sldLayoutMk cId="3610362456" sldId="2147483652"/>
          </pc:sldLayoutMkLst>
        </pc:sldLayoutChg>
        <pc:sldLayoutChg chg="modTransition">
          <pc:chgData name="" userId="f5480ead74a1ad1f" providerId="LiveId" clId="{BF338809-F029-4760-AB78-6B48A999B727}" dt="2021-11-27T09:09:37.738" v="249"/>
          <pc:sldLayoutMkLst>
            <pc:docMk/>
            <pc:sldMasterMk cId="579679163" sldId="2147483648"/>
            <pc:sldLayoutMk cId="2154247507" sldId="2147483653"/>
          </pc:sldLayoutMkLst>
        </pc:sldLayoutChg>
        <pc:sldLayoutChg chg="modTransition">
          <pc:chgData name="" userId="f5480ead74a1ad1f" providerId="LiveId" clId="{BF338809-F029-4760-AB78-6B48A999B727}" dt="2021-11-27T09:09:37.738" v="249"/>
          <pc:sldLayoutMkLst>
            <pc:docMk/>
            <pc:sldMasterMk cId="579679163" sldId="2147483648"/>
            <pc:sldLayoutMk cId="3269723215" sldId="2147483654"/>
          </pc:sldLayoutMkLst>
        </pc:sldLayoutChg>
        <pc:sldLayoutChg chg="modTransition">
          <pc:chgData name="" userId="f5480ead74a1ad1f" providerId="LiveId" clId="{BF338809-F029-4760-AB78-6B48A999B727}" dt="2021-11-27T09:09:37.738" v="249"/>
          <pc:sldLayoutMkLst>
            <pc:docMk/>
            <pc:sldMasterMk cId="579679163" sldId="2147483648"/>
            <pc:sldLayoutMk cId="425408742" sldId="2147483655"/>
          </pc:sldLayoutMkLst>
        </pc:sldLayoutChg>
        <pc:sldLayoutChg chg="modTransition">
          <pc:chgData name="" userId="f5480ead74a1ad1f" providerId="LiveId" clId="{BF338809-F029-4760-AB78-6B48A999B727}" dt="2021-11-27T09:09:37.738" v="249"/>
          <pc:sldLayoutMkLst>
            <pc:docMk/>
            <pc:sldMasterMk cId="579679163" sldId="2147483648"/>
            <pc:sldLayoutMk cId="2062392921" sldId="2147483656"/>
          </pc:sldLayoutMkLst>
        </pc:sldLayoutChg>
        <pc:sldLayoutChg chg="modTransition">
          <pc:chgData name="" userId="f5480ead74a1ad1f" providerId="LiveId" clId="{BF338809-F029-4760-AB78-6B48A999B727}" dt="2021-11-27T09:09:37.738" v="249"/>
          <pc:sldLayoutMkLst>
            <pc:docMk/>
            <pc:sldMasterMk cId="579679163" sldId="2147483648"/>
            <pc:sldLayoutMk cId="1164562188" sldId="2147483657"/>
          </pc:sldLayoutMkLst>
        </pc:sldLayoutChg>
        <pc:sldLayoutChg chg="modTransition">
          <pc:chgData name="" userId="f5480ead74a1ad1f" providerId="LiveId" clId="{BF338809-F029-4760-AB78-6B48A999B727}" dt="2021-11-27T09:09:37.738" v="249"/>
          <pc:sldLayoutMkLst>
            <pc:docMk/>
            <pc:sldMasterMk cId="579679163" sldId="2147483648"/>
            <pc:sldLayoutMk cId="3474116073" sldId="2147483658"/>
          </pc:sldLayoutMkLst>
        </pc:sldLayoutChg>
        <pc:sldLayoutChg chg="modTransition">
          <pc:chgData name="" userId="f5480ead74a1ad1f" providerId="LiveId" clId="{BF338809-F029-4760-AB78-6B48A999B727}" dt="2021-11-27T09:09:37.738" v="249"/>
          <pc:sldLayoutMkLst>
            <pc:docMk/>
            <pc:sldMasterMk cId="579679163" sldId="2147483648"/>
            <pc:sldLayoutMk cId="3141355305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F45D19-A782-4C63-BC78-5F307B3583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E1CA917-2297-421F-87E1-BDF80B3EE9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4FA4F05-61BA-4067-97B0-50412E174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CC25C-4452-4B19-AAD9-3EBBE36002F9}" type="datetimeFigureOut">
              <a:rPr lang="de-DE" smtClean="0"/>
              <a:t>27.11.2021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94E800-2599-4851-97D0-D64EEA765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2942F23-1118-4293-B041-4F53E6B84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5BC49-1AAE-448C-BB98-30C03E1CD3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664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8000">
        <p14:flythrough/>
      </p:transition>
    </mc:Choice>
    <mc:Fallback xmlns="">
      <p:transition spd="slow" advClick="0" advTm="8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82017B-6B23-40BD-882B-29D6FE1EC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80EC218-EA83-442B-B68B-D7DD116BFB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6B692A6-6E7E-4E7D-81F0-8FC2EE6A3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CC25C-4452-4B19-AAD9-3EBBE36002F9}" type="datetimeFigureOut">
              <a:rPr lang="de-DE" smtClean="0"/>
              <a:t>27.11.2021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756A6CB-756B-400B-839C-F0DEB833F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205A16-9E0B-4AF1-AAF9-B61ACD519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5BC49-1AAE-448C-BB98-30C03E1CD3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411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8000">
        <p14:flythrough/>
      </p:transition>
    </mc:Choice>
    <mc:Fallback xmlns="">
      <p:transition spd="slow" advClick="0" advTm="8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3D85F4D-C813-4683-8DE4-79842FE744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6E9B628-F1FC-4C84-93A2-850B3D7839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82608F2-BAB0-47E3-8821-20CD0782D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CC25C-4452-4B19-AAD9-3EBBE36002F9}" type="datetimeFigureOut">
              <a:rPr lang="de-DE" smtClean="0"/>
              <a:t>27.11.2021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D3E3A97-F7EC-49F0-82F0-BDBB80AAC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068B0C-E02D-446D-93A9-29BB10A9F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5BC49-1AAE-448C-BB98-30C03E1CD3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135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8000">
        <p14:flythrough/>
      </p:transition>
    </mc:Choice>
    <mc:Fallback xmlns="">
      <p:transition spd="slow" advClick="0" advTm="8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EF143A-EEBC-482B-891F-E1575A027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1AD0D3-D734-43E0-A15E-48112E4F5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4B64172-B808-4B40-B639-99BAD6A95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CC25C-4452-4B19-AAD9-3EBBE36002F9}" type="datetimeFigureOut">
              <a:rPr lang="de-DE" smtClean="0"/>
              <a:t>27.11.2021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DB8E020-E37A-4C88-A1C6-72507EBC4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642ED3-5C90-478C-933B-3D43E3F5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5BC49-1AAE-448C-BB98-30C03E1CD3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773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8000">
        <p14:flythrough/>
      </p:transition>
    </mc:Choice>
    <mc:Fallback xmlns="">
      <p:transition spd="slow" advClick="0" advTm="8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CC6134-6F6E-4F09-A8A8-0A7F43305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BB23AFD-CCE6-40BC-9D7F-75284EC248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92D65F9-65F7-4E33-9512-5E6BF2FFD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CC25C-4452-4B19-AAD9-3EBBE36002F9}" type="datetimeFigureOut">
              <a:rPr lang="de-DE" smtClean="0"/>
              <a:t>27.11.2021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755AD32-65F7-4A7E-AABA-F0EB0E8B8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C2E88C9-7665-4616-BD23-245BFDAE5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5BC49-1AAE-448C-BB98-30C03E1CD3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68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8000">
        <p14:flythrough/>
      </p:transition>
    </mc:Choice>
    <mc:Fallback xmlns="">
      <p:transition spd="slow" advClick="0" advTm="8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AFF4CC-B3DE-4B6B-AA7E-B9C82FF66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2D1A17-99A0-4E41-BBB8-B11A5E40F2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68FE65C-E21D-47D1-9145-FBCA94B5D5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5F7F1C9-E35A-4FCD-BCC4-D6905B5A3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CC25C-4452-4B19-AAD9-3EBBE36002F9}" type="datetimeFigureOut">
              <a:rPr lang="de-DE" smtClean="0"/>
              <a:t>27.11.2021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94418B3-C6C3-47F2-A8C9-8153C1F97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8DF578C-13D8-4E91-A9BE-B8546B066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5BC49-1AAE-448C-BB98-30C03E1CD3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036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8000">
        <p14:flythrough/>
      </p:transition>
    </mc:Choice>
    <mc:Fallback xmlns="">
      <p:transition spd="slow" advClick="0" advTm="8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96A1CA-AE54-4672-A9A4-75CEC06BA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2F45E64-A2C4-4A64-84F8-F4EFFB055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69F3675-6095-4AA8-9A07-65227F9FE0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4081DC8-46CC-44A1-9122-74F2D2E1D1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40BF9F6-DE24-4EB5-AE6F-F5E90BC77D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2FC611B-B476-4464-B8A9-B2B03681E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CC25C-4452-4B19-AAD9-3EBBE36002F9}" type="datetimeFigureOut">
              <a:rPr lang="de-DE" smtClean="0"/>
              <a:t>27.11.2021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7BCDFC2-0886-4BAC-AA01-60C678704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A80A1A4-8E6A-4557-BD25-8E6494B8E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5BC49-1AAE-448C-BB98-30C03E1CD3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424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8000">
        <p14:flythrough/>
      </p:transition>
    </mc:Choice>
    <mc:Fallback xmlns="">
      <p:transition spd="slow" advClick="0" advTm="8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B354D-3360-4460-9557-796AEC10D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EC821BF-136D-4107-B511-B523BA2FF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CC25C-4452-4B19-AAD9-3EBBE36002F9}" type="datetimeFigureOut">
              <a:rPr lang="de-DE" smtClean="0"/>
              <a:t>27.11.2021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C0516F8-E18C-4E43-9183-5999C5385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EB4EFD0-7C68-40BA-85F4-2B0625A2A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5BC49-1AAE-448C-BB98-30C03E1CD3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972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8000">
        <p14:flythrough/>
      </p:transition>
    </mc:Choice>
    <mc:Fallback xmlns="">
      <p:transition spd="slow" advClick="0" advTm="8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9B047D7-72AA-488A-8B53-F2A9AE039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CC25C-4452-4B19-AAD9-3EBBE36002F9}" type="datetimeFigureOut">
              <a:rPr lang="de-DE" smtClean="0"/>
              <a:t>27.11.2021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09596D4-42F1-4FDF-864D-887AF70C5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CE2018E-D611-4F2B-BD08-8A18D58BA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5BC49-1AAE-448C-BB98-30C03E1CD3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40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8000">
        <p14:flythrough/>
      </p:transition>
    </mc:Choice>
    <mc:Fallback xmlns="">
      <p:transition spd="slow" advClick="0" advTm="8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ADA21-9861-4370-B13C-7818151C9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280482E-10FD-4C56-8B0B-F8ECAC889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26E308A-7F99-4C9B-80E9-F90AFB96E7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1C067E4-0E93-4D26-9F62-CC9377383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CC25C-4452-4B19-AAD9-3EBBE36002F9}" type="datetimeFigureOut">
              <a:rPr lang="de-DE" smtClean="0"/>
              <a:t>27.11.2021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2EF3093-4D4E-4A4F-839D-1C7BAD8DA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7007176-C59C-4EA7-AD6F-67830CDC3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5BC49-1AAE-448C-BB98-30C03E1CD3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239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8000">
        <p14:flythrough/>
      </p:transition>
    </mc:Choice>
    <mc:Fallback xmlns="">
      <p:transition spd="slow" advClick="0" advTm="8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46A43B-FF90-4107-9DA0-FABE738DE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13DF68B-B33E-403C-8324-FC65CE77FC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81CEA13-4324-48AC-B26D-75197C43DB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FF5F3B8-75BF-4265-A3CC-A8F2F9906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CC25C-4452-4B19-AAD9-3EBBE36002F9}" type="datetimeFigureOut">
              <a:rPr lang="de-DE" smtClean="0"/>
              <a:t>27.11.2021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82690BA-FBCB-4DF7-BE82-7BF50C99E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70273B1-0510-44F3-A9C3-0FF93FA77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5BC49-1AAE-448C-BB98-30C03E1CD3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456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8000">
        <p14:flythrough/>
      </p:transition>
    </mc:Choice>
    <mc:Fallback xmlns="">
      <p:transition spd="slow" advClick="0" advTm="8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D97408E-F686-419E-B7E4-C3265739E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976B720-5034-4A24-8C5B-3A0FC3CAA0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4B592EE-CFE7-4874-B845-FCF05F4D76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CC25C-4452-4B19-AAD9-3EBBE36002F9}" type="datetimeFigureOut">
              <a:rPr lang="de-DE" smtClean="0"/>
              <a:t>27.11.2021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5BB64A4-C6B4-4AFB-A6B2-4A675C3CCD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E2ED674-158E-4D2F-97B0-0C619F8E33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5BC49-1AAE-448C-BB98-30C03E1CD3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9679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5000" advClick="0" advTm="8000">
        <p14:flythrough/>
      </p:transition>
    </mc:Choice>
    <mc:Fallback xmlns="">
      <p:transition spd="slow" advClick="0" advTm="8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Übergänge">
            <a:hlinkClick r:id="" action="ppaction://media"/>
            <a:extLst>
              <a:ext uri="{FF2B5EF4-FFF2-40B4-BE49-F238E27FC236}">
                <a16:creationId xmlns:a16="http://schemas.microsoft.com/office/drawing/2014/main" id="{66A9A959-8787-4BD7-9602-6D033E81CAB4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33160" y="-18751"/>
            <a:ext cx="12225160" cy="6876752"/>
          </a:xfrm>
        </p:spPr>
      </p:pic>
    </p:spTree>
    <p:extLst>
      <p:ext uri="{BB962C8B-B14F-4D97-AF65-F5344CB8AC3E}">
        <p14:creationId xmlns:p14="http://schemas.microsoft.com/office/powerpoint/2010/main" val="213499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5000">
        <p14:flythrough/>
      </p:transition>
    </mc:Choice>
    <mc:Fallback>
      <p:transition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19F554-E8AF-4A1E-A907-31229D91C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776" y="1723663"/>
            <a:ext cx="10361023" cy="3932554"/>
          </a:xfrm>
        </p:spPr>
        <p:txBody>
          <a:bodyPr/>
          <a:lstStyle/>
          <a:p>
            <a:pPr algn="ctr"/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9E3DBD2-E9E2-4701-895C-BD0E624E5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014" y="2750030"/>
            <a:ext cx="321945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90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8000">
        <p14:flythrough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2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Mein PC</dc:creator>
  <cp:lastModifiedBy>Mein PC</cp:lastModifiedBy>
  <cp:revision>2</cp:revision>
  <dcterms:created xsi:type="dcterms:W3CDTF">2021-11-27T07:58:51Z</dcterms:created>
  <dcterms:modified xsi:type="dcterms:W3CDTF">2021-11-27T09:35:55Z</dcterms:modified>
</cp:coreProperties>
</file>