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3" r:id="rId6"/>
    <p:sldId id="264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2D31"/>
    <a:srgbClr val="87AA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F95A08-8B27-421D-8845-D40D4A0FD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D03E93-E329-498A-A773-5962B605A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3979FE-F333-42A8-98EB-D5FECAE7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79C6F4-BC92-45EE-B83B-52958194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FEED05-8A21-4591-9E61-FFAC59075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069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A4E3D-4E00-4FEC-9EA8-B180CB8A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3843BE-1F4B-4A00-8761-F3067382C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27F41E-A9D1-4D7C-86E9-66D0627CD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D02878-B33F-4353-AC67-85A909D1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87694A-F377-461A-83F2-A7B128C1B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11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7320AD0-A009-4E7F-B3CB-4680ADD6A7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56BB66-DEAC-4FAE-BB6D-25B4FA088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087191-EE42-441A-B8F1-28FB0E016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86FE38-3179-48DB-BFC1-E5C79C2B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2CA913-209C-4D75-AEF6-43E5BB250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27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8FDE1A-5ECB-4676-A684-776B5261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7F9A64-D6BE-4D68-A04C-B3755AB37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F092A1-8BDC-4FF1-880F-7C2EFBA60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E0D702-E05A-4877-B77E-995F7A6D2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D94B9E-01AE-426F-98C6-78913D18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31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C539EE-354E-4254-81E2-0933EE1A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7BE348-F35A-4AFC-BF20-90DB0CFBA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C539FA-83B2-4451-953B-10D1CED63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B3B3C8-D5EF-4533-9720-157CD6669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CDF144-F836-41CC-A5F5-CD5C2BD20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58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EEE5B-E667-440A-9A29-1D67C5453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8086A0-3207-4CC0-BA94-C68DB5B99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4855F2-00BF-4BAE-B9DD-F694EA17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BF8C5A-0793-4C4A-B4EE-5AD0A73DB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4A7CF3-A472-4D2F-B23E-36556CE7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2E7A07-758A-4F66-B75D-B4FA4DCB9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3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164D6B-C200-4521-9A16-8B5E5F7FB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A3A0B1-3FAD-4CAD-86AE-FCB2A0414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837E22-3ADD-4243-87FD-94FFACDDB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6D13968-48F9-4F6E-A7F2-D18DAC4D0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435984-D488-4CA7-BC94-3AC41ADC1D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5FAD071-F0E9-4C26-85C8-CD835AE23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98E9B44-4DAC-4C15-A64E-90AD08F9F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F14ACD8-0444-452F-A77B-17E5D2BB1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12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BF6AE5-8B5A-4BCA-BDD5-EE8ED7796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69B9843-7DAF-42B1-A906-B1B1527F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ED8CD98-9EDD-4211-9BBB-3FEFFC88D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840FAB1-2540-4D1E-BB34-17063BD9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49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05123C-A030-40C6-8061-FC121C3D6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2137CB-C528-499B-A43A-939B63C2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3BEE01-7DF4-4119-B992-94DEC9A0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07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81D3A4-FB59-4335-882A-289BBDAD1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0D1EE5-2196-4C87-9F9A-22DE9D40F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19A69B-3F86-48B1-9F52-FC74F9275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59841C-A015-4D8A-94C7-1B3A1A064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7D87DD-E24F-4C47-B6C4-61563828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19C9E9-C9D7-4A73-AD93-3A1E824F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02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B7CE56-8C59-4604-92F1-FB45AE7BC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DA73326-FDF4-4DED-924D-C3FAF07314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C4FE6A-F8FA-4F84-BE71-321C0C547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01608A-9F34-4028-A1C2-BF5361B8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8B758B-3392-4DA4-94CC-FFBE03BC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118C52-8D5E-478A-B5C9-0757DBD41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4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4069CED-3FDF-4B88-94C9-4C24393D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9B0CFC-7761-4745-A52A-B3501D1BF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5A80EB-8B9F-413A-93A8-79FC7472F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9F70C-221B-4F49-8DE6-C6364A00D28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AAA829-3DCF-4BE6-A787-58AD9DB9E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766BA3-1AFE-4C78-A7ED-C833C15A3F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5D7BF-D804-4177-92FD-5EF64EC1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26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18C6BDB-55FE-4BA6-B88F-10E81DB14B93}"/>
              </a:ext>
            </a:extLst>
          </p:cNvPr>
          <p:cNvSpPr txBox="1"/>
          <p:nvPr/>
        </p:nvSpPr>
        <p:spPr>
          <a:xfrm>
            <a:off x="295768" y="1206903"/>
            <a:ext cx="3600666" cy="403187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87AADF"/>
                </a:solidFill>
              </a:rPr>
              <a:t>Je suis </a:t>
            </a:r>
          </a:p>
          <a:p>
            <a:r>
              <a:rPr lang="fr-FR" sz="3200" dirty="0">
                <a:solidFill>
                  <a:srgbClr val="87AADF"/>
                </a:solidFill>
              </a:rPr>
              <a:t>Tu es</a:t>
            </a:r>
          </a:p>
          <a:p>
            <a:r>
              <a:rPr lang="fr-FR" sz="3200" dirty="0">
                <a:solidFill>
                  <a:srgbClr val="87AADF"/>
                </a:solidFill>
              </a:rPr>
              <a:t>Elle/il/on est </a:t>
            </a:r>
          </a:p>
          <a:p>
            <a:r>
              <a:rPr lang="fr-FR" sz="9600" dirty="0">
                <a:solidFill>
                  <a:srgbClr val="87AADF"/>
                </a:solidFill>
              </a:rPr>
              <a:t>Nous Σ</a:t>
            </a:r>
          </a:p>
          <a:p>
            <a:r>
              <a:rPr lang="fr-FR" sz="3200" dirty="0">
                <a:solidFill>
                  <a:srgbClr val="87AADF"/>
                </a:solidFill>
              </a:rPr>
              <a:t>Vous êtes</a:t>
            </a:r>
          </a:p>
          <a:p>
            <a:r>
              <a:rPr lang="fr-FR" sz="3200" dirty="0">
                <a:solidFill>
                  <a:srgbClr val="87AADF"/>
                </a:solidFill>
              </a:rPr>
              <a:t>Ils/elles sont</a:t>
            </a:r>
          </a:p>
        </p:txBody>
      </p:sp>
      <p:pic>
        <p:nvPicPr>
          <p:cNvPr id="1028" name="Picture 4" descr="Fichier:Institut de radioprotection et de sûreté nucléaire ...">
            <a:extLst>
              <a:ext uri="{FF2B5EF4-FFF2-40B4-BE49-F238E27FC236}">
                <a16:creationId xmlns:a16="http://schemas.microsoft.com/office/drawing/2014/main" id="{5BEA7908-7AD1-45EB-BEC1-F484E45FDE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95"/>
          <a:stretch/>
        </p:blipFill>
        <p:spPr bwMode="auto">
          <a:xfrm>
            <a:off x="7837143" y="4113222"/>
            <a:ext cx="3956276" cy="134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748F63-E47F-4108-BDAB-0B55096E7148}"/>
              </a:ext>
            </a:extLst>
          </p:cNvPr>
          <p:cNvSpPr/>
          <p:nvPr/>
        </p:nvSpPr>
        <p:spPr>
          <a:xfrm>
            <a:off x="92278" y="100668"/>
            <a:ext cx="11988000" cy="6618914"/>
          </a:xfrm>
          <a:prstGeom prst="rect">
            <a:avLst/>
          </a:prstGeom>
          <a:noFill/>
          <a:ln w="38100">
            <a:solidFill>
              <a:srgbClr val="EF2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123E88-C912-4CAA-8607-CD5951987486}"/>
              </a:ext>
            </a:extLst>
          </p:cNvPr>
          <p:cNvSpPr/>
          <p:nvPr/>
        </p:nvSpPr>
        <p:spPr>
          <a:xfrm>
            <a:off x="209726" y="218114"/>
            <a:ext cx="11736198" cy="6365846"/>
          </a:xfrm>
          <a:prstGeom prst="rect">
            <a:avLst/>
          </a:prstGeom>
          <a:noFill/>
          <a:ln w="38100">
            <a:solidFill>
              <a:srgbClr val="87AA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204E81F-F10A-4697-92B0-E8542CA172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1439772" y="-423934"/>
            <a:ext cx="9849222" cy="770586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C06881F-810D-4D22-B806-7BC182ACB59C}"/>
              </a:ext>
            </a:extLst>
          </p:cNvPr>
          <p:cNvSpPr txBox="1"/>
          <p:nvPr/>
        </p:nvSpPr>
        <p:spPr>
          <a:xfrm>
            <a:off x="6077825" y="5400213"/>
            <a:ext cx="62749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EF2D3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hiller" panose="04020404031007020602" pitchFamily="82" charset="0"/>
              </a:rPr>
              <a:t>Menacé de disparition</a:t>
            </a:r>
          </a:p>
        </p:txBody>
      </p:sp>
    </p:spTree>
    <p:extLst>
      <p:ext uri="{BB962C8B-B14F-4D97-AF65-F5344CB8AC3E}">
        <p14:creationId xmlns:p14="http://schemas.microsoft.com/office/powerpoint/2010/main" val="18955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18C6BDB-55FE-4BA6-B88F-10E81DB14B93}"/>
              </a:ext>
            </a:extLst>
          </p:cNvPr>
          <p:cNvSpPr txBox="1"/>
          <p:nvPr/>
        </p:nvSpPr>
        <p:spPr>
          <a:xfrm>
            <a:off x="295766" y="2051635"/>
            <a:ext cx="3600666" cy="403187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87AADF"/>
                </a:solidFill>
              </a:rPr>
              <a:t>Je suis </a:t>
            </a:r>
          </a:p>
          <a:p>
            <a:r>
              <a:rPr lang="fr-FR" sz="3200" dirty="0">
                <a:solidFill>
                  <a:srgbClr val="87AADF"/>
                </a:solidFill>
              </a:rPr>
              <a:t>Tu es</a:t>
            </a:r>
          </a:p>
          <a:p>
            <a:r>
              <a:rPr lang="fr-FR" sz="3200" dirty="0">
                <a:solidFill>
                  <a:srgbClr val="87AADF"/>
                </a:solidFill>
              </a:rPr>
              <a:t>Elle/il/on est </a:t>
            </a:r>
          </a:p>
          <a:p>
            <a:r>
              <a:rPr lang="fr-FR" sz="9600" dirty="0">
                <a:solidFill>
                  <a:srgbClr val="87AADF"/>
                </a:solidFill>
              </a:rPr>
              <a:t>Nous Σ</a:t>
            </a:r>
          </a:p>
          <a:p>
            <a:r>
              <a:rPr lang="fr-FR" sz="3200" dirty="0">
                <a:solidFill>
                  <a:srgbClr val="87AADF"/>
                </a:solidFill>
              </a:rPr>
              <a:t>Vous êtes</a:t>
            </a:r>
          </a:p>
          <a:p>
            <a:r>
              <a:rPr lang="fr-FR" sz="3200" dirty="0">
                <a:solidFill>
                  <a:srgbClr val="87AADF"/>
                </a:solidFill>
              </a:rPr>
              <a:t>Ils/elles sont</a:t>
            </a:r>
          </a:p>
        </p:txBody>
      </p:sp>
      <p:pic>
        <p:nvPicPr>
          <p:cNvPr id="1028" name="Picture 4" descr="Fichier:Institut de radioprotection et de sûreté nucléaire ...">
            <a:extLst>
              <a:ext uri="{FF2B5EF4-FFF2-40B4-BE49-F238E27FC236}">
                <a16:creationId xmlns:a16="http://schemas.microsoft.com/office/drawing/2014/main" id="{5BEA7908-7AD1-45EB-BEC1-F484E45FDE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95"/>
          <a:stretch/>
        </p:blipFill>
        <p:spPr bwMode="auto">
          <a:xfrm rot="5400000">
            <a:off x="9247199" y="3545113"/>
            <a:ext cx="3956276" cy="134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748F63-E47F-4108-BDAB-0B55096E7148}"/>
              </a:ext>
            </a:extLst>
          </p:cNvPr>
          <p:cNvSpPr/>
          <p:nvPr/>
        </p:nvSpPr>
        <p:spPr>
          <a:xfrm>
            <a:off x="92278" y="100668"/>
            <a:ext cx="11988000" cy="6618914"/>
          </a:xfrm>
          <a:prstGeom prst="rect">
            <a:avLst/>
          </a:prstGeom>
          <a:noFill/>
          <a:ln w="38100">
            <a:solidFill>
              <a:srgbClr val="EF2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123E88-C912-4CAA-8607-CD5951987486}"/>
              </a:ext>
            </a:extLst>
          </p:cNvPr>
          <p:cNvSpPr/>
          <p:nvPr/>
        </p:nvSpPr>
        <p:spPr>
          <a:xfrm>
            <a:off x="209726" y="218114"/>
            <a:ext cx="11736198" cy="6365846"/>
          </a:xfrm>
          <a:prstGeom prst="rect">
            <a:avLst/>
          </a:prstGeom>
          <a:noFill/>
          <a:ln w="38100">
            <a:solidFill>
              <a:srgbClr val="87AA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A93D131-FCFD-4923-9DC0-647876BB7601}"/>
              </a:ext>
            </a:extLst>
          </p:cNvPr>
          <p:cNvSpPr txBox="1"/>
          <p:nvPr/>
        </p:nvSpPr>
        <p:spPr>
          <a:xfrm>
            <a:off x="624679" y="-52148"/>
            <a:ext cx="107664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EF2D3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hiller" panose="04020404031007020602" pitchFamily="82" charset="0"/>
              </a:rPr>
              <a:t>EN DANGER</a:t>
            </a:r>
          </a:p>
        </p:txBody>
      </p:sp>
    </p:spTree>
    <p:extLst>
      <p:ext uri="{BB962C8B-B14F-4D97-AF65-F5344CB8AC3E}">
        <p14:creationId xmlns:p14="http://schemas.microsoft.com/office/powerpoint/2010/main" val="364163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4748F63-E47F-4108-BDAB-0B55096E7148}"/>
              </a:ext>
            </a:extLst>
          </p:cNvPr>
          <p:cNvSpPr/>
          <p:nvPr/>
        </p:nvSpPr>
        <p:spPr>
          <a:xfrm>
            <a:off x="92278" y="100668"/>
            <a:ext cx="11988000" cy="6618914"/>
          </a:xfrm>
          <a:prstGeom prst="rect">
            <a:avLst/>
          </a:prstGeom>
          <a:noFill/>
          <a:ln w="38100">
            <a:solidFill>
              <a:srgbClr val="EF2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123E88-C912-4CAA-8607-CD5951987486}"/>
              </a:ext>
            </a:extLst>
          </p:cNvPr>
          <p:cNvSpPr/>
          <p:nvPr/>
        </p:nvSpPr>
        <p:spPr>
          <a:xfrm>
            <a:off x="209726" y="218114"/>
            <a:ext cx="11736198" cy="6365846"/>
          </a:xfrm>
          <a:prstGeom prst="rect">
            <a:avLst/>
          </a:prstGeom>
          <a:noFill/>
          <a:ln w="38100">
            <a:solidFill>
              <a:srgbClr val="87AA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4" descr="Fichier:Institut de radioprotection et de sûreté nucléaire ...">
            <a:extLst>
              <a:ext uri="{FF2B5EF4-FFF2-40B4-BE49-F238E27FC236}">
                <a16:creationId xmlns:a16="http://schemas.microsoft.com/office/drawing/2014/main" id="{6499A2C8-42FB-4DFB-B596-7963E3D16D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95"/>
          <a:stretch/>
        </p:blipFill>
        <p:spPr bwMode="auto">
          <a:xfrm rot="19935570">
            <a:off x="127334" y="708674"/>
            <a:ext cx="3066129" cy="103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C59063BC-933F-4FDF-A1FA-68355F7C06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772" y="339054"/>
            <a:ext cx="6845263" cy="142263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FC2924F-FCB0-4884-8CCB-293D320CCC5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677" r="15795"/>
          <a:stretch/>
        </p:blipFill>
        <p:spPr>
          <a:xfrm rot="19841371">
            <a:off x="95892" y="1487034"/>
            <a:ext cx="4051883" cy="124978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194347E-93EF-4585-AC4E-8CDD84E2E6E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503" t="13805" r="1731" b="15392"/>
          <a:stretch/>
        </p:blipFill>
        <p:spPr>
          <a:xfrm>
            <a:off x="209726" y="4622334"/>
            <a:ext cx="2567502" cy="188752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0220D4B-1BE2-45B1-926F-DD31F1122B5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503" t="13805" r="1731" b="15392"/>
          <a:stretch/>
        </p:blipFill>
        <p:spPr>
          <a:xfrm>
            <a:off x="9378422" y="4631422"/>
            <a:ext cx="2567502" cy="188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4953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BF019BA3BE844A8805086771431098" ma:contentTypeVersion="2" ma:contentTypeDescription="Crée un document." ma:contentTypeScope="" ma:versionID="8e83f6e530bbd066c1876c252b2fc99b">
  <xsd:schema xmlns:xsd="http://www.w3.org/2001/XMLSchema" xmlns:xs="http://www.w3.org/2001/XMLSchema" xmlns:p="http://schemas.microsoft.com/office/2006/metadata/properties" xmlns:ns2="7625e631-cd40-4bb5-8abf-34b46cf9d830" targetNamespace="http://schemas.microsoft.com/office/2006/metadata/properties" ma:root="true" ma:fieldsID="3ba5df9b51559c6ff74a873bb1129355" ns2:_="">
    <xsd:import namespace="7625e631-cd40-4bb5-8abf-34b46cf9d8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5e631-cd40-4bb5-8abf-34b46cf9d83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BD578E-BFA4-4BA2-A3D2-24F3C754E9D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625e631-cd40-4bb5-8abf-34b46cf9d830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21D5193-0F66-4A8E-AE85-2158BC12E2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7B7CFC-9E00-4747-8C63-BB53E0F42A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25e631-cd40-4bb5-8abf-34b46cf9d8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41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Chiller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TAURINES Tatiana</dc:creator>
  <cp:lastModifiedBy>TAURINES Tatiana</cp:lastModifiedBy>
  <cp:revision>13</cp:revision>
  <dcterms:created xsi:type="dcterms:W3CDTF">2023-02-11T17:44:52Z</dcterms:created>
  <dcterms:modified xsi:type="dcterms:W3CDTF">2023-02-16T08:37:00Z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0x01010072BF019BA3BE844A8805086771431098</vt:lpwstr>
  </property>
</Properties>
</file>