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4"/>
  </p:sldMasterIdLst>
  <p:notesMasterIdLst>
    <p:notesMasterId r:id="rId6"/>
  </p:notesMasterIdLst>
  <p:sldIdLst>
    <p:sldId id="258" r:id="rId5"/>
  </p:sldIdLst>
  <p:sldSz cx="6767513" cy="95758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16" userDrawn="1">
          <p15:clr>
            <a:srgbClr val="A4A3A4"/>
          </p15:clr>
        </p15:guide>
        <p15:guide id="2" pos="21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林部 香織" initials="林部" lastIdx="1" clrIdx="0">
    <p:extLst>
      <p:ext uri="{19B8F6BF-5375-455C-9EA6-DF929625EA0E}">
        <p15:presenceInfo xmlns:p15="http://schemas.microsoft.com/office/powerpoint/2012/main" userId="05e2b0d88126e20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17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8" autoAdjust="0"/>
    <p:restoredTop sz="94660"/>
  </p:normalViewPr>
  <p:slideViewPr>
    <p:cSldViewPr>
      <p:cViewPr>
        <p:scale>
          <a:sx n="75" d="100"/>
          <a:sy n="75" d="100"/>
        </p:scale>
        <p:origin x="3086" y="394"/>
      </p:cViewPr>
      <p:guideLst>
        <p:guide orient="horz" pos="3016"/>
        <p:guide pos="213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commentAuthors" Target="commen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2984870" cy="501015"/>
          </a:xfrm>
          <a:prstGeom prst="rect">
            <a:avLst/>
          </a:prstGeom>
        </p:spPr>
        <p:txBody>
          <a:bodyPr vert="horz" lIns="92437" tIns="46218" rIns="92437" bIns="46218" rtlCol="0"/>
          <a:lstStyle>
            <a:lvl1pPr algn="l">
              <a:defRPr sz="1200"/>
            </a:lvl1pPr>
          </a:lstStyle>
          <a:p>
            <a:endParaRPr kumimoji="1" lang="ja-JP" altLang="en-US"/>
          </a:p>
        </p:txBody>
      </p:sp>
      <p:sp>
        <p:nvSpPr>
          <p:cNvPr id="3" name="日付プレースホルダ 2"/>
          <p:cNvSpPr>
            <a:spLocks noGrp="1"/>
          </p:cNvSpPr>
          <p:nvPr>
            <p:ph type="dt" idx="1"/>
          </p:nvPr>
        </p:nvSpPr>
        <p:spPr>
          <a:xfrm>
            <a:off x="3901700" y="0"/>
            <a:ext cx="2984870" cy="501015"/>
          </a:xfrm>
          <a:prstGeom prst="rect">
            <a:avLst/>
          </a:prstGeom>
        </p:spPr>
        <p:txBody>
          <a:bodyPr vert="horz" lIns="92437" tIns="46218" rIns="92437" bIns="46218" rtlCol="0"/>
          <a:lstStyle>
            <a:lvl1pPr algn="r">
              <a:defRPr sz="1200"/>
            </a:lvl1pPr>
          </a:lstStyle>
          <a:p>
            <a:fld id="{1421C0FE-EA00-4C32-828E-FA5334948199}" type="datetimeFigureOut">
              <a:rPr kumimoji="1" lang="ja-JP" altLang="en-US" smtClean="0"/>
              <a:pPr/>
              <a:t>2024/4/29</a:t>
            </a:fld>
            <a:endParaRPr kumimoji="1" lang="ja-JP" altLang="en-US"/>
          </a:p>
        </p:txBody>
      </p:sp>
      <p:sp>
        <p:nvSpPr>
          <p:cNvPr id="4" name="スライド イメージ プレースホルダ 3"/>
          <p:cNvSpPr>
            <a:spLocks noGrp="1" noRot="1" noChangeAspect="1"/>
          </p:cNvSpPr>
          <p:nvPr>
            <p:ph type="sldImg" idx="2"/>
          </p:nvPr>
        </p:nvSpPr>
        <p:spPr>
          <a:xfrm>
            <a:off x="2116138" y="750888"/>
            <a:ext cx="2655887" cy="3757612"/>
          </a:xfrm>
          <a:prstGeom prst="rect">
            <a:avLst/>
          </a:prstGeom>
          <a:noFill/>
          <a:ln w="12700">
            <a:solidFill>
              <a:prstClr val="black"/>
            </a:solidFill>
          </a:ln>
        </p:spPr>
        <p:txBody>
          <a:bodyPr vert="horz" lIns="92437" tIns="46218" rIns="92437" bIns="46218" rtlCol="0" anchor="ctr"/>
          <a:lstStyle/>
          <a:p>
            <a:endParaRPr lang="ja-JP" altLang="en-US"/>
          </a:p>
        </p:txBody>
      </p:sp>
      <p:sp>
        <p:nvSpPr>
          <p:cNvPr id="5" name="ノート プレースホルダ 4"/>
          <p:cNvSpPr>
            <a:spLocks noGrp="1"/>
          </p:cNvSpPr>
          <p:nvPr>
            <p:ph type="body" sz="quarter" idx="3"/>
          </p:nvPr>
        </p:nvSpPr>
        <p:spPr>
          <a:xfrm>
            <a:off x="688817" y="4759643"/>
            <a:ext cx="5510530" cy="4509135"/>
          </a:xfrm>
          <a:prstGeom prst="rect">
            <a:avLst/>
          </a:prstGeom>
        </p:spPr>
        <p:txBody>
          <a:bodyPr vert="horz" lIns="92437" tIns="46218" rIns="92437" bIns="46218"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1" y="9517546"/>
            <a:ext cx="2984870" cy="501015"/>
          </a:xfrm>
          <a:prstGeom prst="rect">
            <a:avLst/>
          </a:prstGeom>
        </p:spPr>
        <p:txBody>
          <a:bodyPr vert="horz" lIns="92437" tIns="46218" rIns="92437" bIns="46218"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901700" y="9517546"/>
            <a:ext cx="2984870" cy="501015"/>
          </a:xfrm>
          <a:prstGeom prst="rect">
            <a:avLst/>
          </a:prstGeom>
        </p:spPr>
        <p:txBody>
          <a:bodyPr vert="horz" lIns="92437" tIns="46218" rIns="92437" bIns="46218" rtlCol="0" anchor="b"/>
          <a:lstStyle>
            <a:lvl1pPr algn="r">
              <a:defRPr sz="1200"/>
            </a:lvl1pPr>
          </a:lstStyle>
          <a:p>
            <a:fld id="{932A7A40-AD68-4AFB-9BBB-64B4A75F2596}" type="slidenum">
              <a:rPr kumimoji="1" lang="ja-JP" altLang="en-US" smtClean="0"/>
              <a:pPr/>
              <a:t>‹#›</a:t>
            </a:fld>
            <a:endParaRPr kumimoji="1" lang="ja-JP" altLang="en-US"/>
          </a:p>
        </p:txBody>
      </p:sp>
    </p:spTree>
    <p:extLst>
      <p:ext uri="{BB962C8B-B14F-4D97-AF65-F5344CB8AC3E}">
        <p14:creationId xmlns:p14="http://schemas.microsoft.com/office/powerpoint/2010/main" val="1495106804"/>
      </p:ext>
    </p:extLst>
  </p:cSld>
  <p:clrMap bg1="lt1" tx1="dk1" bg2="lt2" tx2="dk2" accent1="accent1" accent2="accent2" accent3="accent3" accent4="accent4" accent5="accent5" accent6="accent6" hlink="hlink" folHlink="folHlink"/>
  <p:notesStyle>
    <a:lvl1pPr marL="0" algn="l" defTabSz="893297" rtl="0" eaLnBrk="1" latinLnBrk="0" hangingPunct="1">
      <a:defRPr kumimoji="1" sz="1172" kern="1200">
        <a:solidFill>
          <a:schemeClr val="tx1"/>
        </a:solidFill>
        <a:latin typeface="+mn-lt"/>
        <a:ea typeface="+mn-ea"/>
        <a:cs typeface="+mn-cs"/>
      </a:defRPr>
    </a:lvl1pPr>
    <a:lvl2pPr marL="446648" algn="l" defTabSz="893297" rtl="0" eaLnBrk="1" latinLnBrk="0" hangingPunct="1">
      <a:defRPr kumimoji="1" sz="1172" kern="1200">
        <a:solidFill>
          <a:schemeClr val="tx1"/>
        </a:solidFill>
        <a:latin typeface="+mn-lt"/>
        <a:ea typeface="+mn-ea"/>
        <a:cs typeface="+mn-cs"/>
      </a:defRPr>
    </a:lvl2pPr>
    <a:lvl3pPr marL="893297" algn="l" defTabSz="893297" rtl="0" eaLnBrk="1" latinLnBrk="0" hangingPunct="1">
      <a:defRPr kumimoji="1" sz="1172" kern="1200">
        <a:solidFill>
          <a:schemeClr val="tx1"/>
        </a:solidFill>
        <a:latin typeface="+mn-lt"/>
        <a:ea typeface="+mn-ea"/>
        <a:cs typeface="+mn-cs"/>
      </a:defRPr>
    </a:lvl3pPr>
    <a:lvl4pPr marL="1339946" algn="l" defTabSz="893297" rtl="0" eaLnBrk="1" latinLnBrk="0" hangingPunct="1">
      <a:defRPr kumimoji="1" sz="1172" kern="1200">
        <a:solidFill>
          <a:schemeClr val="tx1"/>
        </a:solidFill>
        <a:latin typeface="+mn-lt"/>
        <a:ea typeface="+mn-ea"/>
        <a:cs typeface="+mn-cs"/>
      </a:defRPr>
    </a:lvl4pPr>
    <a:lvl5pPr marL="1786595" algn="l" defTabSz="893297" rtl="0" eaLnBrk="1" latinLnBrk="0" hangingPunct="1">
      <a:defRPr kumimoji="1" sz="1172" kern="1200">
        <a:solidFill>
          <a:schemeClr val="tx1"/>
        </a:solidFill>
        <a:latin typeface="+mn-lt"/>
        <a:ea typeface="+mn-ea"/>
        <a:cs typeface="+mn-cs"/>
      </a:defRPr>
    </a:lvl5pPr>
    <a:lvl6pPr marL="2233243" algn="l" defTabSz="893297" rtl="0" eaLnBrk="1" latinLnBrk="0" hangingPunct="1">
      <a:defRPr kumimoji="1" sz="1172" kern="1200">
        <a:solidFill>
          <a:schemeClr val="tx1"/>
        </a:solidFill>
        <a:latin typeface="+mn-lt"/>
        <a:ea typeface="+mn-ea"/>
        <a:cs typeface="+mn-cs"/>
      </a:defRPr>
    </a:lvl6pPr>
    <a:lvl7pPr marL="2679892" algn="l" defTabSz="893297" rtl="0" eaLnBrk="1" latinLnBrk="0" hangingPunct="1">
      <a:defRPr kumimoji="1" sz="1172" kern="1200">
        <a:solidFill>
          <a:schemeClr val="tx1"/>
        </a:solidFill>
        <a:latin typeface="+mn-lt"/>
        <a:ea typeface="+mn-ea"/>
        <a:cs typeface="+mn-cs"/>
      </a:defRPr>
    </a:lvl7pPr>
    <a:lvl8pPr marL="3126541" algn="l" defTabSz="893297" rtl="0" eaLnBrk="1" latinLnBrk="0" hangingPunct="1">
      <a:defRPr kumimoji="1" sz="1172" kern="1200">
        <a:solidFill>
          <a:schemeClr val="tx1"/>
        </a:solidFill>
        <a:latin typeface="+mn-lt"/>
        <a:ea typeface="+mn-ea"/>
        <a:cs typeface="+mn-cs"/>
      </a:defRPr>
    </a:lvl8pPr>
    <a:lvl9pPr marL="3573190" algn="l" defTabSz="893297" rtl="0" eaLnBrk="1" latinLnBrk="0" hangingPunct="1">
      <a:defRPr kumimoji="1" sz="117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116138" y="750888"/>
            <a:ext cx="2655887" cy="3757612"/>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32A7A40-AD68-4AFB-9BBB-64B4A75F2596}" type="slidenum">
              <a:rPr kumimoji="1" lang="ja-JP" altLang="en-US" smtClean="0"/>
              <a:pPr/>
              <a:t>1</a:t>
            </a:fld>
            <a:endParaRPr kumimoji="1" lang="ja-JP" altLang="en-US"/>
          </a:p>
        </p:txBody>
      </p:sp>
    </p:spTree>
    <p:extLst>
      <p:ext uri="{BB962C8B-B14F-4D97-AF65-F5344CB8AC3E}">
        <p14:creationId xmlns:p14="http://schemas.microsoft.com/office/powerpoint/2010/main" val="1366831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6" name="Group 15"/>
          <p:cNvGrpSpPr/>
          <p:nvPr/>
        </p:nvGrpSpPr>
        <p:grpSpPr>
          <a:xfrm>
            <a:off x="3208302" y="1633570"/>
            <a:ext cx="3563480" cy="6972827"/>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394772" y="744785"/>
            <a:ext cx="4555129" cy="4362310"/>
          </a:xfrm>
        </p:spPr>
        <p:txBody>
          <a:bodyPr anchor="b">
            <a:normAutofit/>
          </a:bodyPr>
          <a:lstStyle>
            <a:lvl1pPr algn="l">
              <a:defRPr sz="3256">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394772" y="5367179"/>
            <a:ext cx="3666661" cy="2671765"/>
          </a:xfrm>
        </p:spPr>
        <p:txBody>
          <a:bodyPr anchor="t">
            <a:normAutofit/>
          </a:bodyPr>
          <a:lstStyle>
            <a:lvl1pPr marL="0" indent="0" algn="l">
              <a:buNone/>
              <a:defRPr sz="1480">
                <a:solidFill>
                  <a:schemeClr val="tx1"/>
                </a:solidFill>
              </a:defRPr>
            </a:lvl1pPr>
            <a:lvl2pPr marL="338374" indent="0" algn="ctr">
              <a:buNone/>
              <a:defRPr>
                <a:solidFill>
                  <a:schemeClr val="tx1">
                    <a:tint val="75000"/>
                  </a:schemeClr>
                </a:solidFill>
              </a:defRPr>
            </a:lvl2pPr>
            <a:lvl3pPr marL="676747" indent="0" algn="ctr">
              <a:buNone/>
              <a:defRPr>
                <a:solidFill>
                  <a:schemeClr val="tx1">
                    <a:tint val="75000"/>
                  </a:schemeClr>
                </a:solidFill>
              </a:defRPr>
            </a:lvl3pPr>
            <a:lvl4pPr marL="1015121" indent="0" algn="ctr">
              <a:buNone/>
              <a:defRPr>
                <a:solidFill>
                  <a:schemeClr val="tx1">
                    <a:tint val="75000"/>
                  </a:schemeClr>
                </a:solidFill>
              </a:defRPr>
            </a:lvl4pPr>
            <a:lvl5pPr marL="1353495" indent="0" algn="ctr">
              <a:buNone/>
              <a:defRPr>
                <a:solidFill>
                  <a:schemeClr val="tx1">
                    <a:tint val="75000"/>
                  </a:schemeClr>
                </a:solidFill>
              </a:defRPr>
            </a:lvl5pPr>
            <a:lvl6pPr marL="1691869" indent="0" algn="ctr">
              <a:buNone/>
              <a:defRPr>
                <a:solidFill>
                  <a:schemeClr val="tx1">
                    <a:tint val="75000"/>
                  </a:schemeClr>
                </a:solidFill>
              </a:defRPr>
            </a:lvl6pPr>
            <a:lvl7pPr marL="2030242" indent="0" algn="ctr">
              <a:buNone/>
              <a:defRPr>
                <a:solidFill>
                  <a:schemeClr val="tx1">
                    <a:tint val="75000"/>
                  </a:schemeClr>
                </a:solidFill>
              </a:defRPr>
            </a:lvl7pPr>
            <a:lvl8pPr marL="2368616" indent="0" algn="ctr">
              <a:buNone/>
              <a:defRPr>
                <a:solidFill>
                  <a:schemeClr val="tx1">
                    <a:tint val="75000"/>
                  </a:schemeClr>
                </a:solidFill>
              </a:defRPr>
            </a:lvl8pPr>
            <a:lvl9pPr marL="270699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A0BB58C-20DD-4870-95D1-818819D55A65}" type="datetimeFigureOut">
              <a:rPr kumimoji="1" lang="ja-JP" altLang="en-US" smtClean="0"/>
              <a:pPr/>
              <a:t>2024/4/29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20595B-3ACB-47B0-964B-12C681B9817B}" type="slidenum">
              <a:rPr kumimoji="1" lang="ja-JP" altLang="en-US" smtClean="0"/>
              <a:pPr/>
              <a:t>‹#›</a:t>
            </a:fld>
            <a:endParaRPr kumimoji="1" lang="ja-JP" altLang="en-US"/>
          </a:p>
        </p:txBody>
      </p:sp>
    </p:spTree>
    <p:extLst>
      <p:ext uri="{BB962C8B-B14F-4D97-AF65-F5344CB8AC3E}">
        <p14:creationId xmlns:p14="http://schemas.microsoft.com/office/powerpoint/2010/main" val="1511311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394772" y="6277469"/>
            <a:ext cx="4851285" cy="2127956"/>
          </a:xfrm>
        </p:spPr>
        <p:txBody>
          <a:bodyPr/>
          <a:lstStyle/>
          <a:p>
            <a:r>
              <a:rPr lang="ja-JP" altLang="en-US"/>
              <a:t>マスター タイトルの書式設定</a:t>
            </a:r>
            <a:endParaRPr lang="en-US" dirty="0"/>
          </a:p>
        </p:txBody>
      </p:sp>
      <p:sp>
        <p:nvSpPr>
          <p:cNvPr id="6" name="Picture Placeholder 2"/>
          <p:cNvSpPr>
            <a:spLocks noGrp="1" noChangeAspect="1"/>
          </p:cNvSpPr>
          <p:nvPr>
            <p:ph type="pic" idx="13"/>
          </p:nvPr>
        </p:nvSpPr>
        <p:spPr>
          <a:xfrm>
            <a:off x="394772" y="744784"/>
            <a:ext cx="5977970" cy="4362309"/>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184"/>
            </a:lvl1pPr>
            <a:lvl2pPr marL="338374" indent="0">
              <a:buNone/>
              <a:defRPr sz="1184"/>
            </a:lvl2pPr>
            <a:lvl3pPr marL="676747" indent="0">
              <a:buNone/>
              <a:defRPr sz="1184"/>
            </a:lvl3pPr>
            <a:lvl4pPr marL="1015121" indent="0">
              <a:buNone/>
              <a:defRPr sz="1184"/>
            </a:lvl4pPr>
            <a:lvl5pPr marL="1353495" indent="0">
              <a:buNone/>
              <a:defRPr sz="1184"/>
            </a:lvl5pPr>
            <a:lvl6pPr marL="1691869" indent="0">
              <a:buNone/>
              <a:defRPr sz="1184"/>
            </a:lvl6pPr>
            <a:lvl7pPr marL="2030242" indent="0">
              <a:buNone/>
              <a:defRPr sz="1184"/>
            </a:lvl7pPr>
            <a:lvl8pPr marL="2368616" indent="0">
              <a:buNone/>
              <a:defRPr sz="1184"/>
            </a:lvl8pPr>
            <a:lvl9pPr marL="2706990" indent="0">
              <a:buNone/>
              <a:defRPr sz="1184"/>
            </a:lvl9pPr>
          </a:lstStyle>
          <a:p>
            <a:r>
              <a:rPr lang="ja-JP" altLang="en-US"/>
              <a:t>アイコンをクリックして図を追加</a:t>
            </a:r>
            <a:endParaRPr lang="en-US" dirty="0"/>
          </a:p>
        </p:txBody>
      </p:sp>
      <p:sp>
        <p:nvSpPr>
          <p:cNvPr id="9" name="Text Placeholder 9"/>
          <p:cNvSpPr>
            <a:spLocks noGrp="1"/>
          </p:cNvSpPr>
          <p:nvPr>
            <p:ph type="body" sz="quarter" idx="14"/>
          </p:nvPr>
        </p:nvSpPr>
        <p:spPr>
          <a:xfrm>
            <a:off x="563961" y="5367177"/>
            <a:ext cx="5388945" cy="638387"/>
          </a:xfrm>
        </p:spPr>
        <p:txBody>
          <a:bodyPr anchor="t">
            <a:normAutofit/>
          </a:bodyPr>
          <a:lstStyle>
            <a:lvl1pPr marL="0" indent="0">
              <a:buFontTx/>
              <a:buNone/>
              <a:defRPr sz="1184"/>
            </a:lvl1pPr>
            <a:lvl2pPr marL="338374" indent="0">
              <a:buFontTx/>
              <a:buNone/>
              <a:defRPr/>
            </a:lvl2pPr>
            <a:lvl3pPr marL="676747" indent="0">
              <a:buFontTx/>
              <a:buNone/>
              <a:defRPr/>
            </a:lvl3pPr>
            <a:lvl4pPr marL="1015121" indent="0">
              <a:buFontTx/>
              <a:buNone/>
              <a:defRPr/>
            </a:lvl4pPr>
            <a:lvl5pPr marL="1353495" indent="0">
              <a:buFontTx/>
              <a:buNone/>
              <a:defRPr/>
            </a:lvl5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7A0BB58C-20DD-4870-95D1-818819D55A65}" type="datetimeFigureOut">
              <a:rPr kumimoji="1" lang="ja-JP" altLang="en-US" smtClean="0"/>
              <a:pPr/>
              <a:t>2024/4/29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220595B-3ACB-47B0-964B-12C681B9817B}" type="slidenum">
              <a:rPr kumimoji="1" lang="ja-JP" altLang="en-US" smtClean="0"/>
              <a:pPr/>
              <a:t>‹#›</a:t>
            </a:fld>
            <a:endParaRPr kumimoji="1" lang="ja-JP" altLang="en-US"/>
          </a:p>
        </p:txBody>
      </p:sp>
    </p:spTree>
    <p:extLst>
      <p:ext uri="{BB962C8B-B14F-4D97-AF65-F5344CB8AC3E}">
        <p14:creationId xmlns:p14="http://schemas.microsoft.com/office/powerpoint/2010/main" val="177462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394772" y="744784"/>
            <a:ext cx="5977970" cy="4043116"/>
          </a:xfrm>
        </p:spPr>
        <p:txBody>
          <a:bodyPr anchor="ctr">
            <a:normAutofit/>
          </a:bodyPr>
          <a:lstStyle>
            <a:lvl1pPr algn="l">
              <a:defRPr sz="2072"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394771" y="5745480"/>
            <a:ext cx="4724494" cy="2659944"/>
          </a:xfrm>
        </p:spPr>
        <p:txBody>
          <a:bodyPr anchor="ctr">
            <a:normAutofit/>
          </a:bodyPr>
          <a:lstStyle>
            <a:lvl1pPr marL="0" indent="0" algn="l">
              <a:buNone/>
              <a:defRPr sz="1332">
                <a:solidFill>
                  <a:schemeClr val="tx1"/>
                </a:solidFill>
              </a:defRPr>
            </a:lvl1pPr>
            <a:lvl2pPr marL="338374" indent="0">
              <a:buNone/>
              <a:defRPr sz="1332">
                <a:solidFill>
                  <a:schemeClr val="tx1">
                    <a:tint val="75000"/>
                  </a:schemeClr>
                </a:solidFill>
              </a:defRPr>
            </a:lvl2pPr>
            <a:lvl3pPr marL="676747" indent="0">
              <a:buNone/>
              <a:defRPr sz="1184">
                <a:solidFill>
                  <a:schemeClr val="tx1">
                    <a:tint val="75000"/>
                  </a:schemeClr>
                </a:solidFill>
              </a:defRPr>
            </a:lvl3pPr>
            <a:lvl4pPr marL="1015121" indent="0">
              <a:buNone/>
              <a:defRPr sz="1036">
                <a:solidFill>
                  <a:schemeClr val="tx1">
                    <a:tint val="75000"/>
                  </a:schemeClr>
                </a:solidFill>
              </a:defRPr>
            </a:lvl4pPr>
            <a:lvl5pPr marL="1353495" indent="0">
              <a:buNone/>
              <a:defRPr sz="1036">
                <a:solidFill>
                  <a:schemeClr val="tx1">
                    <a:tint val="75000"/>
                  </a:schemeClr>
                </a:solidFill>
              </a:defRPr>
            </a:lvl5pPr>
            <a:lvl6pPr marL="1691869" indent="0">
              <a:buNone/>
              <a:defRPr sz="1036">
                <a:solidFill>
                  <a:schemeClr val="tx1">
                    <a:tint val="75000"/>
                  </a:schemeClr>
                </a:solidFill>
              </a:defRPr>
            </a:lvl6pPr>
            <a:lvl7pPr marL="2030242" indent="0">
              <a:buNone/>
              <a:defRPr sz="1036">
                <a:solidFill>
                  <a:schemeClr val="tx1">
                    <a:tint val="75000"/>
                  </a:schemeClr>
                </a:solidFill>
              </a:defRPr>
            </a:lvl7pPr>
            <a:lvl8pPr marL="2368616" indent="0">
              <a:buNone/>
              <a:defRPr sz="1036">
                <a:solidFill>
                  <a:schemeClr val="tx1">
                    <a:tint val="75000"/>
                  </a:schemeClr>
                </a:solidFill>
              </a:defRPr>
            </a:lvl8pPr>
            <a:lvl9pPr marL="2706990" indent="0">
              <a:buNone/>
              <a:defRPr sz="1036">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A0BB58C-20DD-4870-95D1-818819D55A65}" type="datetimeFigureOut">
              <a:rPr kumimoji="1" lang="ja-JP" altLang="en-US" smtClean="0"/>
              <a:pPr/>
              <a:t>2024/4/29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20595B-3ACB-47B0-964B-12C681B9817B}" type="slidenum">
              <a:rPr kumimoji="1" lang="ja-JP" altLang="en-US" smtClean="0"/>
              <a:pPr/>
              <a:t>‹#›</a:t>
            </a:fld>
            <a:endParaRPr kumimoji="1" lang="ja-JP" altLang="en-US"/>
          </a:p>
        </p:txBody>
      </p:sp>
    </p:spTree>
    <p:extLst>
      <p:ext uri="{BB962C8B-B14F-4D97-AF65-F5344CB8AC3E}">
        <p14:creationId xmlns:p14="http://schemas.microsoft.com/office/powerpoint/2010/main" val="3040225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33739" y="744784"/>
            <a:ext cx="5076957" cy="4043116"/>
          </a:xfrm>
        </p:spPr>
        <p:txBody>
          <a:bodyPr anchor="ctr">
            <a:normAutofit/>
          </a:bodyPr>
          <a:lstStyle>
            <a:lvl1pPr algn="l">
              <a:defRPr sz="2072"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789543" y="4787900"/>
            <a:ext cx="4738493" cy="673853"/>
          </a:xfrm>
        </p:spPr>
        <p:txBody>
          <a:bodyPr anchor="ctr"/>
          <a:lstStyle>
            <a:lvl1pPr marL="0" indent="0">
              <a:buFontTx/>
              <a:buNone/>
              <a:defRPr/>
            </a:lvl1pPr>
            <a:lvl2pPr marL="338374" indent="0">
              <a:buFontTx/>
              <a:buNone/>
              <a:defRPr/>
            </a:lvl2pPr>
            <a:lvl3pPr marL="676747" indent="0">
              <a:buFontTx/>
              <a:buNone/>
              <a:defRPr/>
            </a:lvl3pPr>
            <a:lvl4pPr marL="1015121" indent="0">
              <a:buFontTx/>
              <a:buNone/>
              <a:defRPr/>
            </a:lvl4pPr>
            <a:lvl5pPr marL="1353495"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394772" y="6005568"/>
            <a:ext cx="4723612" cy="2399856"/>
          </a:xfrm>
        </p:spPr>
        <p:txBody>
          <a:bodyPr anchor="ctr">
            <a:normAutofit/>
          </a:bodyPr>
          <a:lstStyle>
            <a:lvl1pPr marL="0" indent="0" algn="l">
              <a:buNone/>
              <a:defRPr sz="1480">
                <a:solidFill>
                  <a:schemeClr val="tx1"/>
                </a:solidFill>
              </a:defRPr>
            </a:lvl1pPr>
            <a:lvl2pPr marL="338374" indent="0">
              <a:buNone/>
              <a:defRPr sz="1332">
                <a:solidFill>
                  <a:schemeClr val="tx1">
                    <a:tint val="75000"/>
                  </a:schemeClr>
                </a:solidFill>
              </a:defRPr>
            </a:lvl2pPr>
            <a:lvl3pPr marL="676747" indent="0">
              <a:buNone/>
              <a:defRPr sz="1184">
                <a:solidFill>
                  <a:schemeClr val="tx1">
                    <a:tint val="75000"/>
                  </a:schemeClr>
                </a:solidFill>
              </a:defRPr>
            </a:lvl3pPr>
            <a:lvl4pPr marL="1015121" indent="0">
              <a:buNone/>
              <a:defRPr sz="1036">
                <a:solidFill>
                  <a:schemeClr val="tx1">
                    <a:tint val="75000"/>
                  </a:schemeClr>
                </a:solidFill>
              </a:defRPr>
            </a:lvl4pPr>
            <a:lvl5pPr marL="1353495" indent="0">
              <a:buNone/>
              <a:defRPr sz="1036">
                <a:solidFill>
                  <a:schemeClr val="tx1">
                    <a:tint val="75000"/>
                  </a:schemeClr>
                </a:solidFill>
              </a:defRPr>
            </a:lvl5pPr>
            <a:lvl6pPr marL="1691869" indent="0">
              <a:buNone/>
              <a:defRPr sz="1036">
                <a:solidFill>
                  <a:schemeClr val="tx1">
                    <a:tint val="75000"/>
                  </a:schemeClr>
                </a:solidFill>
              </a:defRPr>
            </a:lvl6pPr>
            <a:lvl7pPr marL="2030242" indent="0">
              <a:buNone/>
              <a:defRPr sz="1036">
                <a:solidFill>
                  <a:schemeClr val="tx1">
                    <a:tint val="75000"/>
                  </a:schemeClr>
                </a:solidFill>
              </a:defRPr>
            </a:lvl7pPr>
            <a:lvl8pPr marL="2368616" indent="0">
              <a:buNone/>
              <a:defRPr sz="1036">
                <a:solidFill>
                  <a:schemeClr val="tx1">
                    <a:tint val="75000"/>
                  </a:schemeClr>
                </a:solidFill>
              </a:defRPr>
            </a:lvl8pPr>
            <a:lvl9pPr marL="2706990" indent="0">
              <a:buNone/>
              <a:defRPr sz="1036">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A0BB58C-20DD-4870-95D1-818819D55A65}" type="datetimeFigureOut">
              <a:rPr kumimoji="1" lang="ja-JP" altLang="en-US" smtClean="0"/>
              <a:pPr/>
              <a:t>2024/4/29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20595B-3ACB-47B0-964B-12C681B9817B}" type="slidenum">
              <a:rPr kumimoji="1" lang="ja-JP" altLang="en-US" smtClean="0"/>
              <a:pPr/>
              <a:t>‹#›</a:t>
            </a:fld>
            <a:endParaRPr kumimoji="1" lang="ja-JP" altLang="en-US"/>
          </a:p>
        </p:txBody>
      </p:sp>
      <p:sp>
        <p:nvSpPr>
          <p:cNvPr id="14" name="TextBox 13"/>
          <p:cNvSpPr txBox="1"/>
          <p:nvPr/>
        </p:nvSpPr>
        <p:spPr>
          <a:xfrm>
            <a:off x="169188" y="992241"/>
            <a:ext cx="338464" cy="816521"/>
          </a:xfrm>
          <a:prstGeom prst="rect">
            <a:avLst/>
          </a:prstGeom>
        </p:spPr>
        <p:txBody>
          <a:bodyPr vert="horz" lIns="67675" tIns="33838" rIns="67675" bIns="33838" rtlCol="0" anchor="ctr">
            <a:noAutofit/>
          </a:bodyPr>
          <a:lstStyle/>
          <a:p>
            <a:pPr lvl="0"/>
            <a:r>
              <a:rPr lang="en-US" sz="5921" dirty="0">
                <a:solidFill>
                  <a:schemeClr val="tx1"/>
                </a:solidFill>
                <a:effectLst/>
              </a:rPr>
              <a:t>“</a:t>
            </a:r>
          </a:p>
        </p:txBody>
      </p:sp>
      <p:sp>
        <p:nvSpPr>
          <p:cNvPr id="15" name="TextBox 14"/>
          <p:cNvSpPr txBox="1"/>
          <p:nvPr/>
        </p:nvSpPr>
        <p:spPr>
          <a:xfrm>
            <a:off x="5695990" y="3865787"/>
            <a:ext cx="338464" cy="816521"/>
          </a:xfrm>
          <a:prstGeom prst="rect">
            <a:avLst/>
          </a:prstGeom>
        </p:spPr>
        <p:txBody>
          <a:bodyPr vert="horz" lIns="67675" tIns="33838" rIns="67675" bIns="33838" rtlCol="0" anchor="ctr">
            <a:noAutofit/>
          </a:bodyPr>
          <a:lstStyle/>
          <a:p>
            <a:pPr lvl="0" algn="r"/>
            <a:r>
              <a:rPr lang="en-US" sz="5921" dirty="0">
                <a:solidFill>
                  <a:schemeClr val="tx1"/>
                </a:solidFill>
                <a:effectLst/>
              </a:rPr>
              <a:t>”</a:t>
            </a:r>
          </a:p>
        </p:txBody>
      </p:sp>
    </p:spTree>
    <p:extLst>
      <p:ext uri="{BB962C8B-B14F-4D97-AF65-F5344CB8AC3E}">
        <p14:creationId xmlns:p14="http://schemas.microsoft.com/office/powerpoint/2010/main" val="1425207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394772" y="4787900"/>
            <a:ext cx="4723612" cy="2370073"/>
          </a:xfrm>
        </p:spPr>
        <p:txBody>
          <a:bodyPr anchor="b">
            <a:normAutofit/>
          </a:bodyPr>
          <a:lstStyle>
            <a:lvl1pPr algn="l">
              <a:defRPr sz="2072"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394771" y="7167162"/>
            <a:ext cx="4724494" cy="1238262"/>
          </a:xfrm>
        </p:spPr>
        <p:txBody>
          <a:bodyPr anchor="t">
            <a:normAutofit/>
          </a:bodyPr>
          <a:lstStyle>
            <a:lvl1pPr marL="0" indent="0" algn="l">
              <a:buNone/>
              <a:defRPr sz="1332">
                <a:solidFill>
                  <a:schemeClr val="tx1"/>
                </a:solidFill>
              </a:defRPr>
            </a:lvl1pPr>
            <a:lvl2pPr marL="338374" indent="0">
              <a:buNone/>
              <a:defRPr sz="1332">
                <a:solidFill>
                  <a:schemeClr val="tx1">
                    <a:tint val="75000"/>
                  </a:schemeClr>
                </a:solidFill>
              </a:defRPr>
            </a:lvl2pPr>
            <a:lvl3pPr marL="676747" indent="0">
              <a:buNone/>
              <a:defRPr sz="1184">
                <a:solidFill>
                  <a:schemeClr val="tx1">
                    <a:tint val="75000"/>
                  </a:schemeClr>
                </a:solidFill>
              </a:defRPr>
            </a:lvl3pPr>
            <a:lvl4pPr marL="1015121" indent="0">
              <a:buNone/>
              <a:defRPr sz="1036">
                <a:solidFill>
                  <a:schemeClr val="tx1">
                    <a:tint val="75000"/>
                  </a:schemeClr>
                </a:solidFill>
              </a:defRPr>
            </a:lvl4pPr>
            <a:lvl5pPr marL="1353495" indent="0">
              <a:buNone/>
              <a:defRPr sz="1036">
                <a:solidFill>
                  <a:schemeClr val="tx1">
                    <a:tint val="75000"/>
                  </a:schemeClr>
                </a:solidFill>
              </a:defRPr>
            </a:lvl5pPr>
            <a:lvl6pPr marL="1691869" indent="0">
              <a:buNone/>
              <a:defRPr sz="1036">
                <a:solidFill>
                  <a:schemeClr val="tx1">
                    <a:tint val="75000"/>
                  </a:schemeClr>
                </a:solidFill>
              </a:defRPr>
            </a:lvl6pPr>
            <a:lvl7pPr marL="2030242" indent="0">
              <a:buNone/>
              <a:defRPr sz="1036">
                <a:solidFill>
                  <a:schemeClr val="tx1">
                    <a:tint val="75000"/>
                  </a:schemeClr>
                </a:solidFill>
              </a:defRPr>
            </a:lvl7pPr>
            <a:lvl8pPr marL="2368616" indent="0">
              <a:buNone/>
              <a:defRPr sz="1036">
                <a:solidFill>
                  <a:schemeClr val="tx1">
                    <a:tint val="75000"/>
                  </a:schemeClr>
                </a:solidFill>
              </a:defRPr>
            </a:lvl8pPr>
            <a:lvl9pPr marL="2706990" indent="0">
              <a:buNone/>
              <a:defRPr sz="1036">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A0BB58C-20DD-4870-95D1-818819D55A65}" type="datetimeFigureOut">
              <a:rPr kumimoji="1" lang="ja-JP" altLang="en-US" smtClean="0"/>
              <a:pPr/>
              <a:t>2024/4/29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20595B-3ACB-47B0-964B-12C681B9817B}" type="slidenum">
              <a:rPr kumimoji="1" lang="ja-JP" altLang="en-US" smtClean="0"/>
              <a:pPr/>
              <a:t>‹#›</a:t>
            </a:fld>
            <a:endParaRPr kumimoji="1" lang="ja-JP" altLang="en-US"/>
          </a:p>
        </p:txBody>
      </p:sp>
    </p:spTree>
    <p:extLst>
      <p:ext uri="{BB962C8B-B14F-4D97-AF65-F5344CB8AC3E}">
        <p14:creationId xmlns:p14="http://schemas.microsoft.com/office/powerpoint/2010/main" val="4245054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633739" y="744784"/>
            <a:ext cx="5076957" cy="4043116"/>
          </a:xfrm>
        </p:spPr>
        <p:txBody>
          <a:bodyPr anchor="ctr">
            <a:normAutofit/>
          </a:bodyPr>
          <a:lstStyle>
            <a:lvl1pPr algn="l">
              <a:defRPr sz="2072"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394772" y="5426287"/>
            <a:ext cx="4723612" cy="1465924"/>
          </a:xfrm>
        </p:spPr>
        <p:txBody>
          <a:bodyPr vert="horz" lIns="91440" tIns="45720" rIns="91440" bIns="45720" rtlCol="0" anchor="b">
            <a:normAutofit/>
          </a:bodyPr>
          <a:lstStyle>
            <a:lvl1pPr>
              <a:buNone/>
              <a:defRPr lang="en-US" sz="148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394771" y="6915856"/>
            <a:ext cx="4723612" cy="1489569"/>
          </a:xfrm>
        </p:spPr>
        <p:txBody>
          <a:bodyPr anchor="t">
            <a:normAutofit/>
          </a:bodyPr>
          <a:lstStyle>
            <a:lvl1pPr marL="0" indent="0" algn="l">
              <a:buNone/>
              <a:defRPr sz="1332">
                <a:solidFill>
                  <a:schemeClr val="tx1"/>
                </a:solidFill>
              </a:defRPr>
            </a:lvl1pPr>
            <a:lvl2pPr marL="338374" indent="0">
              <a:buNone/>
              <a:defRPr sz="1332">
                <a:solidFill>
                  <a:schemeClr val="tx1">
                    <a:tint val="75000"/>
                  </a:schemeClr>
                </a:solidFill>
              </a:defRPr>
            </a:lvl2pPr>
            <a:lvl3pPr marL="676747" indent="0">
              <a:buNone/>
              <a:defRPr sz="1184">
                <a:solidFill>
                  <a:schemeClr val="tx1">
                    <a:tint val="75000"/>
                  </a:schemeClr>
                </a:solidFill>
              </a:defRPr>
            </a:lvl3pPr>
            <a:lvl4pPr marL="1015121" indent="0">
              <a:buNone/>
              <a:defRPr sz="1036">
                <a:solidFill>
                  <a:schemeClr val="tx1">
                    <a:tint val="75000"/>
                  </a:schemeClr>
                </a:solidFill>
              </a:defRPr>
            </a:lvl4pPr>
            <a:lvl5pPr marL="1353495" indent="0">
              <a:buNone/>
              <a:defRPr sz="1036">
                <a:solidFill>
                  <a:schemeClr val="tx1">
                    <a:tint val="75000"/>
                  </a:schemeClr>
                </a:solidFill>
              </a:defRPr>
            </a:lvl5pPr>
            <a:lvl6pPr marL="1691869" indent="0">
              <a:buNone/>
              <a:defRPr sz="1036">
                <a:solidFill>
                  <a:schemeClr val="tx1">
                    <a:tint val="75000"/>
                  </a:schemeClr>
                </a:solidFill>
              </a:defRPr>
            </a:lvl6pPr>
            <a:lvl7pPr marL="2030242" indent="0">
              <a:buNone/>
              <a:defRPr sz="1036">
                <a:solidFill>
                  <a:schemeClr val="tx1">
                    <a:tint val="75000"/>
                  </a:schemeClr>
                </a:solidFill>
              </a:defRPr>
            </a:lvl7pPr>
            <a:lvl8pPr marL="2368616" indent="0">
              <a:buNone/>
              <a:defRPr sz="1036">
                <a:solidFill>
                  <a:schemeClr val="tx1">
                    <a:tint val="75000"/>
                  </a:schemeClr>
                </a:solidFill>
              </a:defRPr>
            </a:lvl8pPr>
            <a:lvl9pPr marL="2706990" indent="0">
              <a:buNone/>
              <a:defRPr sz="1036">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A0BB58C-20DD-4870-95D1-818819D55A65}" type="datetimeFigureOut">
              <a:rPr kumimoji="1" lang="ja-JP" altLang="en-US" smtClean="0"/>
              <a:pPr/>
              <a:t>2024/4/29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20595B-3ACB-47B0-964B-12C681B9817B}" type="slidenum">
              <a:rPr kumimoji="1" lang="ja-JP" altLang="en-US" smtClean="0"/>
              <a:pPr/>
              <a:t>‹#›</a:t>
            </a:fld>
            <a:endParaRPr kumimoji="1" lang="ja-JP" altLang="en-US"/>
          </a:p>
        </p:txBody>
      </p:sp>
      <p:sp>
        <p:nvSpPr>
          <p:cNvPr id="14" name="TextBox 13"/>
          <p:cNvSpPr txBox="1"/>
          <p:nvPr/>
        </p:nvSpPr>
        <p:spPr>
          <a:xfrm>
            <a:off x="169188" y="992241"/>
            <a:ext cx="338464" cy="816521"/>
          </a:xfrm>
          <a:prstGeom prst="rect">
            <a:avLst/>
          </a:prstGeom>
        </p:spPr>
        <p:txBody>
          <a:bodyPr vert="horz" lIns="67675" tIns="33838" rIns="67675" bIns="33838" rtlCol="0" anchor="ctr">
            <a:noAutofit/>
          </a:bodyPr>
          <a:lstStyle/>
          <a:p>
            <a:pPr lvl="0"/>
            <a:r>
              <a:rPr lang="en-US" sz="5921" dirty="0">
                <a:solidFill>
                  <a:schemeClr val="tx1"/>
                </a:solidFill>
                <a:effectLst/>
              </a:rPr>
              <a:t>“</a:t>
            </a:r>
          </a:p>
        </p:txBody>
      </p:sp>
      <p:sp>
        <p:nvSpPr>
          <p:cNvPr id="15" name="TextBox 14"/>
          <p:cNvSpPr txBox="1"/>
          <p:nvPr/>
        </p:nvSpPr>
        <p:spPr>
          <a:xfrm>
            <a:off x="5695990" y="3865787"/>
            <a:ext cx="338464" cy="816521"/>
          </a:xfrm>
          <a:prstGeom prst="rect">
            <a:avLst/>
          </a:prstGeom>
        </p:spPr>
        <p:txBody>
          <a:bodyPr vert="horz" lIns="67675" tIns="33838" rIns="67675" bIns="33838" rtlCol="0" anchor="ctr">
            <a:noAutofit/>
          </a:bodyPr>
          <a:lstStyle/>
          <a:p>
            <a:pPr lvl="0" algn="r"/>
            <a:r>
              <a:rPr lang="en-US" sz="5921" dirty="0">
                <a:solidFill>
                  <a:schemeClr val="tx1"/>
                </a:solidFill>
                <a:effectLst/>
              </a:rPr>
              <a:t>”</a:t>
            </a:r>
          </a:p>
        </p:txBody>
      </p:sp>
    </p:spTree>
    <p:extLst>
      <p:ext uri="{BB962C8B-B14F-4D97-AF65-F5344CB8AC3E}">
        <p14:creationId xmlns:p14="http://schemas.microsoft.com/office/powerpoint/2010/main" val="2533853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394772" y="744784"/>
            <a:ext cx="5569771" cy="4043116"/>
          </a:xfrm>
        </p:spPr>
        <p:txBody>
          <a:bodyPr vert="horz" lIns="91440" tIns="45720" rIns="91440" bIns="45720" rtlCol="0" anchor="ctr">
            <a:normAutofit/>
          </a:bodyPr>
          <a:lstStyle>
            <a:lvl1pPr>
              <a:defRPr lang="en-US" sz="2072" b="0" dirty="0"/>
            </a:lvl1pPr>
          </a:lstStyle>
          <a:p>
            <a:pPr marL="0" lvl="0"/>
            <a:r>
              <a:rPr lang="ja-JP" altLang="en-US"/>
              <a:t>マスター タイトルの書式設定</a:t>
            </a:r>
            <a:endParaRPr lang="en-US" dirty="0"/>
          </a:p>
        </p:txBody>
      </p:sp>
      <p:sp>
        <p:nvSpPr>
          <p:cNvPr id="10" name="Text Placeholder 9"/>
          <p:cNvSpPr>
            <a:spLocks noGrp="1"/>
          </p:cNvSpPr>
          <p:nvPr>
            <p:ph type="body" sz="quarter" idx="13"/>
          </p:nvPr>
        </p:nvSpPr>
        <p:spPr>
          <a:xfrm>
            <a:off x="394772" y="5485397"/>
            <a:ext cx="4723612" cy="1170376"/>
          </a:xfrm>
        </p:spPr>
        <p:txBody>
          <a:bodyPr vert="horz" lIns="91440" tIns="45720" rIns="91440" bIns="45720" rtlCol="0" anchor="b">
            <a:normAutofit/>
          </a:bodyPr>
          <a:lstStyle>
            <a:lvl1pPr>
              <a:buNone/>
              <a:defRPr lang="en-US" sz="148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394771" y="6655775"/>
            <a:ext cx="4723612" cy="1749650"/>
          </a:xfrm>
        </p:spPr>
        <p:txBody>
          <a:bodyPr anchor="t">
            <a:normAutofit/>
          </a:bodyPr>
          <a:lstStyle>
            <a:lvl1pPr marL="0" indent="0" algn="l">
              <a:buNone/>
              <a:defRPr sz="1332">
                <a:solidFill>
                  <a:schemeClr val="tx1"/>
                </a:solidFill>
              </a:defRPr>
            </a:lvl1pPr>
            <a:lvl2pPr marL="338374" indent="0">
              <a:buNone/>
              <a:defRPr sz="1332">
                <a:solidFill>
                  <a:schemeClr val="tx1">
                    <a:tint val="75000"/>
                  </a:schemeClr>
                </a:solidFill>
              </a:defRPr>
            </a:lvl2pPr>
            <a:lvl3pPr marL="676747" indent="0">
              <a:buNone/>
              <a:defRPr sz="1184">
                <a:solidFill>
                  <a:schemeClr val="tx1">
                    <a:tint val="75000"/>
                  </a:schemeClr>
                </a:solidFill>
              </a:defRPr>
            </a:lvl3pPr>
            <a:lvl4pPr marL="1015121" indent="0">
              <a:buNone/>
              <a:defRPr sz="1036">
                <a:solidFill>
                  <a:schemeClr val="tx1">
                    <a:tint val="75000"/>
                  </a:schemeClr>
                </a:solidFill>
              </a:defRPr>
            </a:lvl4pPr>
            <a:lvl5pPr marL="1353495" indent="0">
              <a:buNone/>
              <a:defRPr sz="1036">
                <a:solidFill>
                  <a:schemeClr val="tx1">
                    <a:tint val="75000"/>
                  </a:schemeClr>
                </a:solidFill>
              </a:defRPr>
            </a:lvl5pPr>
            <a:lvl6pPr marL="1691869" indent="0">
              <a:buNone/>
              <a:defRPr sz="1036">
                <a:solidFill>
                  <a:schemeClr val="tx1">
                    <a:tint val="75000"/>
                  </a:schemeClr>
                </a:solidFill>
              </a:defRPr>
            </a:lvl6pPr>
            <a:lvl7pPr marL="2030242" indent="0">
              <a:buNone/>
              <a:defRPr sz="1036">
                <a:solidFill>
                  <a:schemeClr val="tx1">
                    <a:tint val="75000"/>
                  </a:schemeClr>
                </a:solidFill>
              </a:defRPr>
            </a:lvl7pPr>
            <a:lvl8pPr marL="2368616" indent="0">
              <a:buNone/>
              <a:defRPr sz="1036">
                <a:solidFill>
                  <a:schemeClr val="tx1">
                    <a:tint val="75000"/>
                  </a:schemeClr>
                </a:solidFill>
              </a:defRPr>
            </a:lvl8pPr>
            <a:lvl9pPr marL="2706990" indent="0">
              <a:buNone/>
              <a:defRPr sz="1036">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A0BB58C-20DD-4870-95D1-818819D55A65}" type="datetimeFigureOut">
              <a:rPr kumimoji="1" lang="ja-JP" altLang="en-US" smtClean="0"/>
              <a:pPr/>
              <a:t>2024/4/29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20595B-3ACB-47B0-964B-12C681B9817B}" type="slidenum">
              <a:rPr kumimoji="1" lang="ja-JP" altLang="en-US" smtClean="0"/>
              <a:pPr/>
              <a:t>‹#›</a:t>
            </a:fld>
            <a:endParaRPr kumimoji="1" lang="ja-JP" altLang="en-US"/>
          </a:p>
        </p:txBody>
      </p:sp>
    </p:spTree>
    <p:extLst>
      <p:ext uri="{BB962C8B-B14F-4D97-AF65-F5344CB8AC3E}">
        <p14:creationId xmlns:p14="http://schemas.microsoft.com/office/powerpoint/2010/main" val="2925410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394772" y="6277469"/>
            <a:ext cx="4851285" cy="2127956"/>
          </a:xfrm>
        </p:spPr>
        <p:txBody>
          <a:bodyPr>
            <a:normAutofit/>
          </a:bodyPr>
          <a:lstStyle>
            <a:lvl1pPr algn="l">
              <a:defRPr sz="2072"/>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394772" y="744786"/>
            <a:ext cx="4851285" cy="5260784"/>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A0BB58C-20DD-4870-95D1-818819D55A65}" type="datetimeFigureOut">
              <a:rPr kumimoji="1" lang="ja-JP" altLang="en-US" smtClean="0"/>
              <a:pPr/>
              <a:t>2024/4/29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20595B-3ACB-47B0-964B-12C681B9817B}" type="slidenum">
              <a:rPr kumimoji="1" lang="ja-JP" altLang="en-US" smtClean="0"/>
              <a:pPr/>
              <a:t>‹#›</a:t>
            </a:fld>
            <a:endParaRPr kumimoji="1" lang="ja-JP" altLang="en-US"/>
          </a:p>
        </p:txBody>
      </p:sp>
    </p:spTree>
    <p:extLst>
      <p:ext uri="{BB962C8B-B14F-4D97-AF65-F5344CB8AC3E}">
        <p14:creationId xmlns:p14="http://schemas.microsoft.com/office/powerpoint/2010/main" val="2179153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859825" y="744785"/>
            <a:ext cx="1512917" cy="6171071"/>
          </a:xfrm>
        </p:spPr>
        <p:txBody>
          <a:bodyPr vert="eaVert">
            <a:normAutofit/>
          </a:bodyPr>
          <a:lstStyle>
            <a:lvl1pPr>
              <a:defRPr sz="2072"/>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394771" y="744784"/>
            <a:ext cx="4329619" cy="766064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A0BB58C-20DD-4870-95D1-818819D55A65}" type="datetimeFigureOut">
              <a:rPr kumimoji="1" lang="ja-JP" altLang="en-US" smtClean="0"/>
              <a:pPr/>
              <a:t>2024/4/29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20595B-3ACB-47B0-964B-12C681B9817B}" type="slidenum">
              <a:rPr kumimoji="1" lang="ja-JP" altLang="en-US" smtClean="0"/>
              <a:pPr/>
              <a:t>‹#›</a:t>
            </a:fld>
            <a:endParaRPr kumimoji="1" lang="ja-JP" altLang="en-US"/>
          </a:p>
        </p:txBody>
      </p:sp>
    </p:spTree>
    <p:extLst>
      <p:ext uri="{BB962C8B-B14F-4D97-AF65-F5344CB8AC3E}">
        <p14:creationId xmlns:p14="http://schemas.microsoft.com/office/powerpoint/2010/main" val="419170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394772" y="6277469"/>
            <a:ext cx="4851285" cy="2127956"/>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394772" y="744784"/>
            <a:ext cx="4851285" cy="5260784"/>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A0BB58C-20DD-4870-95D1-818819D55A65}" type="datetimeFigureOut">
              <a:rPr kumimoji="1" lang="ja-JP" altLang="en-US" smtClean="0"/>
              <a:pPr/>
              <a:t>2024/4/29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20595B-3ACB-47B0-964B-12C681B9817B}" type="slidenum">
              <a:rPr kumimoji="1" lang="ja-JP" altLang="en-US" smtClean="0"/>
              <a:pPr/>
              <a:t>‹#›</a:t>
            </a:fld>
            <a:endParaRPr kumimoji="1" lang="ja-JP" altLang="en-US"/>
          </a:p>
        </p:txBody>
      </p:sp>
    </p:spTree>
    <p:extLst>
      <p:ext uri="{BB962C8B-B14F-4D97-AF65-F5344CB8AC3E}">
        <p14:creationId xmlns:p14="http://schemas.microsoft.com/office/powerpoint/2010/main" val="2761000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394771" y="2766341"/>
            <a:ext cx="4738494" cy="3239222"/>
          </a:xfrm>
        </p:spPr>
        <p:txBody>
          <a:bodyPr anchor="b">
            <a:normAutofit/>
          </a:bodyPr>
          <a:lstStyle>
            <a:lvl1pPr algn="l">
              <a:defRPr sz="2368"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394772" y="6265647"/>
            <a:ext cx="4738493" cy="2139778"/>
          </a:xfrm>
        </p:spPr>
        <p:txBody>
          <a:bodyPr anchor="t">
            <a:normAutofit/>
          </a:bodyPr>
          <a:lstStyle>
            <a:lvl1pPr marL="0" indent="0" algn="l">
              <a:buNone/>
              <a:defRPr sz="1332">
                <a:solidFill>
                  <a:schemeClr val="tx1"/>
                </a:solidFill>
              </a:defRPr>
            </a:lvl1pPr>
            <a:lvl2pPr marL="338374" indent="0">
              <a:buNone/>
              <a:defRPr sz="1332">
                <a:solidFill>
                  <a:schemeClr val="tx1">
                    <a:tint val="75000"/>
                  </a:schemeClr>
                </a:solidFill>
              </a:defRPr>
            </a:lvl2pPr>
            <a:lvl3pPr marL="676747" indent="0">
              <a:buNone/>
              <a:defRPr sz="1184">
                <a:solidFill>
                  <a:schemeClr val="tx1">
                    <a:tint val="75000"/>
                  </a:schemeClr>
                </a:solidFill>
              </a:defRPr>
            </a:lvl3pPr>
            <a:lvl4pPr marL="1015121" indent="0">
              <a:buNone/>
              <a:defRPr sz="1036">
                <a:solidFill>
                  <a:schemeClr val="tx1">
                    <a:tint val="75000"/>
                  </a:schemeClr>
                </a:solidFill>
              </a:defRPr>
            </a:lvl4pPr>
            <a:lvl5pPr marL="1353495" indent="0">
              <a:buNone/>
              <a:defRPr sz="1036">
                <a:solidFill>
                  <a:schemeClr val="tx1">
                    <a:tint val="75000"/>
                  </a:schemeClr>
                </a:solidFill>
              </a:defRPr>
            </a:lvl5pPr>
            <a:lvl6pPr marL="1691869" indent="0">
              <a:buNone/>
              <a:defRPr sz="1036">
                <a:solidFill>
                  <a:schemeClr val="tx1">
                    <a:tint val="75000"/>
                  </a:schemeClr>
                </a:solidFill>
              </a:defRPr>
            </a:lvl6pPr>
            <a:lvl7pPr marL="2030242" indent="0">
              <a:buNone/>
              <a:defRPr sz="1036">
                <a:solidFill>
                  <a:schemeClr val="tx1">
                    <a:tint val="75000"/>
                  </a:schemeClr>
                </a:solidFill>
              </a:defRPr>
            </a:lvl7pPr>
            <a:lvl8pPr marL="2368616" indent="0">
              <a:buNone/>
              <a:defRPr sz="1036">
                <a:solidFill>
                  <a:schemeClr val="tx1">
                    <a:tint val="75000"/>
                  </a:schemeClr>
                </a:solidFill>
              </a:defRPr>
            </a:lvl8pPr>
            <a:lvl9pPr marL="2706990" indent="0">
              <a:buNone/>
              <a:defRPr sz="1036">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A0BB58C-20DD-4870-95D1-818819D55A65}" type="datetimeFigureOut">
              <a:rPr kumimoji="1" lang="ja-JP" altLang="en-US" smtClean="0"/>
              <a:pPr/>
              <a:t>2024/4/29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20595B-3ACB-47B0-964B-12C681B9817B}" type="slidenum">
              <a:rPr kumimoji="1" lang="ja-JP" altLang="en-US" smtClean="0"/>
              <a:pPr/>
              <a:t>‹#›</a:t>
            </a:fld>
            <a:endParaRPr kumimoji="1" lang="ja-JP" altLang="en-US"/>
          </a:p>
        </p:txBody>
      </p:sp>
    </p:spTree>
    <p:extLst>
      <p:ext uri="{BB962C8B-B14F-4D97-AF65-F5344CB8AC3E}">
        <p14:creationId xmlns:p14="http://schemas.microsoft.com/office/powerpoint/2010/main" val="3338499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394772" y="6277469"/>
            <a:ext cx="4851285" cy="2127956"/>
          </a:xfrm>
        </p:spPr>
        <p:txBody>
          <a:bodyPr>
            <a:normAutofit/>
          </a:bodyPr>
          <a:lstStyle>
            <a:lvl1pPr>
              <a:defRPr sz="2368"/>
            </a:lvl1pPr>
          </a:lstStyle>
          <a:p>
            <a:r>
              <a:rPr lang="ja-JP" altLang="en-US"/>
              <a:t>マスター タイトルの書式設定</a:t>
            </a:r>
            <a:endParaRPr lang="en-US" dirty="0"/>
          </a:p>
        </p:txBody>
      </p:sp>
      <p:sp>
        <p:nvSpPr>
          <p:cNvPr id="11" name="Content Placeholder 3"/>
          <p:cNvSpPr>
            <a:spLocks noGrp="1"/>
          </p:cNvSpPr>
          <p:nvPr>
            <p:ph sz="half" idx="13"/>
          </p:nvPr>
        </p:nvSpPr>
        <p:spPr>
          <a:xfrm>
            <a:off x="394772" y="744785"/>
            <a:ext cx="2923387" cy="5260779"/>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2" name="Content Placeholder 5"/>
          <p:cNvSpPr>
            <a:spLocks noGrp="1"/>
          </p:cNvSpPr>
          <p:nvPr>
            <p:ph sz="quarter" idx="4"/>
          </p:nvPr>
        </p:nvSpPr>
        <p:spPr>
          <a:xfrm>
            <a:off x="3450634" y="744784"/>
            <a:ext cx="2922108" cy="5248957"/>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A0BB58C-20DD-4870-95D1-818819D55A65}" type="datetimeFigureOut">
              <a:rPr kumimoji="1" lang="ja-JP" altLang="en-US" smtClean="0"/>
              <a:pPr/>
              <a:t>2024/4/29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220595B-3ACB-47B0-964B-12C681B9817B}" type="slidenum">
              <a:rPr kumimoji="1" lang="ja-JP" altLang="en-US" smtClean="0"/>
              <a:pPr/>
              <a:t>‹#›</a:t>
            </a:fld>
            <a:endParaRPr kumimoji="1" lang="ja-JP" altLang="en-US"/>
          </a:p>
        </p:txBody>
      </p:sp>
    </p:spTree>
    <p:extLst>
      <p:ext uri="{BB962C8B-B14F-4D97-AF65-F5344CB8AC3E}">
        <p14:creationId xmlns:p14="http://schemas.microsoft.com/office/powerpoint/2010/main" val="2736042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394772" y="6277469"/>
            <a:ext cx="4851285" cy="2127956"/>
          </a:xfrm>
        </p:spPr>
        <p:txBody>
          <a:bodyPr>
            <a:normAutofit/>
          </a:bodyPr>
          <a:lstStyle>
            <a:lvl1pPr>
              <a:defRPr sz="2368"/>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63960" y="744785"/>
            <a:ext cx="2750868" cy="851182"/>
          </a:xfrm>
        </p:spPr>
        <p:txBody>
          <a:bodyPr anchor="b">
            <a:noAutofit/>
          </a:bodyPr>
          <a:lstStyle>
            <a:lvl1pPr marL="0" indent="0">
              <a:buNone/>
              <a:defRPr sz="1776" b="0" cap="all">
                <a:solidFill>
                  <a:schemeClr val="tx1"/>
                </a:solidFill>
              </a:defRPr>
            </a:lvl1pPr>
            <a:lvl2pPr marL="338374" indent="0">
              <a:buNone/>
              <a:defRPr sz="1480" b="1"/>
            </a:lvl2pPr>
            <a:lvl3pPr marL="676747" indent="0">
              <a:buNone/>
              <a:defRPr sz="1332" b="1"/>
            </a:lvl3pPr>
            <a:lvl4pPr marL="1015121" indent="0">
              <a:buNone/>
              <a:defRPr sz="1184" b="1"/>
            </a:lvl4pPr>
            <a:lvl5pPr marL="1353495" indent="0">
              <a:buNone/>
              <a:defRPr sz="1184" b="1"/>
            </a:lvl5pPr>
            <a:lvl6pPr marL="1691869" indent="0">
              <a:buNone/>
              <a:defRPr sz="1184" b="1"/>
            </a:lvl6pPr>
            <a:lvl7pPr marL="2030242" indent="0">
              <a:buNone/>
              <a:defRPr sz="1184" b="1"/>
            </a:lvl7pPr>
            <a:lvl8pPr marL="2368616" indent="0">
              <a:buNone/>
              <a:defRPr sz="1184" b="1"/>
            </a:lvl8pPr>
            <a:lvl9pPr marL="2706990" indent="0">
              <a:buNone/>
              <a:defRPr sz="1184" b="1"/>
            </a:lvl9pPr>
          </a:lstStyle>
          <a:p>
            <a:pPr lvl="0"/>
            <a:r>
              <a:rPr lang="ja-JP" altLang="en-US"/>
              <a:t>マスター テキストの書式設定</a:t>
            </a:r>
          </a:p>
        </p:txBody>
      </p:sp>
      <p:sp>
        <p:nvSpPr>
          <p:cNvPr id="4" name="Content Placeholder 3"/>
          <p:cNvSpPr>
            <a:spLocks noGrp="1"/>
          </p:cNvSpPr>
          <p:nvPr>
            <p:ph sz="half" idx="2"/>
          </p:nvPr>
        </p:nvSpPr>
        <p:spPr>
          <a:xfrm>
            <a:off x="394771" y="1595967"/>
            <a:ext cx="2920057" cy="4409597"/>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593218" y="791334"/>
            <a:ext cx="2785790" cy="804632"/>
          </a:xfrm>
        </p:spPr>
        <p:txBody>
          <a:bodyPr anchor="b">
            <a:noAutofit/>
          </a:bodyPr>
          <a:lstStyle>
            <a:lvl1pPr marL="0" indent="0">
              <a:buNone/>
              <a:defRPr sz="1776" b="0" cap="all">
                <a:solidFill>
                  <a:schemeClr val="tx1"/>
                </a:solidFill>
              </a:defRPr>
            </a:lvl1pPr>
            <a:lvl2pPr marL="338374" indent="0">
              <a:buNone/>
              <a:defRPr sz="1480" b="1"/>
            </a:lvl2pPr>
            <a:lvl3pPr marL="676747" indent="0">
              <a:buNone/>
              <a:defRPr sz="1332" b="1"/>
            </a:lvl3pPr>
            <a:lvl4pPr marL="1015121" indent="0">
              <a:buNone/>
              <a:defRPr sz="1184" b="1"/>
            </a:lvl4pPr>
            <a:lvl5pPr marL="1353495" indent="0">
              <a:buNone/>
              <a:defRPr sz="1184" b="1"/>
            </a:lvl5pPr>
            <a:lvl6pPr marL="1691869" indent="0">
              <a:buNone/>
              <a:defRPr sz="1184" b="1"/>
            </a:lvl6pPr>
            <a:lvl7pPr marL="2030242" indent="0">
              <a:buNone/>
              <a:defRPr sz="1184" b="1"/>
            </a:lvl7pPr>
            <a:lvl8pPr marL="2368616" indent="0">
              <a:buNone/>
              <a:defRPr sz="1184" b="1"/>
            </a:lvl8pPr>
            <a:lvl9pPr marL="2706990" indent="0">
              <a:buNone/>
              <a:defRPr sz="1184" b="1"/>
            </a:lvl9pPr>
          </a:lstStyle>
          <a:p>
            <a:pPr lvl="0"/>
            <a:r>
              <a:rPr lang="ja-JP" altLang="en-US"/>
              <a:t>マスター テキストの書式設定</a:t>
            </a:r>
          </a:p>
        </p:txBody>
      </p:sp>
      <p:sp>
        <p:nvSpPr>
          <p:cNvPr id="6" name="Content Placeholder 5"/>
          <p:cNvSpPr>
            <a:spLocks noGrp="1"/>
          </p:cNvSpPr>
          <p:nvPr>
            <p:ph sz="quarter" idx="4"/>
          </p:nvPr>
        </p:nvSpPr>
        <p:spPr>
          <a:xfrm>
            <a:off x="3450634" y="1595967"/>
            <a:ext cx="2928374" cy="4397775"/>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A0BB58C-20DD-4870-95D1-818819D55A65}" type="datetimeFigureOut">
              <a:rPr kumimoji="1" lang="ja-JP" altLang="en-US" smtClean="0"/>
              <a:pPr/>
              <a:t>2024/4/29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220595B-3ACB-47B0-964B-12C681B9817B}" type="slidenum">
              <a:rPr kumimoji="1" lang="ja-JP" altLang="en-US" smtClean="0"/>
              <a:pPr/>
              <a:t>‹#›</a:t>
            </a:fld>
            <a:endParaRPr kumimoji="1" lang="ja-JP" altLang="en-US"/>
          </a:p>
        </p:txBody>
      </p:sp>
    </p:spTree>
    <p:extLst>
      <p:ext uri="{BB962C8B-B14F-4D97-AF65-F5344CB8AC3E}">
        <p14:creationId xmlns:p14="http://schemas.microsoft.com/office/powerpoint/2010/main" val="1867744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394772" y="6277469"/>
            <a:ext cx="4851285" cy="2127956"/>
          </a:xfrm>
        </p:spPr>
        <p:txBody>
          <a:bodyPr>
            <a:normAutofit/>
          </a:bodyPr>
          <a:lstStyle>
            <a:lvl1pPr>
              <a:defRPr sz="2368"/>
            </a:lvl1p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A0BB58C-20DD-4870-95D1-818819D55A65}" type="datetimeFigureOut">
              <a:rPr kumimoji="1" lang="ja-JP" altLang="en-US" smtClean="0"/>
              <a:pPr/>
              <a:t>2024/4/29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220595B-3ACB-47B0-964B-12C681B9817B}" type="slidenum">
              <a:rPr kumimoji="1" lang="ja-JP" altLang="en-US" smtClean="0"/>
              <a:pPr/>
              <a:t>‹#›</a:t>
            </a:fld>
            <a:endParaRPr kumimoji="1" lang="ja-JP" altLang="en-US"/>
          </a:p>
        </p:txBody>
      </p:sp>
    </p:spTree>
    <p:extLst>
      <p:ext uri="{BB962C8B-B14F-4D97-AF65-F5344CB8AC3E}">
        <p14:creationId xmlns:p14="http://schemas.microsoft.com/office/powerpoint/2010/main" val="1512573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0BB58C-20DD-4870-95D1-818819D55A65}" type="datetimeFigureOut">
              <a:rPr kumimoji="1" lang="ja-JP" altLang="en-US" smtClean="0"/>
              <a:pPr/>
              <a:t>2024/4/29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220595B-3ACB-47B0-964B-12C681B9817B}" type="slidenum">
              <a:rPr kumimoji="1" lang="ja-JP" altLang="en-US" smtClean="0"/>
              <a:pPr/>
              <a:t>‹#›</a:t>
            </a:fld>
            <a:endParaRPr kumimoji="1" lang="ja-JP" altLang="en-US"/>
          </a:p>
        </p:txBody>
      </p:sp>
    </p:spTree>
    <p:extLst>
      <p:ext uri="{BB962C8B-B14F-4D97-AF65-F5344CB8AC3E}">
        <p14:creationId xmlns:p14="http://schemas.microsoft.com/office/powerpoint/2010/main" val="556707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010378" y="744784"/>
            <a:ext cx="2368630" cy="2127956"/>
          </a:xfrm>
        </p:spPr>
        <p:txBody>
          <a:bodyPr anchor="b">
            <a:normAutofit/>
          </a:bodyPr>
          <a:lstStyle>
            <a:lvl1pPr algn="l">
              <a:defRPr sz="1480" b="0"/>
            </a:lvl1pPr>
          </a:lstStyle>
          <a:p>
            <a:r>
              <a:rPr lang="ja-JP" altLang="en-US"/>
              <a:t>マスター タイトルの書式設定</a:t>
            </a:r>
            <a:endParaRPr lang="en-US" dirty="0"/>
          </a:p>
        </p:txBody>
      </p:sp>
      <p:sp>
        <p:nvSpPr>
          <p:cNvPr id="3" name="Content Placeholder 2"/>
          <p:cNvSpPr>
            <a:spLocks noGrp="1"/>
          </p:cNvSpPr>
          <p:nvPr>
            <p:ph idx="1"/>
          </p:nvPr>
        </p:nvSpPr>
        <p:spPr>
          <a:xfrm>
            <a:off x="394771" y="744784"/>
            <a:ext cx="3285141" cy="7660640"/>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010378" y="3085539"/>
            <a:ext cx="2368630" cy="2920028"/>
          </a:xfrm>
        </p:spPr>
        <p:txBody>
          <a:bodyPr anchor="t">
            <a:normAutofit/>
          </a:bodyPr>
          <a:lstStyle>
            <a:lvl1pPr marL="0" indent="0">
              <a:buNone/>
              <a:defRPr sz="1184"/>
            </a:lvl1pPr>
            <a:lvl2pPr marL="338374" indent="0">
              <a:buNone/>
              <a:defRPr sz="888"/>
            </a:lvl2pPr>
            <a:lvl3pPr marL="676747" indent="0">
              <a:buNone/>
              <a:defRPr sz="740"/>
            </a:lvl3pPr>
            <a:lvl4pPr marL="1015121" indent="0">
              <a:buNone/>
              <a:defRPr sz="666"/>
            </a:lvl4pPr>
            <a:lvl5pPr marL="1353495" indent="0">
              <a:buNone/>
              <a:defRPr sz="666"/>
            </a:lvl5pPr>
            <a:lvl6pPr marL="1691869" indent="0">
              <a:buNone/>
              <a:defRPr sz="666"/>
            </a:lvl6pPr>
            <a:lvl7pPr marL="2030242" indent="0">
              <a:buNone/>
              <a:defRPr sz="666"/>
            </a:lvl7pPr>
            <a:lvl8pPr marL="2368616" indent="0">
              <a:buNone/>
              <a:defRPr sz="666"/>
            </a:lvl8pPr>
            <a:lvl9pPr marL="2706990" indent="0">
              <a:buNone/>
              <a:defRPr sz="666"/>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A0BB58C-20DD-4870-95D1-818819D55A65}" type="datetimeFigureOut">
              <a:rPr kumimoji="1" lang="ja-JP" altLang="en-US" smtClean="0"/>
              <a:pPr/>
              <a:t>2024/4/29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220595B-3ACB-47B0-964B-12C681B9817B}" type="slidenum">
              <a:rPr kumimoji="1" lang="ja-JP" altLang="en-US" smtClean="0"/>
              <a:pPr/>
              <a:t>‹#›</a:t>
            </a:fld>
            <a:endParaRPr kumimoji="1" lang="ja-JP" altLang="en-US"/>
          </a:p>
        </p:txBody>
      </p:sp>
    </p:spTree>
    <p:extLst>
      <p:ext uri="{BB962C8B-B14F-4D97-AF65-F5344CB8AC3E}">
        <p14:creationId xmlns:p14="http://schemas.microsoft.com/office/powerpoint/2010/main" val="2848332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3327361" y="2021558"/>
            <a:ext cx="2637182" cy="1595967"/>
          </a:xfrm>
        </p:spPr>
        <p:txBody>
          <a:bodyPr anchor="b">
            <a:normAutofit/>
          </a:bodyPr>
          <a:lstStyle>
            <a:lvl1pPr algn="l">
              <a:defRPr sz="1776" b="0"/>
            </a:lvl1pPr>
          </a:lstStyle>
          <a:p>
            <a:r>
              <a:rPr lang="ja-JP" altLang="en-US"/>
              <a:t>マスター タイトルの書式設定</a:t>
            </a:r>
            <a:endParaRPr lang="en-US" dirty="0"/>
          </a:p>
        </p:txBody>
      </p:sp>
      <p:sp>
        <p:nvSpPr>
          <p:cNvPr id="17" name="Picture Placeholder 2"/>
          <p:cNvSpPr>
            <a:spLocks noGrp="1" noChangeAspect="1"/>
          </p:cNvSpPr>
          <p:nvPr>
            <p:ph type="pic" idx="13"/>
          </p:nvPr>
        </p:nvSpPr>
        <p:spPr>
          <a:xfrm>
            <a:off x="563959" y="1276773"/>
            <a:ext cx="2428263" cy="670306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184"/>
            </a:lvl1pPr>
            <a:lvl2pPr marL="338374" indent="0">
              <a:buNone/>
              <a:defRPr sz="1184"/>
            </a:lvl2pPr>
            <a:lvl3pPr marL="676747" indent="0">
              <a:buNone/>
              <a:defRPr sz="1184"/>
            </a:lvl3pPr>
            <a:lvl4pPr marL="1015121" indent="0">
              <a:buNone/>
              <a:defRPr sz="1184"/>
            </a:lvl4pPr>
            <a:lvl5pPr marL="1353495" indent="0">
              <a:buNone/>
              <a:defRPr sz="1184"/>
            </a:lvl5pPr>
            <a:lvl6pPr marL="1691869" indent="0">
              <a:buNone/>
              <a:defRPr sz="1184"/>
            </a:lvl6pPr>
            <a:lvl7pPr marL="2030242" indent="0">
              <a:buNone/>
              <a:defRPr sz="1184"/>
            </a:lvl7pPr>
            <a:lvl8pPr marL="2368616" indent="0">
              <a:buNone/>
              <a:defRPr sz="1184"/>
            </a:lvl8pPr>
            <a:lvl9pPr marL="2706990" indent="0">
              <a:buNone/>
              <a:defRPr sz="1184"/>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3327529" y="3830320"/>
            <a:ext cx="2637896" cy="2908206"/>
          </a:xfrm>
        </p:spPr>
        <p:txBody>
          <a:bodyPr anchor="t">
            <a:normAutofit/>
          </a:bodyPr>
          <a:lstStyle>
            <a:lvl1pPr marL="0" indent="0">
              <a:buNone/>
              <a:defRPr sz="1332"/>
            </a:lvl1pPr>
            <a:lvl2pPr marL="338374" indent="0">
              <a:buNone/>
              <a:defRPr sz="888"/>
            </a:lvl2pPr>
            <a:lvl3pPr marL="676747" indent="0">
              <a:buNone/>
              <a:defRPr sz="740"/>
            </a:lvl3pPr>
            <a:lvl4pPr marL="1015121" indent="0">
              <a:buNone/>
              <a:defRPr sz="666"/>
            </a:lvl4pPr>
            <a:lvl5pPr marL="1353495" indent="0">
              <a:buNone/>
              <a:defRPr sz="666"/>
            </a:lvl5pPr>
            <a:lvl6pPr marL="1691869" indent="0">
              <a:buNone/>
              <a:defRPr sz="666"/>
            </a:lvl6pPr>
            <a:lvl7pPr marL="2030242" indent="0">
              <a:buNone/>
              <a:defRPr sz="666"/>
            </a:lvl7pPr>
            <a:lvl8pPr marL="2368616" indent="0">
              <a:buNone/>
              <a:defRPr sz="666"/>
            </a:lvl8pPr>
            <a:lvl9pPr marL="2706990" indent="0">
              <a:buNone/>
              <a:defRPr sz="666"/>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A0BB58C-20DD-4870-95D1-818819D55A65}" type="datetimeFigureOut">
              <a:rPr kumimoji="1" lang="ja-JP" altLang="en-US" smtClean="0"/>
              <a:pPr/>
              <a:t>2024/4/29</a:t>
            </a:fld>
            <a:endParaRPr kumimoji="1" lang="ja-JP" altLang="en-US"/>
          </a:p>
        </p:txBody>
      </p:sp>
      <p:sp>
        <p:nvSpPr>
          <p:cNvPr id="6" name="Footer Placeholder 5"/>
          <p:cNvSpPr>
            <a:spLocks noGrp="1"/>
          </p:cNvSpPr>
          <p:nvPr>
            <p:ph type="ftr" sz="quarter" idx="11"/>
          </p:nvPr>
        </p:nvSpPr>
        <p:spPr>
          <a:xfrm>
            <a:off x="394772" y="8618221"/>
            <a:ext cx="4301281" cy="509823"/>
          </a:xfrm>
        </p:spPr>
        <p:txBody>
          <a:bodyPr/>
          <a:lstStyle/>
          <a:p>
            <a:endParaRPr kumimoji="1" lang="ja-JP" altLang="en-US"/>
          </a:p>
        </p:txBody>
      </p:sp>
      <p:sp>
        <p:nvSpPr>
          <p:cNvPr id="7" name="Slide Number Placeholder 6"/>
          <p:cNvSpPr>
            <a:spLocks noGrp="1"/>
          </p:cNvSpPr>
          <p:nvPr>
            <p:ph type="sldNum" sz="quarter" idx="12"/>
          </p:nvPr>
        </p:nvSpPr>
        <p:spPr/>
        <p:txBody>
          <a:bodyPr/>
          <a:lstStyle/>
          <a:p>
            <a:fld id="{D220595B-3ACB-47B0-964B-12C681B9817B}" type="slidenum">
              <a:rPr kumimoji="1" lang="ja-JP" altLang="en-US" smtClean="0"/>
              <a:pPr/>
              <a:t>‹#›</a:t>
            </a:fld>
            <a:endParaRPr kumimoji="1" lang="ja-JP" altLang="en-US"/>
          </a:p>
        </p:txBody>
      </p:sp>
    </p:spTree>
    <p:extLst>
      <p:ext uri="{BB962C8B-B14F-4D97-AF65-F5344CB8AC3E}">
        <p14:creationId xmlns:p14="http://schemas.microsoft.com/office/powerpoint/2010/main" val="2876923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4936995" y="5438110"/>
            <a:ext cx="1828395" cy="3712100"/>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394772" y="6277469"/>
            <a:ext cx="4851285" cy="2127956"/>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394772" y="744786"/>
            <a:ext cx="4851285" cy="5260784"/>
          </a:xfrm>
          <a:prstGeom prst="rect">
            <a:avLst/>
          </a:prstGeom>
        </p:spPr>
        <p:txBody>
          <a:bodyPr vert="horz" lIns="91440" tIns="45720" rIns="91440" bIns="45720"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499156" y="8618225"/>
            <a:ext cx="888468" cy="509823"/>
          </a:xfrm>
          <a:prstGeom prst="rect">
            <a:avLst/>
          </a:prstGeom>
        </p:spPr>
        <p:txBody>
          <a:bodyPr vert="horz" lIns="91440" tIns="45720" rIns="91440" bIns="45720" rtlCol="0" anchor="t"/>
          <a:lstStyle>
            <a:lvl1pPr algn="r">
              <a:defRPr sz="740" b="0" i="0">
                <a:solidFill>
                  <a:schemeClr val="bg2">
                    <a:lumMod val="50000"/>
                  </a:schemeClr>
                </a:solidFill>
                <a:effectLst/>
                <a:latin typeface="+mn-lt"/>
              </a:defRPr>
            </a:lvl1pPr>
          </a:lstStyle>
          <a:p>
            <a:fld id="{7A0BB58C-20DD-4870-95D1-818819D55A65}" type="datetimeFigureOut">
              <a:rPr kumimoji="1" lang="ja-JP" altLang="en-US" smtClean="0"/>
              <a:pPr/>
              <a:t>2024/4/29</a:t>
            </a:fld>
            <a:endParaRPr kumimoji="1" lang="ja-JP" altLang="en-US"/>
          </a:p>
        </p:txBody>
      </p:sp>
      <p:sp>
        <p:nvSpPr>
          <p:cNvPr id="5" name="Footer Placeholder 4"/>
          <p:cNvSpPr>
            <a:spLocks noGrp="1"/>
          </p:cNvSpPr>
          <p:nvPr>
            <p:ph type="ftr" sz="quarter" idx="3"/>
          </p:nvPr>
        </p:nvSpPr>
        <p:spPr>
          <a:xfrm>
            <a:off x="394772" y="8618221"/>
            <a:ext cx="4301281" cy="509823"/>
          </a:xfrm>
          <a:prstGeom prst="rect">
            <a:avLst/>
          </a:prstGeom>
        </p:spPr>
        <p:txBody>
          <a:bodyPr vert="horz" lIns="91440" tIns="45720" rIns="91440" bIns="45720" rtlCol="0" anchor="t"/>
          <a:lstStyle>
            <a:lvl1pPr algn="l">
              <a:defRPr sz="740" b="0" i="0">
                <a:solidFill>
                  <a:schemeClr val="bg2">
                    <a:lumMod val="50000"/>
                  </a:schemeClr>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5753886" y="7789209"/>
            <a:ext cx="634200" cy="935414"/>
          </a:xfrm>
          <a:prstGeom prst="rect">
            <a:avLst/>
          </a:prstGeom>
        </p:spPr>
        <p:txBody>
          <a:bodyPr vert="horz" lIns="91440" tIns="45720" rIns="91440" bIns="45720" rtlCol="0" anchor="b"/>
          <a:lstStyle>
            <a:lvl1pPr algn="r">
              <a:defRPr sz="2072" b="0" i="0">
                <a:solidFill>
                  <a:schemeClr val="bg2">
                    <a:lumMod val="50000"/>
                  </a:schemeClr>
                </a:solidFill>
                <a:effectLst/>
                <a:latin typeface="+mn-lt"/>
              </a:defRPr>
            </a:lvl1pPr>
          </a:lstStyle>
          <a:p>
            <a:fld id="{D220595B-3ACB-47B0-964B-12C681B9817B}" type="slidenum">
              <a:rPr kumimoji="1" lang="ja-JP" altLang="en-US" smtClean="0"/>
              <a:pPr/>
              <a:t>‹#›</a:t>
            </a:fld>
            <a:endParaRPr kumimoji="1" lang="ja-JP" altLang="en-US"/>
          </a:p>
        </p:txBody>
      </p:sp>
    </p:spTree>
    <p:extLst>
      <p:ext uri="{BB962C8B-B14F-4D97-AF65-F5344CB8AC3E}">
        <p14:creationId xmlns:p14="http://schemas.microsoft.com/office/powerpoint/2010/main" val="253382918"/>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l" defTabSz="338374" rtl="0" eaLnBrk="1" latinLnBrk="0" hangingPunct="1">
        <a:spcBef>
          <a:spcPct val="0"/>
        </a:spcBef>
        <a:buNone/>
        <a:defRPr kumimoji="1" sz="2368"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11484" indent="-211484" algn="l" defTabSz="338374" rtl="0" eaLnBrk="1" latinLnBrk="0" hangingPunct="1">
        <a:spcBef>
          <a:spcPct val="20000"/>
        </a:spcBef>
        <a:spcAft>
          <a:spcPts val="444"/>
        </a:spcAft>
        <a:buClr>
          <a:schemeClr val="tx1"/>
        </a:buClr>
        <a:buSzPct val="80000"/>
        <a:buFont typeface="Wingdings 3" panose="05040102010807070707" pitchFamily="18" charset="2"/>
        <a:buChar char=""/>
        <a:defRPr kumimoji="1" sz="1480" kern="1200" cap="none">
          <a:solidFill>
            <a:schemeClr val="tx1"/>
          </a:solidFill>
          <a:effectLst/>
          <a:latin typeface="+mn-lt"/>
          <a:ea typeface="+mn-ea"/>
          <a:cs typeface="+mn-cs"/>
        </a:defRPr>
      </a:lvl1pPr>
      <a:lvl2pPr marL="549857" indent="-211484" algn="l" defTabSz="338374" rtl="0" eaLnBrk="1" latinLnBrk="0" hangingPunct="1">
        <a:spcBef>
          <a:spcPct val="20000"/>
        </a:spcBef>
        <a:spcAft>
          <a:spcPts val="444"/>
        </a:spcAft>
        <a:buClr>
          <a:schemeClr val="tx1"/>
        </a:buClr>
        <a:buSzPct val="80000"/>
        <a:buFont typeface="Wingdings 3" panose="05040102010807070707" pitchFamily="18" charset="2"/>
        <a:buChar char=""/>
        <a:defRPr kumimoji="1" sz="1332" kern="1200" cap="none">
          <a:solidFill>
            <a:schemeClr val="tx1"/>
          </a:solidFill>
          <a:effectLst/>
          <a:latin typeface="+mn-lt"/>
          <a:ea typeface="+mn-ea"/>
          <a:cs typeface="+mn-cs"/>
        </a:defRPr>
      </a:lvl2pPr>
      <a:lvl3pPr marL="888231" indent="-211484" algn="l" defTabSz="338374" rtl="0" eaLnBrk="1" latinLnBrk="0" hangingPunct="1">
        <a:spcBef>
          <a:spcPct val="20000"/>
        </a:spcBef>
        <a:spcAft>
          <a:spcPts val="444"/>
        </a:spcAft>
        <a:buClr>
          <a:schemeClr val="tx1"/>
        </a:buClr>
        <a:buSzPct val="80000"/>
        <a:buFont typeface="Wingdings 3" panose="05040102010807070707" pitchFamily="18" charset="2"/>
        <a:buChar char=""/>
        <a:defRPr kumimoji="1" sz="1184" kern="1200" cap="none">
          <a:solidFill>
            <a:schemeClr val="tx1"/>
          </a:solidFill>
          <a:effectLst/>
          <a:latin typeface="+mn-lt"/>
          <a:ea typeface="+mn-ea"/>
          <a:cs typeface="+mn-cs"/>
        </a:defRPr>
      </a:lvl3pPr>
      <a:lvl4pPr marL="1142011" indent="-126890" algn="l" defTabSz="338374" rtl="0" eaLnBrk="1" latinLnBrk="0" hangingPunct="1">
        <a:spcBef>
          <a:spcPct val="20000"/>
        </a:spcBef>
        <a:spcAft>
          <a:spcPts val="444"/>
        </a:spcAft>
        <a:buClr>
          <a:schemeClr val="tx1"/>
        </a:buClr>
        <a:buSzPct val="80000"/>
        <a:buFont typeface="Wingdings 3" panose="05040102010807070707" pitchFamily="18" charset="2"/>
        <a:buChar char=""/>
        <a:defRPr kumimoji="1" sz="1036" kern="1200" cap="none">
          <a:solidFill>
            <a:schemeClr val="tx1"/>
          </a:solidFill>
          <a:effectLst/>
          <a:latin typeface="+mn-lt"/>
          <a:ea typeface="+mn-ea"/>
          <a:cs typeface="+mn-cs"/>
        </a:defRPr>
      </a:lvl4pPr>
      <a:lvl5pPr marL="1480385" indent="-126890" algn="l" defTabSz="338374" rtl="0" eaLnBrk="1" latinLnBrk="0" hangingPunct="1">
        <a:spcBef>
          <a:spcPct val="20000"/>
        </a:spcBef>
        <a:spcAft>
          <a:spcPts val="444"/>
        </a:spcAft>
        <a:buClr>
          <a:schemeClr val="tx1"/>
        </a:buClr>
        <a:buSzPct val="80000"/>
        <a:buFont typeface="Wingdings 3" panose="05040102010807070707" pitchFamily="18" charset="2"/>
        <a:buChar char=""/>
        <a:defRPr kumimoji="1" sz="1036" kern="1200" cap="none">
          <a:solidFill>
            <a:schemeClr val="tx1"/>
          </a:solidFill>
          <a:effectLst/>
          <a:latin typeface="+mn-lt"/>
          <a:ea typeface="+mn-ea"/>
          <a:cs typeface="+mn-cs"/>
        </a:defRPr>
      </a:lvl5pPr>
      <a:lvl6pPr marL="1861055" indent="-169187" algn="l" defTabSz="338374" rtl="0" eaLnBrk="1" latinLnBrk="0" hangingPunct="1">
        <a:spcBef>
          <a:spcPct val="20000"/>
        </a:spcBef>
        <a:spcAft>
          <a:spcPts val="444"/>
        </a:spcAft>
        <a:buClr>
          <a:schemeClr val="tx1"/>
        </a:buClr>
        <a:buSzPct val="80000"/>
        <a:buFont typeface="Wingdings 3" panose="05040102010807070707" pitchFamily="18" charset="2"/>
        <a:buChar char=""/>
        <a:defRPr kumimoji="1" sz="1036" kern="1200" cap="none">
          <a:solidFill>
            <a:schemeClr val="tx1"/>
          </a:solidFill>
          <a:effectLst/>
          <a:latin typeface="+mn-lt"/>
          <a:ea typeface="+mn-ea"/>
          <a:cs typeface="+mn-cs"/>
        </a:defRPr>
      </a:lvl6pPr>
      <a:lvl7pPr marL="2199429" indent="-169187" algn="l" defTabSz="338374" rtl="0" eaLnBrk="1" latinLnBrk="0" hangingPunct="1">
        <a:spcBef>
          <a:spcPct val="20000"/>
        </a:spcBef>
        <a:spcAft>
          <a:spcPts val="444"/>
        </a:spcAft>
        <a:buClr>
          <a:schemeClr val="tx1"/>
        </a:buClr>
        <a:buSzPct val="80000"/>
        <a:buFont typeface="Wingdings 3" panose="05040102010807070707" pitchFamily="18" charset="2"/>
        <a:buChar char=""/>
        <a:defRPr kumimoji="1" sz="1036" kern="1200" cap="none">
          <a:solidFill>
            <a:schemeClr val="tx1"/>
          </a:solidFill>
          <a:effectLst/>
          <a:latin typeface="+mn-lt"/>
          <a:ea typeface="+mn-ea"/>
          <a:cs typeface="+mn-cs"/>
        </a:defRPr>
      </a:lvl7pPr>
      <a:lvl8pPr marL="2537803" indent="-169187" algn="l" defTabSz="338374" rtl="0" eaLnBrk="1" latinLnBrk="0" hangingPunct="1">
        <a:spcBef>
          <a:spcPct val="20000"/>
        </a:spcBef>
        <a:spcAft>
          <a:spcPts val="444"/>
        </a:spcAft>
        <a:buClr>
          <a:schemeClr val="tx1"/>
        </a:buClr>
        <a:buSzPct val="80000"/>
        <a:buFont typeface="Wingdings 3" panose="05040102010807070707" pitchFamily="18" charset="2"/>
        <a:buChar char=""/>
        <a:defRPr kumimoji="1" sz="1036" kern="1200" cap="none">
          <a:solidFill>
            <a:schemeClr val="tx1"/>
          </a:solidFill>
          <a:effectLst/>
          <a:latin typeface="+mn-lt"/>
          <a:ea typeface="+mn-ea"/>
          <a:cs typeface="+mn-cs"/>
        </a:defRPr>
      </a:lvl8pPr>
      <a:lvl9pPr marL="2876177" indent="-169187" algn="l" defTabSz="338374" rtl="0" eaLnBrk="1" latinLnBrk="0" hangingPunct="1">
        <a:spcBef>
          <a:spcPct val="20000"/>
        </a:spcBef>
        <a:spcAft>
          <a:spcPts val="444"/>
        </a:spcAft>
        <a:buClr>
          <a:schemeClr val="tx1"/>
        </a:buClr>
        <a:buSzPct val="80000"/>
        <a:buFont typeface="Wingdings 3" panose="05040102010807070707" pitchFamily="18" charset="2"/>
        <a:buChar char=""/>
        <a:defRPr kumimoji="1" sz="1036" kern="1200" cap="none">
          <a:solidFill>
            <a:schemeClr val="tx1"/>
          </a:solidFill>
          <a:effectLst/>
          <a:latin typeface="+mn-lt"/>
          <a:ea typeface="+mn-ea"/>
          <a:cs typeface="+mn-cs"/>
        </a:defRPr>
      </a:lvl9pPr>
    </p:bodyStyle>
    <p:otherStyle>
      <a:defPPr>
        <a:defRPr lang="en-US"/>
      </a:defPPr>
      <a:lvl1pPr marL="0" algn="l" defTabSz="338374" rtl="0" eaLnBrk="1" latinLnBrk="0" hangingPunct="1">
        <a:defRPr kumimoji="1" sz="1332" kern="1200">
          <a:solidFill>
            <a:schemeClr val="tx1"/>
          </a:solidFill>
          <a:latin typeface="+mn-lt"/>
          <a:ea typeface="+mn-ea"/>
          <a:cs typeface="+mn-cs"/>
        </a:defRPr>
      </a:lvl1pPr>
      <a:lvl2pPr marL="338374" algn="l" defTabSz="338374" rtl="0" eaLnBrk="1" latinLnBrk="0" hangingPunct="1">
        <a:defRPr kumimoji="1" sz="1332" kern="1200">
          <a:solidFill>
            <a:schemeClr val="tx1"/>
          </a:solidFill>
          <a:latin typeface="+mn-lt"/>
          <a:ea typeface="+mn-ea"/>
          <a:cs typeface="+mn-cs"/>
        </a:defRPr>
      </a:lvl2pPr>
      <a:lvl3pPr marL="676747" algn="l" defTabSz="338374" rtl="0" eaLnBrk="1" latinLnBrk="0" hangingPunct="1">
        <a:defRPr kumimoji="1" sz="1332" kern="1200">
          <a:solidFill>
            <a:schemeClr val="tx1"/>
          </a:solidFill>
          <a:latin typeface="+mn-lt"/>
          <a:ea typeface="+mn-ea"/>
          <a:cs typeface="+mn-cs"/>
        </a:defRPr>
      </a:lvl3pPr>
      <a:lvl4pPr marL="1015121" algn="l" defTabSz="338374" rtl="0" eaLnBrk="1" latinLnBrk="0" hangingPunct="1">
        <a:defRPr kumimoji="1" sz="1332" kern="1200">
          <a:solidFill>
            <a:schemeClr val="tx1"/>
          </a:solidFill>
          <a:latin typeface="+mn-lt"/>
          <a:ea typeface="+mn-ea"/>
          <a:cs typeface="+mn-cs"/>
        </a:defRPr>
      </a:lvl4pPr>
      <a:lvl5pPr marL="1353495" algn="l" defTabSz="338374" rtl="0" eaLnBrk="1" latinLnBrk="0" hangingPunct="1">
        <a:defRPr kumimoji="1" sz="1332" kern="1200">
          <a:solidFill>
            <a:schemeClr val="tx1"/>
          </a:solidFill>
          <a:latin typeface="+mn-lt"/>
          <a:ea typeface="+mn-ea"/>
          <a:cs typeface="+mn-cs"/>
        </a:defRPr>
      </a:lvl5pPr>
      <a:lvl6pPr marL="1691869" algn="l" defTabSz="338374" rtl="0" eaLnBrk="1" latinLnBrk="0" hangingPunct="1">
        <a:defRPr kumimoji="1" sz="1332" kern="1200">
          <a:solidFill>
            <a:schemeClr val="tx1"/>
          </a:solidFill>
          <a:latin typeface="+mn-lt"/>
          <a:ea typeface="+mn-ea"/>
          <a:cs typeface="+mn-cs"/>
        </a:defRPr>
      </a:lvl6pPr>
      <a:lvl7pPr marL="2030242" algn="l" defTabSz="338374" rtl="0" eaLnBrk="1" latinLnBrk="0" hangingPunct="1">
        <a:defRPr kumimoji="1" sz="1332" kern="1200">
          <a:solidFill>
            <a:schemeClr val="tx1"/>
          </a:solidFill>
          <a:latin typeface="+mn-lt"/>
          <a:ea typeface="+mn-ea"/>
          <a:cs typeface="+mn-cs"/>
        </a:defRPr>
      </a:lvl7pPr>
      <a:lvl8pPr marL="2368616" algn="l" defTabSz="338374" rtl="0" eaLnBrk="1" latinLnBrk="0" hangingPunct="1">
        <a:defRPr kumimoji="1" sz="1332" kern="1200">
          <a:solidFill>
            <a:schemeClr val="tx1"/>
          </a:solidFill>
          <a:latin typeface="+mn-lt"/>
          <a:ea typeface="+mn-ea"/>
          <a:cs typeface="+mn-cs"/>
        </a:defRPr>
      </a:lvl8pPr>
      <a:lvl9pPr marL="2706990" algn="l" defTabSz="338374" rtl="0" eaLnBrk="1" latinLnBrk="0" hangingPunct="1">
        <a:defRPr kumimoji="1" sz="133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hyperlink" Target="mailto:hts.info@icloud.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276CFF86-A5E7-BABA-32FC-184FE6B357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452" y="2339628"/>
            <a:ext cx="5723532" cy="5723532"/>
          </a:xfrm>
          <a:prstGeom prst="rect">
            <a:avLst/>
          </a:prstGeom>
        </p:spPr>
      </p:pic>
      <p:sp>
        <p:nvSpPr>
          <p:cNvPr id="21" name="フレーム 20"/>
          <p:cNvSpPr/>
          <p:nvPr/>
        </p:nvSpPr>
        <p:spPr>
          <a:xfrm rot="21060000">
            <a:off x="-5420552" y="1088255"/>
            <a:ext cx="1628561" cy="1722233"/>
          </a:xfrm>
          <a:prstGeom prst="frame">
            <a:avLst/>
          </a:prstGeom>
          <a:blipFill>
            <a:blip r:embed="rId4"/>
            <a:tile tx="0" ty="0" sx="100000" sy="100000" flip="none" algn="tl"/>
          </a:blipFill>
          <a:ln w="95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31" b="1" dirty="0">
                <a:ln w="12700">
                  <a:solidFill>
                    <a:schemeClr val="accent5"/>
                  </a:solidFill>
                  <a:prstDash val="solid"/>
                </a:ln>
                <a:solidFill>
                  <a:schemeClr val="accent4">
                    <a:lumMod val="60000"/>
                    <a:lumOff val="40000"/>
                  </a:schemeClr>
                </a:solidFill>
              </a:rPr>
              <a:t>　１月を除く</a:t>
            </a:r>
            <a:endParaRPr lang="ja-JP" altLang="en-US" sz="1280" dirty="0">
              <a:solidFill>
                <a:schemeClr val="tx1"/>
              </a:solidFill>
            </a:endParaRPr>
          </a:p>
        </p:txBody>
      </p:sp>
      <p:sp>
        <p:nvSpPr>
          <p:cNvPr id="28" name="正方形/長方形 27"/>
          <p:cNvSpPr/>
          <p:nvPr/>
        </p:nvSpPr>
        <p:spPr>
          <a:xfrm>
            <a:off x="-1944836" y="7164164"/>
            <a:ext cx="1535865" cy="172928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0" dirty="0">
              <a:solidFill>
                <a:schemeClr val="tx1"/>
              </a:solidFill>
            </a:endParaRPr>
          </a:p>
        </p:txBody>
      </p:sp>
      <p:sp>
        <p:nvSpPr>
          <p:cNvPr id="29" name="円/楕円 28"/>
          <p:cNvSpPr/>
          <p:nvPr/>
        </p:nvSpPr>
        <p:spPr>
          <a:xfrm>
            <a:off x="-5761260" y="6588100"/>
            <a:ext cx="1710043" cy="1167395"/>
          </a:xfrm>
          <a:prstGeom prst="ellipse">
            <a:avLst/>
          </a:prstGeom>
          <a:ln w="952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0" dirty="0">
              <a:solidFill>
                <a:schemeClr val="tx1"/>
              </a:solidFill>
            </a:endParaRPr>
          </a:p>
        </p:txBody>
      </p:sp>
      <p:sp>
        <p:nvSpPr>
          <p:cNvPr id="26" name="テキスト ボックス 25"/>
          <p:cNvSpPr txBox="1"/>
          <p:nvPr/>
        </p:nvSpPr>
        <p:spPr>
          <a:xfrm>
            <a:off x="-3745036" y="6732116"/>
            <a:ext cx="1535865" cy="531299"/>
          </a:xfrm>
          <a:prstGeom prst="rect">
            <a:avLst/>
          </a:prstGeom>
          <a:noFill/>
        </p:spPr>
        <p:txBody>
          <a:bodyPr wrap="square" rtlCol="0">
            <a:spAutoFit/>
            <a:scene3d>
              <a:camera prst="orthographicFront"/>
              <a:lightRig rig="soft" dir="tl">
                <a:rot lat="0" lon="0" rev="0"/>
              </a:lightRig>
            </a:scene3d>
            <a:sp3d contourW="12700" prstMaterial="matte">
              <a:bevelT w="25400" h="55880" prst="artDeco"/>
              <a:contourClr>
                <a:schemeClr val="accent2">
                  <a:tint val="20000"/>
                </a:schemeClr>
              </a:contourClr>
            </a:sp3d>
          </a:bodyPr>
          <a:lstStyle/>
          <a:p>
            <a:pPr algn="ctr"/>
            <a:r>
              <a:rPr lang="ja-JP" altLang="en-US" sz="951" b="1" spc="3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あの！！並んでも買えないかも？朔日餅を　一箱プレゼント</a:t>
            </a:r>
            <a:endParaRPr lang="en-US" altLang="ja-JP" sz="951" b="1" spc="3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図 8">
            <a:extLst>
              <a:ext uri="{FF2B5EF4-FFF2-40B4-BE49-F238E27FC236}">
                <a16:creationId xmlns:a16="http://schemas.microsoft.com/office/drawing/2014/main" id="{9763C877-0EA6-0387-F284-680EFFDE1BE2}"/>
              </a:ext>
            </a:extLst>
          </p:cNvPr>
          <p:cNvPicPr>
            <a:picLocks noChangeAspect="1"/>
          </p:cNvPicPr>
          <p:nvPr/>
        </p:nvPicPr>
        <p:blipFill>
          <a:blip r:embed="rId5"/>
          <a:stretch>
            <a:fillRect/>
          </a:stretch>
        </p:blipFill>
        <p:spPr>
          <a:xfrm rot="21060000">
            <a:off x="-3071221" y="3349011"/>
            <a:ext cx="1245527" cy="1347765"/>
          </a:xfrm>
          <a:prstGeom prst="rect">
            <a:avLst/>
          </a:prstGeom>
        </p:spPr>
      </p:pic>
      <p:pic>
        <p:nvPicPr>
          <p:cNvPr id="55" name="図 54">
            <a:extLst>
              <a:ext uri="{FF2B5EF4-FFF2-40B4-BE49-F238E27FC236}">
                <a16:creationId xmlns:a16="http://schemas.microsoft.com/office/drawing/2014/main" id="{36772F77-9138-75FB-22B3-EFE1BB3EDAD1}"/>
              </a:ext>
            </a:extLst>
          </p:cNvPr>
          <p:cNvPicPr>
            <a:picLocks noChangeAspect="1"/>
          </p:cNvPicPr>
          <p:nvPr/>
        </p:nvPicPr>
        <p:blipFill>
          <a:blip r:embed="rId6"/>
          <a:stretch>
            <a:fillRect/>
          </a:stretch>
        </p:blipFill>
        <p:spPr>
          <a:xfrm>
            <a:off x="-3601020" y="1907580"/>
            <a:ext cx="767773" cy="863044"/>
          </a:xfrm>
          <a:prstGeom prst="rect">
            <a:avLst/>
          </a:prstGeom>
        </p:spPr>
      </p:pic>
      <p:pic>
        <p:nvPicPr>
          <p:cNvPr id="57" name="図 56">
            <a:extLst>
              <a:ext uri="{FF2B5EF4-FFF2-40B4-BE49-F238E27FC236}">
                <a16:creationId xmlns:a16="http://schemas.microsoft.com/office/drawing/2014/main" id="{D6DF176E-9F8E-3CDA-57E1-B8F797606CAC}"/>
              </a:ext>
            </a:extLst>
          </p:cNvPr>
          <p:cNvPicPr>
            <a:picLocks noChangeAspect="1"/>
          </p:cNvPicPr>
          <p:nvPr/>
        </p:nvPicPr>
        <p:blipFill>
          <a:blip r:embed="rId7"/>
          <a:stretch>
            <a:fillRect/>
          </a:stretch>
        </p:blipFill>
        <p:spPr>
          <a:xfrm>
            <a:off x="-2016844" y="2051596"/>
            <a:ext cx="791511" cy="808057"/>
          </a:xfrm>
          <a:prstGeom prst="rect">
            <a:avLst/>
          </a:prstGeom>
        </p:spPr>
      </p:pic>
      <p:pic>
        <p:nvPicPr>
          <p:cNvPr id="59" name="図 58">
            <a:extLst>
              <a:ext uri="{FF2B5EF4-FFF2-40B4-BE49-F238E27FC236}">
                <a16:creationId xmlns:a16="http://schemas.microsoft.com/office/drawing/2014/main" id="{8FDEAE46-8575-724D-0C57-05757B8B9C2E}"/>
              </a:ext>
            </a:extLst>
          </p:cNvPr>
          <p:cNvPicPr>
            <a:picLocks noChangeAspect="1"/>
          </p:cNvPicPr>
          <p:nvPr/>
        </p:nvPicPr>
        <p:blipFill>
          <a:blip r:embed="rId8"/>
          <a:stretch>
            <a:fillRect/>
          </a:stretch>
        </p:blipFill>
        <p:spPr>
          <a:xfrm>
            <a:off x="7848252" y="5147940"/>
            <a:ext cx="1109708" cy="731965"/>
          </a:xfrm>
          <a:prstGeom prst="rect">
            <a:avLst/>
          </a:prstGeom>
        </p:spPr>
      </p:pic>
      <p:pic>
        <p:nvPicPr>
          <p:cNvPr id="67" name="図 66">
            <a:extLst>
              <a:ext uri="{FF2B5EF4-FFF2-40B4-BE49-F238E27FC236}">
                <a16:creationId xmlns:a16="http://schemas.microsoft.com/office/drawing/2014/main" id="{B5D4BB04-17F9-93A9-6D73-9ECA640F3321}"/>
              </a:ext>
            </a:extLst>
          </p:cNvPr>
          <p:cNvPicPr>
            <a:picLocks noChangeAspect="1"/>
          </p:cNvPicPr>
          <p:nvPr/>
        </p:nvPicPr>
        <p:blipFill>
          <a:blip r:embed="rId9"/>
          <a:stretch>
            <a:fillRect/>
          </a:stretch>
        </p:blipFill>
        <p:spPr>
          <a:xfrm>
            <a:off x="-1440780" y="3491756"/>
            <a:ext cx="1129748" cy="761724"/>
          </a:xfrm>
          <a:prstGeom prst="rect">
            <a:avLst/>
          </a:prstGeom>
        </p:spPr>
      </p:pic>
      <p:pic>
        <p:nvPicPr>
          <p:cNvPr id="76" name="図 75">
            <a:extLst>
              <a:ext uri="{FF2B5EF4-FFF2-40B4-BE49-F238E27FC236}">
                <a16:creationId xmlns:a16="http://schemas.microsoft.com/office/drawing/2014/main" id="{78665E1C-A0A0-5482-3767-AD4F35CFFEFA}"/>
              </a:ext>
            </a:extLst>
          </p:cNvPr>
          <p:cNvPicPr>
            <a:picLocks noChangeAspect="1"/>
          </p:cNvPicPr>
          <p:nvPr/>
        </p:nvPicPr>
        <p:blipFill>
          <a:blip r:embed="rId10"/>
          <a:stretch>
            <a:fillRect/>
          </a:stretch>
        </p:blipFill>
        <p:spPr>
          <a:xfrm>
            <a:off x="-3745036" y="7452196"/>
            <a:ext cx="1481045" cy="838062"/>
          </a:xfrm>
          <a:prstGeom prst="rect">
            <a:avLst/>
          </a:prstGeom>
        </p:spPr>
      </p:pic>
      <p:sp>
        <p:nvSpPr>
          <p:cNvPr id="103" name="テキスト ボックス 102">
            <a:extLst>
              <a:ext uri="{FF2B5EF4-FFF2-40B4-BE49-F238E27FC236}">
                <a16:creationId xmlns:a16="http://schemas.microsoft.com/office/drawing/2014/main" id="{CADC357C-C6DF-439E-36AA-9173287EEEAE}"/>
              </a:ext>
            </a:extLst>
          </p:cNvPr>
          <p:cNvSpPr txBox="1"/>
          <p:nvPr/>
        </p:nvSpPr>
        <p:spPr>
          <a:xfrm rot="21060000">
            <a:off x="-4527952" y="4186485"/>
            <a:ext cx="1535865" cy="238140"/>
          </a:xfrm>
          <a:prstGeom prst="rect">
            <a:avLst/>
          </a:prstGeom>
          <a:noFill/>
        </p:spPr>
        <p:txBody>
          <a:bodyPr wrap="square" rtlCol="0">
            <a:spAutoFit/>
            <a:scene3d>
              <a:camera prst="orthographicFront"/>
              <a:lightRig rig="soft" dir="tl">
                <a:rot lat="0" lon="0" rev="0"/>
              </a:lightRig>
            </a:scene3d>
            <a:sp3d contourW="12700" prstMaterial="matte">
              <a:bevelT w="25400" h="55880" prst="artDeco"/>
              <a:contourClr>
                <a:schemeClr val="accent2">
                  <a:tint val="20000"/>
                </a:schemeClr>
              </a:contourClr>
            </a:sp3d>
          </a:bodyPr>
          <a:lstStyle/>
          <a:p>
            <a:r>
              <a:rPr lang="ja-JP" altLang="en-US" sz="951" b="1" spc="31" dirty="0">
                <a:ln w="11430"/>
                <a:solidFill>
                  <a:schemeClr val="accent1">
                    <a:lumMod val="75000"/>
                  </a:schemeClr>
                </a:solidFill>
                <a:effectLst>
                  <a:outerShdw blurRad="76200" dist="50800" dir="5400000" algn="tl" rotWithShape="0">
                    <a:srgbClr val="000000">
                      <a:alpha val="65000"/>
                    </a:srgbClr>
                  </a:outerShdw>
                </a:effectLst>
              </a:rPr>
              <a:t>朔日は菊の御紋で正装</a:t>
            </a:r>
            <a:endParaRPr lang="en-US" altLang="ja-JP" sz="951" b="1" spc="31" dirty="0">
              <a:ln w="11430"/>
              <a:solidFill>
                <a:schemeClr val="accent1">
                  <a:lumMod val="75000"/>
                </a:schemeClr>
              </a:solidFill>
              <a:effectLst>
                <a:outerShdw blurRad="76200" dist="50800" dir="5400000" algn="tl" rotWithShape="0">
                  <a:srgbClr val="000000">
                    <a:alpha val="65000"/>
                  </a:srgbClr>
                </a:outerShdw>
              </a:effectLst>
            </a:endParaRPr>
          </a:p>
        </p:txBody>
      </p:sp>
      <p:sp>
        <p:nvSpPr>
          <p:cNvPr id="104" name="テキスト ボックス 103">
            <a:extLst>
              <a:ext uri="{FF2B5EF4-FFF2-40B4-BE49-F238E27FC236}">
                <a16:creationId xmlns:a16="http://schemas.microsoft.com/office/drawing/2014/main" id="{F4211B65-210A-A71F-BB7E-8B7691A1021D}"/>
              </a:ext>
            </a:extLst>
          </p:cNvPr>
          <p:cNvSpPr txBox="1"/>
          <p:nvPr/>
        </p:nvSpPr>
        <p:spPr>
          <a:xfrm rot="21060000">
            <a:off x="-1936810" y="4938295"/>
            <a:ext cx="1535865" cy="223471"/>
          </a:xfrm>
          <a:prstGeom prst="rect">
            <a:avLst/>
          </a:prstGeom>
          <a:noFill/>
        </p:spPr>
        <p:txBody>
          <a:bodyPr wrap="square" rtlCol="0">
            <a:spAutoFit/>
            <a:scene3d>
              <a:camera prst="orthographicFront"/>
              <a:lightRig rig="soft" dir="tl">
                <a:rot lat="0" lon="0" rev="0"/>
              </a:lightRig>
            </a:scene3d>
            <a:sp3d contourW="12700" prstMaterial="matte">
              <a:bevelT w="25400" h="55880" prst="artDeco"/>
              <a:contourClr>
                <a:schemeClr val="accent2">
                  <a:tint val="20000"/>
                </a:schemeClr>
              </a:contourClr>
            </a:sp3d>
          </a:bodyPr>
          <a:lstStyle/>
          <a:p>
            <a:pPr algn="ctr"/>
            <a:r>
              <a:rPr lang="ja-JP" altLang="en-US" sz="855" b="1" spc="31" dirty="0">
                <a:ln w="11430"/>
                <a:solidFill>
                  <a:schemeClr val="accent1">
                    <a:lumMod val="75000"/>
                  </a:schemeClr>
                </a:solidFill>
                <a:effectLst>
                  <a:outerShdw blurRad="76200" dist="50800" dir="5400000" algn="tl" rotWithShape="0">
                    <a:srgbClr val="000000">
                      <a:alpha val="65000"/>
                    </a:srgbClr>
                  </a:outerShdw>
                </a:effectLst>
              </a:rPr>
              <a:t>外宮 神馬（しんめ）さま</a:t>
            </a:r>
            <a:endParaRPr lang="en-US" altLang="ja-JP" sz="855" b="1" spc="31" dirty="0">
              <a:ln w="11430"/>
              <a:solidFill>
                <a:schemeClr val="accent1">
                  <a:lumMod val="75000"/>
                </a:schemeClr>
              </a:solidFill>
              <a:effectLst>
                <a:outerShdw blurRad="76200" dist="50800" dir="5400000" algn="tl" rotWithShape="0">
                  <a:srgbClr val="000000">
                    <a:alpha val="65000"/>
                  </a:srgbClr>
                </a:outerShdw>
              </a:effectLst>
            </a:endParaRPr>
          </a:p>
        </p:txBody>
      </p:sp>
      <p:sp>
        <p:nvSpPr>
          <p:cNvPr id="105" name="テキスト ボックス 104">
            <a:extLst>
              <a:ext uri="{FF2B5EF4-FFF2-40B4-BE49-F238E27FC236}">
                <a16:creationId xmlns:a16="http://schemas.microsoft.com/office/drawing/2014/main" id="{A586CFE4-7697-3C3F-9F8F-8635EC27C2EB}"/>
              </a:ext>
            </a:extLst>
          </p:cNvPr>
          <p:cNvSpPr txBox="1"/>
          <p:nvPr/>
        </p:nvSpPr>
        <p:spPr>
          <a:xfrm>
            <a:off x="-2016844" y="6804124"/>
            <a:ext cx="1535865" cy="223471"/>
          </a:xfrm>
          <a:prstGeom prst="rect">
            <a:avLst/>
          </a:prstGeom>
          <a:noFill/>
        </p:spPr>
        <p:txBody>
          <a:bodyPr wrap="square" rtlCol="0">
            <a:spAutoFit/>
            <a:scene3d>
              <a:camera prst="orthographicFront"/>
              <a:lightRig rig="soft" dir="tl">
                <a:rot lat="0" lon="0" rev="0"/>
              </a:lightRig>
            </a:scene3d>
            <a:sp3d contourW="12700" prstMaterial="matte">
              <a:bevelT w="25400" h="55880" prst="artDeco"/>
              <a:contourClr>
                <a:schemeClr val="accent2">
                  <a:tint val="20000"/>
                </a:schemeClr>
              </a:contourClr>
            </a:sp3d>
          </a:bodyPr>
          <a:lstStyle/>
          <a:p>
            <a:pPr algn="ctr"/>
            <a:r>
              <a:rPr lang="ja-JP" altLang="en-US" sz="855" b="1" spc="31" dirty="0">
                <a:ln w="11430"/>
                <a:solidFill>
                  <a:schemeClr val="accent1">
                    <a:lumMod val="75000"/>
                  </a:schemeClr>
                </a:solidFill>
                <a:effectLst>
                  <a:outerShdw blurRad="76200" dist="50800" dir="5400000" algn="tl" rotWithShape="0">
                    <a:srgbClr val="000000">
                      <a:alpha val="65000"/>
                    </a:srgbClr>
                  </a:outerShdw>
                </a:effectLst>
              </a:rPr>
              <a:t>外宮内宮の御朱印つき</a:t>
            </a:r>
            <a:endParaRPr lang="en-US" altLang="ja-JP" sz="855" b="1" spc="31" dirty="0">
              <a:ln w="11430"/>
              <a:solidFill>
                <a:schemeClr val="accent1">
                  <a:lumMod val="75000"/>
                </a:schemeClr>
              </a:solidFill>
              <a:effectLst>
                <a:outerShdw blurRad="76200" dist="50800" dir="5400000" algn="tl" rotWithShape="0">
                  <a:srgbClr val="000000">
                    <a:alpha val="65000"/>
                  </a:srgbClr>
                </a:outerShdw>
              </a:effectLst>
            </a:endParaRPr>
          </a:p>
        </p:txBody>
      </p:sp>
      <p:sp>
        <p:nvSpPr>
          <p:cNvPr id="8" name="テキスト ボックス 7">
            <a:extLst>
              <a:ext uri="{FF2B5EF4-FFF2-40B4-BE49-F238E27FC236}">
                <a16:creationId xmlns:a16="http://schemas.microsoft.com/office/drawing/2014/main" id="{E2F915CA-798F-9E5A-BB6A-71F4ABC417F5}"/>
              </a:ext>
            </a:extLst>
          </p:cNvPr>
          <p:cNvSpPr txBox="1"/>
          <p:nvPr/>
        </p:nvSpPr>
        <p:spPr>
          <a:xfrm>
            <a:off x="9677794" y="8504350"/>
            <a:ext cx="4518369" cy="223471"/>
          </a:xfrm>
          <a:prstGeom prst="rect">
            <a:avLst/>
          </a:prstGeom>
          <a:noFill/>
        </p:spPr>
        <p:txBody>
          <a:bodyPr wrap="square" rtlCol="0">
            <a:spAutoFit/>
          </a:bodyPr>
          <a:lstStyle/>
          <a:p>
            <a:endParaRPr lang="ja-JP" altLang="en-US" sz="855" dirty="0"/>
          </a:p>
        </p:txBody>
      </p:sp>
      <p:sp>
        <p:nvSpPr>
          <p:cNvPr id="84" name="テキスト ボックス 83">
            <a:extLst>
              <a:ext uri="{FF2B5EF4-FFF2-40B4-BE49-F238E27FC236}">
                <a16:creationId xmlns:a16="http://schemas.microsoft.com/office/drawing/2014/main" id="{37A567FD-DEE7-55DA-8E4A-F5F3074E7881}"/>
              </a:ext>
            </a:extLst>
          </p:cNvPr>
          <p:cNvSpPr txBox="1"/>
          <p:nvPr/>
        </p:nvSpPr>
        <p:spPr>
          <a:xfrm>
            <a:off x="-2853987" y="6378748"/>
            <a:ext cx="2457286" cy="260653"/>
          </a:xfrm>
          <a:prstGeom prst="rect">
            <a:avLst/>
          </a:prstGeom>
          <a:noFill/>
        </p:spPr>
        <p:txBody>
          <a:bodyPr wrap="square" rtlCol="0">
            <a:spAutoFit/>
          </a:bodyPr>
          <a:lstStyle/>
          <a:p>
            <a:pPr algn="ctr"/>
            <a:r>
              <a:rPr lang="ja-JP" altLang="en-US" sz="1097" dirty="0">
                <a:solidFill>
                  <a:schemeClr val="bg1"/>
                </a:solidFill>
                <a:latin typeface="HGP創英角ﾎﾟｯﾌﾟ体" panose="040B0A00000000000000" pitchFamily="50" charset="-128"/>
                <a:ea typeface="HGP創英角ﾎﾟｯﾌﾟ体" panose="040B0A00000000000000" pitchFamily="50" charset="-128"/>
              </a:rPr>
              <a:t>令和５年１０月～令和６年３月まで</a:t>
            </a:r>
          </a:p>
        </p:txBody>
      </p:sp>
      <p:pic>
        <p:nvPicPr>
          <p:cNvPr id="88" name="図 87">
            <a:extLst>
              <a:ext uri="{FF2B5EF4-FFF2-40B4-BE49-F238E27FC236}">
                <a16:creationId xmlns:a16="http://schemas.microsoft.com/office/drawing/2014/main" id="{A47762A2-A58A-671C-9D2F-B7B418713252}"/>
              </a:ext>
            </a:extLst>
          </p:cNvPr>
          <p:cNvPicPr>
            <a:picLocks noChangeAspect="1"/>
          </p:cNvPicPr>
          <p:nvPr/>
        </p:nvPicPr>
        <p:blipFill>
          <a:blip r:embed="rId11"/>
          <a:stretch>
            <a:fillRect/>
          </a:stretch>
        </p:blipFill>
        <p:spPr>
          <a:xfrm>
            <a:off x="-6374252" y="4522523"/>
            <a:ext cx="1519739" cy="1065623"/>
          </a:xfrm>
          <a:prstGeom prst="rect">
            <a:avLst/>
          </a:prstGeom>
          <a:solidFill>
            <a:schemeClr val="tx1"/>
          </a:solidFill>
          <a:ln w="63500" cmpd="dbl">
            <a:solidFill>
              <a:schemeClr val="tx1"/>
            </a:solidFill>
          </a:ln>
        </p:spPr>
      </p:pic>
      <p:sp>
        <p:nvSpPr>
          <p:cNvPr id="70" name="正方形/長方形 69">
            <a:extLst>
              <a:ext uri="{FF2B5EF4-FFF2-40B4-BE49-F238E27FC236}">
                <a16:creationId xmlns:a16="http://schemas.microsoft.com/office/drawing/2014/main" id="{C4EDD269-79AC-A1F8-04C6-82B109417E57}"/>
              </a:ext>
            </a:extLst>
          </p:cNvPr>
          <p:cNvSpPr/>
          <p:nvPr/>
        </p:nvSpPr>
        <p:spPr>
          <a:xfrm>
            <a:off x="-2124179" y="6049836"/>
            <a:ext cx="1911873" cy="292585"/>
          </a:xfrm>
          <a:prstGeom prst="rect">
            <a:avLst/>
          </a:prstGeom>
          <a:noFill/>
        </p:spPr>
        <p:txBody>
          <a:bodyPr wrap="square" lIns="86927" tIns="43464" rIns="86927" bIns="43464">
            <a:spAutoFit/>
          </a:bodyPr>
          <a:lstStyle/>
          <a:p>
            <a:pPr algn="ctr"/>
            <a:r>
              <a:rPr lang="ja-JP" altLang="en-US" sz="1331" b="1" dirty="0">
                <a:ln w="6600">
                  <a:solidFill>
                    <a:schemeClr val="accent2"/>
                  </a:solidFill>
                  <a:prstDash val="solid"/>
                </a:ln>
                <a:solidFill>
                  <a:srgbClr val="FFFFFF"/>
                </a:solidFill>
                <a:effectLst>
                  <a:outerShdw dist="38100" dir="2700000" algn="tl" rotWithShape="0">
                    <a:schemeClr val="accent2"/>
                  </a:outerShdw>
                </a:effectLst>
              </a:rPr>
              <a:t>（１月を除く）</a:t>
            </a:r>
          </a:p>
        </p:txBody>
      </p:sp>
      <p:sp>
        <p:nvSpPr>
          <p:cNvPr id="71" name="正方形/長方形 70">
            <a:extLst>
              <a:ext uri="{FF2B5EF4-FFF2-40B4-BE49-F238E27FC236}">
                <a16:creationId xmlns:a16="http://schemas.microsoft.com/office/drawing/2014/main" id="{E613BFCD-3A78-FBDF-6867-F3D983763976}"/>
              </a:ext>
            </a:extLst>
          </p:cNvPr>
          <p:cNvSpPr/>
          <p:nvPr/>
        </p:nvSpPr>
        <p:spPr>
          <a:xfrm>
            <a:off x="-3613012" y="5387458"/>
            <a:ext cx="3101278" cy="790015"/>
          </a:xfrm>
          <a:prstGeom prst="rect">
            <a:avLst/>
          </a:prstGeom>
          <a:noFill/>
        </p:spPr>
        <p:txBody>
          <a:bodyPr wrap="none" lIns="86927" tIns="43464" rIns="86927" bIns="43464">
            <a:spAutoFit/>
          </a:bodyPr>
          <a:lstStyle/>
          <a:p>
            <a:pPr algn="ctr"/>
            <a:r>
              <a:rPr lang="ja-JP" altLang="en-US" sz="4563" b="1" dirty="0">
                <a:ln w="6600">
                  <a:solidFill>
                    <a:schemeClr val="accent2"/>
                  </a:solidFill>
                  <a:prstDash val="solid"/>
                </a:ln>
                <a:solidFill>
                  <a:srgbClr val="FFFFFF"/>
                </a:solidFill>
                <a:effectLst>
                  <a:outerShdw dist="38100" dir="2700000" algn="tl" rotWithShape="0">
                    <a:schemeClr val="accent2"/>
                  </a:outerShdw>
                </a:effectLst>
              </a:rPr>
              <a:t>毎月開催</a:t>
            </a:r>
            <a:r>
              <a:rPr lang="en-US" altLang="ja-JP" sz="4563" b="1" dirty="0">
                <a:ln w="6600">
                  <a:solidFill>
                    <a:schemeClr val="accent2"/>
                  </a:solidFill>
                  <a:prstDash val="solid"/>
                </a:ln>
                <a:solidFill>
                  <a:srgbClr val="FFFFFF"/>
                </a:solidFill>
                <a:effectLst>
                  <a:outerShdw dist="38100" dir="2700000" algn="tl" rotWithShape="0">
                    <a:schemeClr val="accent2"/>
                  </a:outerShdw>
                </a:effectLst>
              </a:rPr>
              <a:t>‼</a:t>
            </a:r>
            <a:endParaRPr lang="ja-JP" altLang="en-US" sz="4563"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4" name="正方形/長方形 73">
            <a:extLst>
              <a:ext uri="{FF2B5EF4-FFF2-40B4-BE49-F238E27FC236}">
                <a16:creationId xmlns:a16="http://schemas.microsoft.com/office/drawing/2014/main" id="{DCEDD524-D3DD-19F4-C259-02EA403AE49A}"/>
              </a:ext>
            </a:extLst>
          </p:cNvPr>
          <p:cNvSpPr/>
          <p:nvPr/>
        </p:nvSpPr>
        <p:spPr>
          <a:xfrm>
            <a:off x="-3856904" y="5994889"/>
            <a:ext cx="2281369" cy="380361"/>
          </a:xfrm>
          <a:prstGeom prst="rect">
            <a:avLst/>
          </a:prstGeom>
          <a:noFill/>
        </p:spPr>
        <p:txBody>
          <a:bodyPr wrap="square" lIns="86927" tIns="43464" rIns="86927" bIns="43464">
            <a:spAutoFit/>
          </a:bodyPr>
          <a:lstStyle/>
          <a:p>
            <a:pPr algn="ctr"/>
            <a:r>
              <a:rPr lang="zh-TW" altLang="en-US" sz="1902" b="1" dirty="0">
                <a:ln w="6600">
                  <a:solidFill>
                    <a:schemeClr val="accent2"/>
                  </a:solidFill>
                  <a:prstDash val="solid"/>
                </a:ln>
                <a:solidFill>
                  <a:srgbClr val="FFFFFF"/>
                </a:solidFill>
                <a:effectLst>
                  <a:outerShdw dist="38100" dir="2700000" algn="tl" rotWithShape="0">
                    <a:schemeClr val="accent2"/>
                  </a:outerShdw>
                </a:effectLst>
              </a:rPr>
              <a:t>開催前月</a:t>
            </a:r>
            <a:r>
              <a:rPr lang="en-US" altLang="zh-TW" sz="1902" b="1" dirty="0">
                <a:ln w="6600">
                  <a:solidFill>
                    <a:schemeClr val="accent2"/>
                  </a:solidFill>
                  <a:prstDash val="solid"/>
                </a:ln>
                <a:solidFill>
                  <a:srgbClr val="FFFFFF"/>
                </a:solidFill>
                <a:effectLst>
                  <a:outerShdw dist="38100" dir="2700000" algn="tl" rotWithShape="0">
                    <a:schemeClr val="accent2"/>
                  </a:outerShdw>
                </a:effectLst>
              </a:rPr>
              <a:t>10</a:t>
            </a:r>
            <a:r>
              <a:rPr lang="zh-TW" altLang="en-US" sz="1902" b="1" dirty="0">
                <a:ln w="6600">
                  <a:solidFill>
                    <a:schemeClr val="accent2"/>
                  </a:solidFill>
                  <a:prstDash val="solid"/>
                </a:ln>
                <a:solidFill>
                  <a:srgbClr val="FFFFFF"/>
                </a:solidFill>
                <a:effectLst>
                  <a:outerShdw dist="38100" dir="2700000" algn="tl" rotWithShape="0">
                    <a:schemeClr val="accent2"/>
                  </a:outerShdw>
                </a:effectLst>
              </a:rPr>
              <a:t>日締切</a:t>
            </a:r>
            <a:endParaRPr lang="ja-JP" altLang="en-US" sz="1902"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5" name="正方形/長方形 74">
            <a:extLst>
              <a:ext uri="{FF2B5EF4-FFF2-40B4-BE49-F238E27FC236}">
                <a16:creationId xmlns:a16="http://schemas.microsoft.com/office/drawing/2014/main" id="{DE972EF0-0E9A-ECF4-374E-E0368446C25D}"/>
              </a:ext>
            </a:extLst>
          </p:cNvPr>
          <p:cNvSpPr/>
          <p:nvPr/>
        </p:nvSpPr>
        <p:spPr>
          <a:xfrm>
            <a:off x="-6443077" y="5664163"/>
            <a:ext cx="1639213" cy="673112"/>
          </a:xfrm>
          <a:prstGeom prst="rect">
            <a:avLst/>
          </a:prstGeom>
          <a:noFill/>
        </p:spPr>
        <p:txBody>
          <a:bodyPr wrap="none" lIns="86927" tIns="43464" rIns="86927" bIns="43464">
            <a:spAutoFit/>
          </a:bodyPr>
          <a:lstStyle/>
          <a:p>
            <a:pPr algn="ctr"/>
            <a:r>
              <a:rPr lang="ja-JP" altLang="en-US" sz="1902" b="1" dirty="0">
                <a:ln w="6600">
                  <a:solidFill>
                    <a:schemeClr val="accent2"/>
                  </a:solidFill>
                  <a:prstDash val="solid"/>
                </a:ln>
                <a:solidFill>
                  <a:srgbClr val="FFFFFF"/>
                </a:solidFill>
                <a:effectLst>
                  <a:outerShdw dist="38100" dir="2700000" algn="tl" rotWithShape="0">
                    <a:schemeClr val="accent2"/>
                  </a:outerShdw>
                </a:effectLst>
              </a:rPr>
              <a:t>おひとりさま</a:t>
            </a:r>
          </a:p>
          <a:p>
            <a:pPr algn="ctr"/>
            <a:r>
              <a:rPr lang="en-US" altLang="ja-JP" sz="1902" b="1" dirty="0">
                <a:ln w="6600">
                  <a:solidFill>
                    <a:schemeClr val="accent2"/>
                  </a:solidFill>
                  <a:prstDash val="solid"/>
                </a:ln>
                <a:solidFill>
                  <a:srgbClr val="FFFFFF"/>
                </a:solidFill>
                <a:effectLst>
                  <a:outerShdw dist="38100" dir="2700000" algn="tl" rotWithShape="0">
                    <a:schemeClr val="accent2"/>
                  </a:outerShdw>
                </a:effectLst>
              </a:rPr>
              <a:t>12,800</a:t>
            </a:r>
            <a:r>
              <a:rPr lang="ja-JP" altLang="en-US" sz="1902" b="1" dirty="0">
                <a:ln w="6600">
                  <a:solidFill>
                    <a:schemeClr val="accent2"/>
                  </a:solidFill>
                  <a:prstDash val="solid"/>
                </a:ln>
                <a:solidFill>
                  <a:srgbClr val="FFFFFF"/>
                </a:solidFill>
                <a:effectLst>
                  <a:outerShdw dist="38100" dir="2700000" algn="tl" rotWithShape="0">
                    <a:schemeClr val="accent2"/>
                  </a:outerShdw>
                </a:effectLst>
              </a:rPr>
              <a:t>円</a:t>
            </a:r>
          </a:p>
        </p:txBody>
      </p:sp>
      <p:grpSp>
        <p:nvGrpSpPr>
          <p:cNvPr id="7" name="グループ化 6"/>
          <p:cNvGrpSpPr/>
          <p:nvPr/>
        </p:nvGrpSpPr>
        <p:grpSpPr>
          <a:xfrm>
            <a:off x="-360660" y="323404"/>
            <a:ext cx="5938560" cy="1565104"/>
            <a:chOff x="12109057" y="1080420"/>
            <a:chExt cx="6246906" cy="1646368"/>
          </a:xfrm>
        </p:grpSpPr>
        <p:sp>
          <p:nvSpPr>
            <p:cNvPr id="73" name="正方形/長方形 72">
              <a:extLst>
                <a:ext uri="{FF2B5EF4-FFF2-40B4-BE49-F238E27FC236}">
                  <a16:creationId xmlns:a16="http://schemas.microsoft.com/office/drawing/2014/main" id="{B2FBAEA4-233C-A08C-3934-78724D48133D}"/>
                </a:ext>
              </a:extLst>
            </p:cNvPr>
            <p:cNvSpPr/>
            <p:nvPr/>
          </p:nvSpPr>
          <p:spPr>
            <a:xfrm>
              <a:off x="12109057" y="1080420"/>
              <a:ext cx="6246906" cy="1646368"/>
            </a:xfrm>
            <a:prstGeom prst="rect">
              <a:avLst/>
            </a:prstGeom>
            <a:noFill/>
          </p:spPr>
          <p:txBody>
            <a:bodyPr wrap="square" lIns="86927" tIns="43464" rIns="86927" bIns="43464">
              <a:spAutoFit/>
            </a:bodyPr>
            <a:lstStyle/>
            <a:p>
              <a:pPr algn="ctr"/>
              <a:r>
                <a:rPr lang="ja-JP" altLang="en-US" sz="4800" b="1" dirty="0">
                  <a:ln w="203200">
                    <a:solidFill>
                      <a:schemeClr val="tx1"/>
                    </a:solidFill>
                    <a:prstDash val="solid"/>
                  </a:ln>
                  <a:solidFill>
                    <a:schemeClr val="bg1"/>
                  </a:solidFill>
                </a:rPr>
                <a:t>夏休み行先は旅</a:t>
              </a:r>
              <a:endParaRPr lang="en-US" altLang="ja-JP" sz="4800" b="1" dirty="0">
                <a:ln w="203200">
                  <a:solidFill>
                    <a:schemeClr val="tx1"/>
                  </a:solidFill>
                  <a:prstDash val="solid"/>
                </a:ln>
                <a:solidFill>
                  <a:schemeClr val="bg1"/>
                </a:solidFill>
              </a:endParaRPr>
            </a:p>
            <a:p>
              <a:pPr algn="ctr"/>
              <a:r>
                <a:rPr lang="ja-JP" altLang="en-US" sz="4800" b="1" dirty="0">
                  <a:ln w="203200">
                    <a:solidFill>
                      <a:schemeClr val="tx1"/>
                    </a:solidFill>
                    <a:prstDash val="solid"/>
                  </a:ln>
                  <a:solidFill>
                    <a:schemeClr val="bg1"/>
                  </a:solidFill>
                </a:rPr>
                <a:t>お決まりですか</a:t>
              </a:r>
            </a:p>
          </p:txBody>
        </p:sp>
        <p:sp>
          <p:nvSpPr>
            <p:cNvPr id="86" name="正方形/長方形 85">
              <a:extLst>
                <a:ext uri="{FF2B5EF4-FFF2-40B4-BE49-F238E27FC236}">
                  <a16:creationId xmlns:a16="http://schemas.microsoft.com/office/drawing/2014/main" id="{B2FBAEA4-233C-A08C-3934-78724D48133D}"/>
                </a:ext>
              </a:extLst>
            </p:cNvPr>
            <p:cNvSpPr/>
            <p:nvPr/>
          </p:nvSpPr>
          <p:spPr>
            <a:xfrm>
              <a:off x="12109057" y="1080420"/>
              <a:ext cx="6246906" cy="1646368"/>
            </a:xfrm>
            <a:prstGeom prst="rect">
              <a:avLst/>
            </a:prstGeom>
            <a:noFill/>
          </p:spPr>
          <p:txBody>
            <a:bodyPr wrap="square" lIns="86927" tIns="43464" rIns="86927" bIns="43464">
              <a:spAutoFit/>
            </a:bodyPr>
            <a:lstStyle/>
            <a:p>
              <a:pPr algn="ctr"/>
              <a:r>
                <a:rPr lang="ja-JP" altLang="en-US" sz="4800" b="1" dirty="0">
                  <a:ln w="15875">
                    <a:noFill/>
                    <a:prstDash val="solid"/>
                  </a:ln>
                  <a:solidFill>
                    <a:schemeClr val="accent1">
                      <a:lumMod val="50000"/>
                    </a:schemeClr>
                  </a:solidFill>
                </a:rPr>
                <a:t>夏休み旅行先は</a:t>
              </a:r>
              <a:endParaRPr lang="en-US" altLang="ja-JP" sz="4800" b="1" dirty="0">
                <a:ln w="15875">
                  <a:noFill/>
                  <a:prstDash val="solid"/>
                </a:ln>
                <a:solidFill>
                  <a:schemeClr val="accent1">
                    <a:lumMod val="50000"/>
                  </a:schemeClr>
                </a:solidFill>
              </a:endParaRPr>
            </a:p>
            <a:p>
              <a:pPr algn="ctr"/>
              <a:r>
                <a:rPr lang="ja-JP" altLang="en-US" sz="4800" b="1" dirty="0">
                  <a:ln w="15875">
                    <a:noFill/>
                    <a:prstDash val="solid"/>
                  </a:ln>
                  <a:solidFill>
                    <a:schemeClr val="accent1">
                      <a:lumMod val="50000"/>
                    </a:schemeClr>
                  </a:solidFill>
                </a:rPr>
                <a:t>お決まりですか</a:t>
              </a:r>
              <a:endParaRPr lang="ja-JP" altLang="en-US" sz="4800" b="1" dirty="0">
                <a:ln w="15875">
                  <a:noFill/>
                  <a:prstDash val="solid"/>
                </a:ln>
                <a:solidFill>
                  <a:schemeClr val="bg1"/>
                </a:solidFill>
              </a:endParaRPr>
            </a:p>
          </p:txBody>
        </p:sp>
      </p:grpSp>
      <p:grpSp>
        <p:nvGrpSpPr>
          <p:cNvPr id="98" name="グループ化 97">
            <a:extLst>
              <a:ext uri="{FF2B5EF4-FFF2-40B4-BE49-F238E27FC236}">
                <a16:creationId xmlns:a16="http://schemas.microsoft.com/office/drawing/2014/main" id="{4DC61F4C-489F-1743-25ED-A72B406E0D2C}"/>
              </a:ext>
            </a:extLst>
          </p:cNvPr>
          <p:cNvGrpSpPr/>
          <p:nvPr/>
        </p:nvGrpSpPr>
        <p:grpSpPr>
          <a:xfrm>
            <a:off x="-2808932" y="1017244"/>
            <a:ext cx="1538483" cy="670692"/>
            <a:chOff x="4624026" y="272480"/>
            <a:chExt cx="1618366" cy="705517"/>
          </a:xfrm>
        </p:grpSpPr>
        <p:sp>
          <p:nvSpPr>
            <p:cNvPr id="93" name="四角形: 角を丸くする 92">
              <a:extLst>
                <a:ext uri="{FF2B5EF4-FFF2-40B4-BE49-F238E27FC236}">
                  <a16:creationId xmlns:a16="http://schemas.microsoft.com/office/drawing/2014/main" id="{B978D591-376D-922E-C411-4A3E78F60C24}"/>
                </a:ext>
              </a:extLst>
            </p:cNvPr>
            <p:cNvSpPr/>
            <p:nvPr/>
          </p:nvSpPr>
          <p:spPr>
            <a:xfrm>
              <a:off x="4653136" y="272480"/>
              <a:ext cx="1512168" cy="645544"/>
            </a:xfrm>
            <a:prstGeom prst="roundRect">
              <a:avLst>
                <a:gd name="adj" fmla="val 22962"/>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3042" b="1" dirty="0">
                <a:solidFill>
                  <a:srgbClr val="FF0000"/>
                </a:solidFill>
              </a:endParaRPr>
            </a:p>
          </p:txBody>
        </p:sp>
        <p:sp>
          <p:nvSpPr>
            <p:cNvPr id="94" name="テキスト ボックス 93">
              <a:extLst>
                <a:ext uri="{FF2B5EF4-FFF2-40B4-BE49-F238E27FC236}">
                  <a16:creationId xmlns:a16="http://schemas.microsoft.com/office/drawing/2014/main" id="{117D2E61-3794-6235-F876-F6D77607364E}"/>
                </a:ext>
              </a:extLst>
            </p:cNvPr>
            <p:cNvSpPr txBox="1"/>
            <p:nvPr/>
          </p:nvSpPr>
          <p:spPr>
            <a:xfrm>
              <a:off x="4624026" y="331666"/>
              <a:ext cx="1618366" cy="646331"/>
            </a:xfrm>
            <a:prstGeom prst="rect">
              <a:avLst/>
            </a:prstGeom>
            <a:noFill/>
          </p:spPr>
          <p:txBody>
            <a:bodyPr wrap="square" rtlCol="0">
              <a:spAutoFit/>
            </a:bodyPr>
            <a:lstStyle/>
            <a:p>
              <a:pPr algn="ctr"/>
              <a:r>
                <a:rPr lang="ja-JP" altLang="en-US" sz="3422" b="1" dirty="0">
                  <a:solidFill>
                    <a:srgbClr val="FF0000"/>
                  </a:solidFill>
                  <a:latin typeface="メイリオ" panose="020B0604030504040204" pitchFamily="50" charset="-128"/>
                  <a:ea typeface="メイリオ" panose="020B0604030504040204" pitchFamily="50" charset="-128"/>
                </a:rPr>
                <a:t>日帰り</a:t>
              </a:r>
            </a:p>
          </p:txBody>
        </p:sp>
      </p:grpSp>
      <p:grpSp>
        <p:nvGrpSpPr>
          <p:cNvPr id="32" name="グループ化 31">
            <a:extLst>
              <a:ext uri="{FF2B5EF4-FFF2-40B4-BE49-F238E27FC236}">
                <a16:creationId xmlns:a16="http://schemas.microsoft.com/office/drawing/2014/main" id="{F41AEFCB-3650-E5B4-3521-731CF338E535}"/>
              </a:ext>
            </a:extLst>
          </p:cNvPr>
          <p:cNvGrpSpPr/>
          <p:nvPr/>
        </p:nvGrpSpPr>
        <p:grpSpPr>
          <a:xfrm rot="20935644">
            <a:off x="1929527" y="3526248"/>
            <a:ext cx="4206591" cy="1011107"/>
            <a:chOff x="14571704" y="-5373901"/>
            <a:chExt cx="3672409" cy="618973"/>
          </a:xfrm>
        </p:grpSpPr>
        <p:sp>
          <p:nvSpPr>
            <p:cNvPr id="72" name="正方形/長方形 71">
              <a:extLst>
                <a:ext uri="{FF2B5EF4-FFF2-40B4-BE49-F238E27FC236}">
                  <a16:creationId xmlns:a16="http://schemas.microsoft.com/office/drawing/2014/main" id="{E4E90548-5B19-CFFE-CBFF-DCD98A214FA5}"/>
                </a:ext>
              </a:extLst>
            </p:cNvPr>
            <p:cNvSpPr/>
            <p:nvPr/>
          </p:nvSpPr>
          <p:spPr>
            <a:xfrm>
              <a:off x="14571704" y="-5373901"/>
              <a:ext cx="3672409" cy="618973"/>
            </a:xfrm>
            <a:prstGeom prst="rect">
              <a:avLst/>
            </a:prstGeom>
            <a:noFill/>
          </p:spPr>
          <p:txBody>
            <a:bodyPr wrap="square" lIns="86927" tIns="43464" rIns="86927" bIns="43464">
              <a:spAutoFit/>
            </a:bodyPr>
            <a:lstStyle/>
            <a:p>
              <a:pPr algn="ctr"/>
              <a:r>
                <a:rPr lang="ja-JP" altLang="en-US" sz="2000" b="1" dirty="0">
                  <a:ln w="203200">
                    <a:solidFill>
                      <a:schemeClr val="accent3">
                        <a:lumMod val="60000"/>
                        <a:lumOff val="40000"/>
                      </a:schemeClr>
                    </a:solidFill>
                    <a:prstDash val="solid"/>
                  </a:ln>
                  <a:solidFill>
                    <a:schemeClr val="accent4">
                      <a:lumMod val="75000"/>
                    </a:schemeClr>
                  </a:solidFill>
                </a:rPr>
                <a:t>行きたい場所と日程</a:t>
              </a:r>
              <a:endParaRPr lang="en-US" altLang="ja-JP" sz="2000" b="1" dirty="0">
                <a:ln w="203200">
                  <a:solidFill>
                    <a:schemeClr val="accent3">
                      <a:lumMod val="60000"/>
                      <a:lumOff val="40000"/>
                    </a:schemeClr>
                  </a:solidFill>
                  <a:prstDash val="solid"/>
                </a:ln>
                <a:solidFill>
                  <a:schemeClr val="accent4">
                    <a:lumMod val="75000"/>
                  </a:schemeClr>
                </a:solidFill>
              </a:endParaRPr>
            </a:p>
            <a:p>
              <a:pPr algn="ctr"/>
              <a:r>
                <a:rPr lang="ja-JP" altLang="en-US" sz="2000" b="1" dirty="0">
                  <a:ln w="203200">
                    <a:solidFill>
                      <a:schemeClr val="accent3">
                        <a:lumMod val="60000"/>
                        <a:lumOff val="40000"/>
                      </a:schemeClr>
                    </a:solidFill>
                    <a:prstDash val="solid"/>
                  </a:ln>
                  <a:solidFill>
                    <a:schemeClr val="accent4">
                      <a:lumMod val="75000"/>
                    </a:schemeClr>
                  </a:solidFill>
                </a:rPr>
                <a:t>ご予算をお教えください</a:t>
              </a:r>
              <a:endParaRPr lang="en-US" altLang="ja-JP" sz="2000" b="1" dirty="0">
                <a:ln w="203200">
                  <a:solidFill>
                    <a:schemeClr val="accent3">
                      <a:lumMod val="60000"/>
                      <a:lumOff val="40000"/>
                    </a:schemeClr>
                  </a:solidFill>
                  <a:prstDash val="solid"/>
                </a:ln>
                <a:solidFill>
                  <a:schemeClr val="accent4">
                    <a:lumMod val="75000"/>
                  </a:schemeClr>
                </a:solidFill>
              </a:endParaRPr>
            </a:p>
            <a:p>
              <a:pPr algn="ctr"/>
              <a:r>
                <a:rPr lang="ja-JP" altLang="en-US" sz="2000" b="1" dirty="0">
                  <a:ln w="203200">
                    <a:solidFill>
                      <a:schemeClr val="accent3">
                        <a:lumMod val="60000"/>
                        <a:lumOff val="40000"/>
                      </a:schemeClr>
                    </a:solidFill>
                    <a:prstDash val="solid"/>
                  </a:ln>
                  <a:solidFill>
                    <a:schemeClr val="accent4">
                      <a:lumMod val="75000"/>
                    </a:schemeClr>
                  </a:solidFill>
                </a:rPr>
                <a:t>相談は最初の３０分無料です</a:t>
              </a:r>
            </a:p>
          </p:txBody>
        </p:sp>
        <p:sp>
          <p:nvSpPr>
            <p:cNvPr id="82" name="正方形/長方形 81">
              <a:extLst>
                <a:ext uri="{FF2B5EF4-FFF2-40B4-BE49-F238E27FC236}">
                  <a16:creationId xmlns:a16="http://schemas.microsoft.com/office/drawing/2014/main" id="{E4E90548-5B19-CFFE-CBFF-DCD98A214FA5}"/>
                </a:ext>
              </a:extLst>
            </p:cNvPr>
            <p:cNvSpPr/>
            <p:nvPr/>
          </p:nvSpPr>
          <p:spPr>
            <a:xfrm>
              <a:off x="14866561" y="-5373901"/>
              <a:ext cx="3064100" cy="618973"/>
            </a:xfrm>
            <a:prstGeom prst="rect">
              <a:avLst/>
            </a:prstGeom>
            <a:noFill/>
          </p:spPr>
          <p:txBody>
            <a:bodyPr wrap="none" lIns="86927" tIns="43464" rIns="86927" bIns="43464">
              <a:spAutoFit/>
            </a:bodyPr>
            <a:lstStyle/>
            <a:p>
              <a:pPr algn="ctr"/>
              <a:r>
                <a:rPr lang="ja-JP" altLang="en-US" sz="2000" dirty="0">
                  <a:ln w="15875">
                    <a:solidFill>
                      <a:schemeClr val="accent1">
                        <a:lumMod val="50000"/>
                      </a:schemeClr>
                    </a:solidFill>
                    <a:prstDash val="solid"/>
                  </a:ln>
                  <a:solidFill>
                    <a:schemeClr val="accent1">
                      <a:lumMod val="50000"/>
                    </a:schemeClr>
                  </a:solidFill>
                  <a:latin typeface="UD デジタル 教科書体 NP-R" panose="02020400000000000000" pitchFamily="18" charset="-128"/>
                  <a:ea typeface="UD デジタル 教科書体 NP-R" panose="02020400000000000000" pitchFamily="18" charset="-128"/>
                </a:rPr>
                <a:t>行きたい場所と日程</a:t>
              </a:r>
              <a:endParaRPr lang="en-US" altLang="ja-JP" sz="2000" dirty="0">
                <a:ln w="15875">
                  <a:solidFill>
                    <a:schemeClr val="accent1">
                      <a:lumMod val="50000"/>
                    </a:schemeClr>
                  </a:solidFill>
                  <a:prstDash val="solid"/>
                </a:ln>
                <a:solidFill>
                  <a:schemeClr val="accent1">
                    <a:lumMod val="50000"/>
                  </a:schemeClr>
                </a:solidFill>
                <a:latin typeface="UD デジタル 教科書体 NP-R" panose="02020400000000000000" pitchFamily="18" charset="-128"/>
                <a:ea typeface="UD デジタル 教科書体 NP-R" panose="02020400000000000000" pitchFamily="18" charset="-128"/>
              </a:endParaRPr>
            </a:p>
            <a:p>
              <a:pPr algn="ctr"/>
              <a:r>
                <a:rPr lang="ja-JP" altLang="en-US" sz="2000" dirty="0">
                  <a:ln w="15875">
                    <a:solidFill>
                      <a:schemeClr val="accent1">
                        <a:lumMod val="50000"/>
                      </a:schemeClr>
                    </a:solidFill>
                    <a:prstDash val="solid"/>
                  </a:ln>
                  <a:solidFill>
                    <a:schemeClr val="accent1">
                      <a:lumMod val="50000"/>
                    </a:schemeClr>
                  </a:solidFill>
                  <a:latin typeface="UD デジタル 教科書体 NP-R" panose="02020400000000000000" pitchFamily="18" charset="-128"/>
                  <a:ea typeface="UD デジタル 教科書体 NP-R" panose="02020400000000000000" pitchFamily="18" charset="-128"/>
                </a:rPr>
                <a:t>ご予算をお教えください</a:t>
              </a:r>
              <a:endParaRPr lang="en-US" altLang="ja-JP" sz="2000" dirty="0">
                <a:ln w="15875">
                  <a:solidFill>
                    <a:schemeClr val="accent1">
                      <a:lumMod val="50000"/>
                    </a:schemeClr>
                  </a:solidFill>
                  <a:prstDash val="solid"/>
                </a:ln>
                <a:solidFill>
                  <a:schemeClr val="accent1">
                    <a:lumMod val="50000"/>
                  </a:schemeClr>
                </a:solidFill>
                <a:latin typeface="UD デジタル 教科書体 NP-R" panose="02020400000000000000" pitchFamily="18" charset="-128"/>
                <a:ea typeface="UD デジタル 教科書体 NP-R" panose="02020400000000000000" pitchFamily="18" charset="-128"/>
              </a:endParaRPr>
            </a:p>
            <a:p>
              <a:pPr algn="ctr"/>
              <a:r>
                <a:rPr lang="ja-JP" altLang="en-US" sz="2000" dirty="0">
                  <a:ln w="15875">
                    <a:solidFill>
                      <a:schemeClr val="accent1">
                        <a:lumMod val="50000"/>
                      </a:schemeClr>
                    </a:solidFill>
                    <a:prstDash val="solid"/>
                  </a:ln>
                  <a:solidFill>
                    <a:schemeClr val="accent1">
                      <a:lumMod val="50000"/>
                    </a:schemeClr>
                  </a:solidFill>
                  <a:latin typeface="UD デジタル 教科書体 NP-R" panose="02020400000000000000" pitchFamily="18" charset="-128"/>
                  <a:ea typeface="UD デジタル 教科書体 NP-R" panose="02020400000000000000" pitchFamily="18" charset="-128"/>
                </a:rPr>
                <a:t>相談は最初の３０分無料です</a:t>
              </a:r>
            </a:p>
          </p:txBody>
        </p:sp>
      </p:grpSp>
      <p:sp>
        <p:nvSpPr>
          <p:cNvPr id="80" name="テキスト ボックス 79">
            <a:extLst>
              <a:ext uri="{FF2B5EF4-FFF2-40B4-BE49-F238E27FC236}">
                <a16:creationId xmlns:a16="http://schemas.microsoft.com/office/drawing/2014/main" id="{A9DFB607-82C3-9376-5547-A22333BC2BDA}"/>
              </a:ext>
            </a:extLst>
          </p:cNvPr>
          <p:cNvSpPr txBox="1"/>
          <p:nvPr/>
        </p:nvSpPr>
        <p:spPr>
          <a:xfrm rot="21000000">
            <a:off x="12489411" y="5707572"/>
            <a:ext cx="970838" cy="325897"/>
          </a:xfrm>
          <a:prstGeom prst="rect">
            <a:avLst/>
          </a:prstGeom>
          <a:noFill/>
        </p:spPr>
        <p:txBody>
          <a:bodyPr wrap="square" rtlCol="0">
            <a:spAutoFit/>
          </a:bodyPr>
          <a:lstStyle/>
          <a:p>
            <a:pPr algn="ctr"/>
            <a:r>
              <a:rPr lang="ja-JP" altLang="en-US" sz="1521" b="1" dirty="0">
                <a:ln w="79375">
                  <a:solidFill>
                    <a:schemeClr val="tx1"/>
                  </a:solidFill>
                </a:ln>
                <a:solidFill>
                  <a:srgbClr val="FF0000"/>
                </a:solidFill>
                <a:latin typeface="メイリオ" panose="020B0604030504040204" pitchFamily="50" charset="-128"/>
                <a:ea typeface="メイリオ" panose="020B0604030504040204" pitchFamily="50" charset="-128"/>
              </a:rPr>
              <a:t>ついたち</a:t>
            </a:r>
          </a:p>
        </p:txBody>
      </p:sp>
      <p:sp>
        <p:nvSpPr>
          <p:cNvPr id="81" name="楕円 95">
            <a:extLst>
              <a:ext uri="{FF2B5EF4-FFF2-40B4-BE49-F238E27FC236}">
                <a16:creationId xmlns:a16="http://schemas.microsoft.com/office/drawing/2014/main" id="{FBB1C566-B1F1-D07B-A907-3D5F86096383}"/>
              </a:ext>
            </a:extLst>
          </p:cNvPr>
          <p:cNvSpPr>
            <a:spLocks noChangeAspect="1"/>
          </p:cNvSpPr>
          <p:nvPr/>
        </p:nvSpPr>
        <p:spPr>
          <a:xfrm rot="21000000">
            <a:off x="9602048" y="2293224"/>
            <a:ext cx="1232029" cy="1232034"/>
          </a:xfrm>
          <a:prstGeom prst="ellipse">
            <a:avLst/>
          </a:prstGeom>
          <a:noFill/>
          <a:ln w="1682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331" b="1" dirty="0">
              <a:ln w="79375">
                <a:solidFill>
                  <a:schemeClr val="tx1"/>
                </a:solidFill>
              </a:ln>
              <a:solidFill>
                <a:srgbClr val="FF0000"/>
              </a:solidFill>
            </a:endParaRPr>
          </a:p>
        </p:txBody>
      </p:sp>
      <p:sp>
        <p:nvSpPr>
          <p:cNvPr id="78" name="楕円 95">
            <a:extLst>
              <a:ext uri="{FF2B5EF4-FFF2-40B4-BE49-F238E27FC236}">
                <a16:creationId xmlns:a16="http://schemas.microsoft.com/office/drawing/2014/main" id="{FBB1C566-B1F1-D07B-A907-3D5F86096383}"/>
              </a:ext>
            </a:extLst>
          </p:cNvPr>
          <p:cNvSpPr/>
          <p:nvPr/>
        </p:nvSpPr>
        <p:spPr>
          <a:xfrm rot="21000000">
            <a:off x="12566110" y="6443457"/>
            <a:ext cx="1232166" cy="1232170"/>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331" b="1" dirty="0">
              <a:ln w="79375">
                <a:solidFill>
                  <a:schemeClr val="tx1"/>
                </a:solidFill>
              </a:ln>
              <a:solidFill>
                <a:srgbClr val="FF0000"/>
              </a:solidFill>
            </a:endParaRPr>
          </a:p>
        </p:txBody>
      </p:sp>
      <p:sp>
        <p:nvSpPr>
          <p:cNvPr id="96" name="楕円 95">
            <a:extLst>
              <a:ext uri="{FF2B5EF4-FFF2-40B4-BE49-F238E27FC236}">
                <a16:creationId xmlns:a16="http://schemas.microsoft.com/office/drawing/2014/main" id="{FBB1C566-B1F1-D07B-A907-3D5F86096383}"/>
              </a:ext>
            </a:extLst>
          </p:cNvPr>
          <p:cNvSpPr/>
          <p:nvPr/>
        </p:nvSpPr>
        <p:spPr>
          <a:xfrm rot="21000000">
            <a:off x="12062052" y="2915060"/>
            <a:ext cx="1232166" cy="1232169"/>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331" b="1" dirty="0">
              <a:solidFill>
                <a:srgbClr val="FF0000"/>
              </a:solidFill>
            </a:endParaRPr>
          </a:p>
        </p:txBody>
      </p:sp>
      <p:grpSp>
        <p:nvGrpSpPr>
          <p:cNvPr id="33" name="グループ化 32">
            <a:extLst>
              <a:ext uri="{FF2B5EF4-FFF2-40B4-BE49-F238E27FC236}">
                <a16:creationId xmlns:a16="http://schemas.microsoft.com/office/drawing/2014/main" id="{8D0E6E72-7C65-80D9-BC26-1B2998CA6F99}"/>
              </a:ext>
            </a:extLst>
          </p:cNvPr>
          <p:cNvGrpSpPr/>
          <p:nvPr/>
        </p:nvGrpSpPr>
        <p:grpSpPr>
          <a:xfrm rot="20904923">
            <a:off x="2822868" y="625322"/>
            <a:ext cx="5836618" cy="1209918"/>
            <a:chOff x="-111953" y="1274672"/>
            <a:chExt cx="2428016" cy="669728"/>
          </a:xfrm>
        </p:grpSpPr>
        <p:sp>
          <p:nvSpPr>
            <p:cNvPr id="79" name="テキスト ボックス 78">
              <a:extLst>
                <a:ext uri="{FF2B5EF4-FFF2-40B4-BE49-F238E27FC236}">
                  <a16:creationId xmlns:a16="http://schemas.microsoft.com/office/drawing/2014/main" id="{865A4C45-1D6C-3218-601F-BF59FD9174C1}"/>
                </a:ext>
              </a:extLst>
            </p:cNvPr>
            <p:cNvSpPr txBox="1"/>
            <p:nvPr/>
          </p:nvSpPr>
          <p:spPr>
            <a:xfrm rot="21000000">
              <a:off x="205929" y="1274672"/>
              <a:ext cx="1807374" cy="664420"/>
            </a:xfrm>
            <a:prstGeom prst="rect">
              <a:avLst/>
            </a:prstGeom>
            <a:noFill/>
          </p:spPr>
          <p:txBody>
            <a:bodyPr wrap="square" rtlCol="0">
              <a:spAutoFit/>
            </a:bodyPr>
            <a:lstStyle/>
            <a:p>
              <a:pPr algn="ctr"/>
              <a:r>
                <a:rPr lang="ja-JP" altLang="en-US" sz="3600" b="1" dirty="0">
                  <a:ln w="79375">
                    <a:solidFill>
                      <a:schemeClr val="tx1"/>
                    </a:solidFill>
                  </a:ln>
                  <a:solidFill>
                    <a:srgbClr val="FF0000"/>
                  </a:solidFill>
                  <a:latin typeface="メイリオ" panose="020B0604030504040204" pitchFamily="50" charset="-128"/>
                  <a:ea typeface="メイリオ" panose="020B0604030504040204" pitchFamily="50" charset="-128"/>
                </a:rPr>
                <a:t>家族旅行</a:t>
              </a:r>
              <a:endParaRPr lang="en-US" altLang="ja-JP" sz="3600" b="1" dirty="0">
                <a:ln w="79375">
                  <a:solidFill>
                    <a:schemeClr val="tx1"/>
                  </a:solidFill>
                </a:ln>
                <a:solidFill>
                  <a:srgbClr val="FF0000"/>
                </a:solidFill>
                <a:latin typeface="メイリオ" panose="020B0604030504040204" pitchFamily="50" charset="-128"/>
                <a:ea typeface="メイリオ" panose="020B0604030504040204" pitchFamily="50" charset="-128"/>
              </a:endParaRPr>
            </a:p>
            <a:p>
              <a:pPr algn="ctr"/>
              <a:r>
                <a:rPr lang="en-US" altLang="ja-JP" sz="3600" b="1" dirty="0">
                  <a:ln w="79375">
                    <a:solidFill>
                      <a:schemeClr val="tx1"/>
                    </a:solidFill>
                  </a:ln>
                  <a:solidFill>
                    <a:srgbClr val="FF0000"/>
                  </a:solidFill>
                  <a:latin typeface="メイリオ" panose="020B0604030504040204" pitchFamily="50" charset="-128"/>
                  <a:ea typeface="メイリオ" panose="020B0604030504040204" pitchFamily="50" charset="-128"/>
                </a:rPr>
                <a:t>in</a:t>
              </a:r>
              <a:r>
                <a:rPr lang="ja-JP" altLang="en-US" sz="3600" b="1" dirty="0">
                  <a:ln w="79375">
                    <a:solidFill>
                      <a:schemeClr val="tx1"/>
                    </a:solidFill>
                  </a:ln>
                  <a:solidFill>
                    <a:srgbClr val="FF0000"/>
                  </a:solidFill>
                  <a:latin typeface="メイリオ" panose="020B0604030504040204" pitchFamily="50" charset="-128"/>
                  <a:ea typeface="メイリオ" panose="020B0604030504040204" pitchFamily="50" charset="-128"/>
                </a:rPr>
                <a:t>鳥取</a:t>
              </a:r>
            </a:p>
          </p:txBody>
        </p:sp>
        <p:sp>
          <p:nvSpPr>
            <p:cNvPr id="97" name="テキスト ボックス 96">
              <a:extLst>
                <a:ext uri="{FF2B5EF4-FFF2-40B4-BE49-F238E27FC236}">
                  <a16:creationId xmlns:a16="http://schemas.microsoft.com/office/drawing/2014/main" id="{865A4C45-1D6C-3218-601F-BF59FD9174C1}"/>
                </a:ext>
              </a:extLst>
            </p:cNvPr>
            <p:cNvSpPr txBox="1"/>
            <p:nvPr/>
          </p:nvSpPr>
          <p:spPr>
            <a:xfrm rot="21000000">
              <a:off x="-111953" y="1279979"/>
              <a:ext cx="2428016" cy="664421"/>
            </a:xfrm>
            <a:prstGeom prst="rect">
              <a:avLst/>
            </a:prstGeom>
            <a:noFill/>
          </p:spPr>
          <p:txBody>
            <a:bodyPr wrap="square" rtlCol="0">
              <a:spAutoFit/>
            </a:bodyPr>
            <a:lstStyle/>
            <a:p>
              <a:pPr algn="ctr"/>
              <a:r>
                <a:rPr lang="ja-JP" altLang="en-US" sz="3600" b="1" dirty="0">
                  <a:solidFill>
                    <a:srgbClr val="FF0000"/>
                  </a:solidFill>
                  <a:latin typeface="メイリオ" panose="020B0604030504040204" pitchFamily="50" charset="-128"/>
                  <a:ea typeface="メイリオ" panose="020B0604030504040204" pitchFamily="50" charset="-128"/>
                </a:rPr>
                <a:t>家族旅行</a:t>
              </a:r>
              <a:endParaRPr lang="en-US" altLang="ja-JP" sz="3600" b="1" dirty="0">
                <a:solidFill>
                  <a:srgbClr val="FF0000"/>
                </a:solidFill>
                <a:latin typeface="メイリオ" panose="020B0604030504040204" pitchFamily="50" charset="-128"/>
                <a:ea typeface="メイリオ" panose="020B0604030504040204" pitchFamily="50" charset="-128"/>
              </a:endParaRPr>
            </a:p>
            <a:p>
              <a:pPr algn="ctr"/>
              <a:r>
                <a:rPr lang="en-US" altLang="ja-JP" sz="3600" b="1" dirty="0">
                  <a:solidFill>
                    <a:srgbClr val="FF0000"/>
                  </a:solidFill>
                  <a:latin typeface="メイリオ" panose="020B0604030504040204" pitchFamily="50" charset="-128"/>
                  <a:ea typeface="メイリオ" panose="020B0604030504040204" pitchFamily="50" charset="-128"/>
                </a:rPr>
                <a:t>in</a:t>
              </a:r>
              <a:r>
                <a:rPr lang="ja-JP" altLang="en-US" sz="3600" b="1" dirty="0">
                  <a:solidFill>
                    <a:srgbClr val="FF0000"/>
                  </a:solidFill>
                  <a:latin typeface="メイリオ" panose="020B0604030504040204" pitchFamily="50" charset="-128"/>
                  <a:ea typeface="メイリオ" panose="020B0604030504040204" pitchFamily="50" charset="-128"/>
                </a:rPr>
                <a:t>鳥取</a:t>
              </a:r>
            </a:p>
          </p:txBody>
        </p:sp>
      </p:grpSp>
      <p:sp>
        <p:nvSpPr>
          <p:cNvPr id="99" name="テキスト ボックス 98">
            <a:extLst>
              <a:ext uri="{FF2B5EF4-FFF2-40B4-BE49-F238E27FC236}">
                <a16:creationId xmlns:a16="http://schemas.microsoft.com/office/drawing/2014/main" id="{A9DFB607-82C3-9376-5547-A22333BC2BDA}"/>
              </a:ext>
            </a:extLst>
          </p:cNvPr>
          <p:cNvSpPr txBox="1"/>
          <p:nvPr/>
        </p:nvSpPr>
        <p:spPr>
          <a:xfrm rot="21000000">
            <a:off x="9105032" y="-664512"/>
            <a:ext cx="970837" cy="325897"/>
          </a:xfrm>
          <a:prstGeom prst="rect">
            <a:avLst/>
          </a:prstGeom>
          <a:noFill/>
        </p:spPr>
        <p:txBody>
          <a:bodyPr wrap="square" rtlCol="0">
            <a:spAutoFit/>
          </a:bodyPr>
          <a:lstStyle/>
          <a:p>
            <a:pPr algn="ctr"/>
            <a:r>
              <a:rPr lang="ja-JP" altLang="en-US" sz="1521" b="1" dirty="0">
                <a:solidFill>
                  <a:srgbClr val="FF0000"/>
                </a:solidFill>
                <a:latin typeface="メイリオ" panose="020B0604030504040204" pitchFamily="50" charset="-128"/>
                <a:ea typeface="メイリオ" panose="020B0604030504040204" pitchFamily="50" charset="-128"/>
              </a:rPr>
              <a:t>ついたち</a:t>
            </a:r>
          </a:p>
        </p:txBody>
      </p:sp>
      <p:grpSp>
        <p:nvGrpSpPr>
          <p:cNvPr id="22" name="グループ化 21">
            <a:extLst>
              <a:ext uri="{FF2B5EF4-FFF2-40B4-BE49-F238E27FC236}">
                <a16:creationId xmlns:a16="http://schemas.microsoft.com/office/drawing/2014/main" id="{EECAA0AA-7C41-253C-B57E-5AA14E4E158E}"/>
              </a:ext>
            </a:extLst>
          </p:cNvPr>
          <p:cNvGrpSpPr/>
          <p:nvPr/>
        </p:nvGrpSpPr>
        <p:grpSpPr>
          <a:xfrm>
            <a:off x="252202" y="1979588"/>
            <a:ext cx="6264696" cy="410489"/>
            <a:chOff x="148920" y="5985996"/>
            <a:chExt cx="6382887" cy="410489"/>
          </a:xfrm>
        </p:grpSpPr>
        <p:sp>
          <p:nvSpPr>
            <p:cNvPr id="12" name="テキスト ボックス 11"/>
            <p:cNvSpPr txBox="1"/>
            <p:nvPr/>
          </p:nvSpPr>
          <p:spPr>
            <a:xfrm>
              <a:off x="507562" y="6108738"/>
              <a:ext cx="1232478" cy="261162"/>
            </a:xfrm>
            <a:prstGeom prst="rect">
              <a:avLst/>
            </a:prstGeom>
            <a:noFill/>
          </p:spPr>
          <p:txBody>
            <a:bodyPr wrap="square" rtlCol="0">
              <a:spAutoFit/>
            </a:bodyPr>
            <a:lstStyle/>
            <a:p>
              <a:pPr algn="ctr"/>
              <a:r>
                <a:rPr lang="ja-JP" altLang="en-US" sz="1097" b="1" dirty="0">
                  <a:solidFill>
                    <a:schemeClr val="bg1"/>
                  </a:solidFill>
                  <a:latin typeface="UD デジタル 教科書体 NP-B" panose="02020700000000000000" pitchFamily="18" charset="-128"/>
                  <a:ea typeface="UD デジタル 教科書体 NP-B" panose="02020700000000000000" pitchFamily="18" charset="-128"/>
                </a:rPr>
                <a:t>鳥取砂丘で遊ぶ</a:t>
              </a:r>
            </a:p>
          </p:txBody>
        </p:sp>
        <p:sp>
          <p:nvSpPr>
            <p:cNvPr id="20" name="テキスト ボックス 19">
              <a:extLst>
                <a:ext uri="{FF2B5EF4-FFF2-40B4-BE49-F238E27FC236}">
                  <a16:creationId xmlns:a16="http://schemas.microsoft.com/office/drawing/2014/main" id="{B06F98C1-8FD2-F28F-D732-3382F0C64DBE}"/>
                </a:ext>
              </a:extLst>
            </p:cNvPr>
            <p:cNvSpPr txBox="1"/>
            <p:nvPr/>
          </p:nvSpPr>
          <p:spPr>
            <a:xfrm>
              <a:off x="2192482" y="6106027"/>
              <a:ext cx="1118009" cy="261162"/>
            </a:xfrm>
            <a:prstGeom prst="rect">
              <a:avLst/>
            </a:prstGeom>
            <a:noFill/>
          </p:spPr>
          <p:txBody>
            <a:bodyPr wrap="square" rtlCol="0">
              <a:spAutoFit/>
            </a:bodyPr>
            <a:lstStyle/>
            <a:p>
              <a:pPr algn="ctr"/>
              <a:r>
                <a:rPr lang="ja-JP" altLang="en-US" sz="1097" b="1" dirty="0">
                  <a:solidFill>
                    <a:schemeClr val="bg1"/>
                  </a:solidFill>
                  <a:latin typeface="UD デジタル 教科書体 NP-B" panose="02020700000000000000" pitchFamily="18" charset="-128"/>
                  <a:ea typeface="UD デジタル 教科書体 NP-B" panose="02020700000000000000" pitchFamily="18" charset="-128"/>
                </a:rPr>
                <a:t>遊覧船に乗る</a:t>
              </a:r>
            </a:p>
          </p:txBody>
        </p:sp>
        <p:sp>
          <p:nvSpPr>
            <p:cNvPr id="45" name="テキスト ボックス 44">
              <a:extLst>
                <a:ext uri="{FF2B5EF4-FFF2-40B4-BE49-F238E27FC236}">
                  <a16:creationId xmlns:a16="http://schemas.microsoft.com/office/drawing/2014/main" id="{9286777B-6BE3-C295-DAE7-05032FEA9B6B}"/>
                </a:ext>
              </a:extLst>
            </p:cNvPr>
            <p:cNvSpPr txBox="1"/>
            <p:nvPr/>
          </p:nvSpPr>
          <p:spPr>
            <a:xfrm>
              <a:off x="3888901" y="6106388"/>
              <a:ext cx="1024269" cy="261162"/>
            </a:xfrm>
            <a:prstGeom prst="rect">
              <a:avLst/>
            </a:prstGeom>
            <a:noFill/>
          </p:spPr>
          <p:txBody>
            <a:bodyPr wrap="square" rtlCol="0">
              <a:spAutoFit/>
            </a:bodyPr>
            <a:lstStyle/>
            <a:p>
              <a:pPr algn="ctr"/>
              <a:r>
                <a:rPr lang="ja-JP" altLang="en-US" sz="1097" b="1" dirty="0">
                  <a:solidFill>
                    <a:schemeClr val="bg1"/>
                  </a:solidFill>
                  <a:latin typeface="UD デジタル 教科書体 NP-B" panose="02020700000000000000" pitchFamily="18" charset="-128"/>
                  <a:ea typeface="UD デジタル 教科書体 NP-B" panose="02020700000000000000" pitchFamily="18" charset="-128"/>
                </a:rPr>
                <a:t>山に登る</a:t>
              </a:r>
            </a:p>
          </p:txBody>
        </p:sp>
        <p:sp>
          <p:nvSpPr>
            <p:cNvPr id="46" name="テキスト ボックス 45">
              <a:extLst>
                <a:ext uri="{FF2B5EF4-FFF2-40B4-BE49-F238E27FC236}">
                  <a16:creationId xmlns:a16="http://schemas.microsoft.com/office/drawing/2014/main" id="{35938B48-EC82-F4D5-018C-6E3A51CCB1A3}"/>
                </a:ext>
              </a:extLst>
            </p:cNvPr>
            <p:cNvSpPr txBox="1"/>
            <p:nvPr/>
          </p:nvSpPr>
          <p:spPr>
            <a:xfrm>
              <a:off x="5535622" y="6114327"/>
              <a:ext cx="981746" cy="261162"/>
            </a:xfrm>
            <a:prstGeom prst="rect">
              <a:avLst/>
            </a:prstGeom>
            <a:noFill/>
          </p:spPr>
          <p:txBody>
            <a:bodyPr wrap="square" rtlCol="0">
              <a:spAutoFit/>
            </a:bodyPr>
            <a:lstStyle/>
            <a:p>
              <a:pPr algn="ctr"/>
              <a:r>
                <a:rPr lang="ja-JP" altLang="en-US" sz="1097" b="1" dirty="0">
                  <a:solidFill>
                    <a:schemeClr val="bg1"/>
                  </a:solidFill>
                  <a:latin typeface="UD デジタル 教科書体 NP-B" panose="02020700000000000000" pitchFamily="18" charset="-128"/>
                  <a:ea typeface="UD デジタル 教科書体 NP-B" panose="02020700000000000000" pitchFamily="18" charset="-128"/>
                </a:rPr>
                <a:t>砂の美術館</a:t>
              </a:r>
            </a:p>
          </p:txBody>
        </p:sp>
        <p:grpSp>
          <p:nvGrpSpPr>
            <p:cNvPr id="38" name="グループ化 37">
              <a:extLst>
                <a:ext uri="{FF2B5EF4-FFF2-40B4-BE49-F238E27FC236}">
                  <a16:creationId xmlns:a16="http://schemas.microsoft.com/office/drawing/2014/main" id="{932ED10B-C755-C4C4-22BC-EAD5CC7BD6EB}"/>
                </a:ext>
              </a:extLst>
            </p:cNvPr>
            <p:cNvGrpSpPr/>
            <p:nvPr/>
          </p:nvGrpSpPr>
          <p:grpSpPr>
            <a:xfrm>
              <a:off x="5082971" y="5992085"/>
              <a:ext cx="359782" cy="401467"/>
              <a:chOff x="5200737" y="5818823"/>
              <a:chExt cx="378463" cy="422312"/>
            </a:xfrm>
          </p:grpSpPr>
          <p:grpSp>
            <p:nvGrpSpPr>
              <p:cNvPr id="36" name="グループ化 35">
                <a:extLst>
                  <a:ext uri="{FF2B5EF4-FFF2-40B4-BE49-F238E27FC236}">
                    <a16:creationId xmlns:a16="http://schemas.microsoft.com/office/drawing/2014/main" id="{1D389462-3F9F-5861-62C5-281D342F62CB}"/>
                  </a:ext>
                </a:extLst>
              </p:cNvPr>
              <p:cNvGrpSpPr/>
              <p:nvPr/>
            </p:nvGrpSpPr>
            <p:grpSpPr>
              <a:xfrm>
                <a:off x="5200737" y="5818823"/>
                <a:ext cx="378463" cy="378461"/>
                <a:chOff x="5200737" y="5818823"/>
                <a:chExt cx="378463" cy="378461"/>
              </a:xfrm>
            </p:grpSpPr>
            <p:sp>
              <p:nvSpPr>
                <p:cNvPr id="30" name="正方形/長方形 29">
                  <a:extLst>
                    <a:ext uri="{FF2B5EF4-FFF2-40B4-BE49-F238E27FC236}">
                      <a16:creationId xmlns:a16="http://schemas.microsoft.com/office/drawing/2014/main" id="{CF633D46-B7D8-153C-9FEC-7338F4850F36}"/>
                    </a:ext>
                  </a:extLst>
                </p:cNvPr>
                <p:cNvSpPr/>
                <p:nvPr/>
              </p:nvSpPr>
              <p:spPr>
                <a:xfrm>
                  <a:off x="5253301" y="5912224"/>
                  <a:ext cx="283846" cy="240152"/>
                </a:xfrm>
                <a:prstGeom prst="rect">
                  <a:avLst/>
                </a:prstGeom>
                <a:noFill/>
              </p:spPr>
              <p:txBody>
                <a:bodyPr spcFirstLastPara="1" wrap="none" lIns="86927" tIns="43464" rIns="86927" bIns="43464" numCol="1">
                  <a:prstTxWarp prst="textArchUp">
                    <a:avLst>
                      <a:gd name="adj" fmla="val 12850540"/>
                    </a:avLst>
                  </a:prstTxWarp>
                  <a:spAutoFit/>
                </a:bodyPr>
                <a:lstStyle/>
                <a:p>
                  <a:pPr algn="ctr" defTabSz="869264">
                    <a:defRPr/>
                  </a:pPr>
                  <a:r>
                    <a:rPr kumimoji="1" lang="ja-JP" altLang="en-US" sz="5133" b="1" kern="0" dirty="0">
                      <a:ln w="0"/>
                      <a:solidFill>
                        <a:prstClr val="black"/>
                      </a:solidFill>
                      <a:latin typeface="游ゴシック" panose="020F0502020204030204"/>
                      <a:ea typeface="游ゴシック" panose="020B0400000000000000" pitchFamily="50" charset="-128"/>
                    </a:rPr>
                    <a:t>ポイント</a:t>
                  </a:r>
                </a:p>
              </p:txBody>
            </p:sp>
            <p:sp>
              <p:nvSpPr>
                <p:cNvPr id="34" name="吹き出し: 円形 33">
                  <a:extLst>
                    <a:ext uri="{FF2B5EF4-FFF2-40B4-BE49-F238E27FC236}">
                      <a16:creationId xmlns:a16="http://schemas.microsoft.com/office/drawing/2014/main" id="{557085D0-E21B-3C1F-FC24-E6EDF4744B95}"/>
                    </a:ext>
                  </a:extLst>
                </p:cNvPr>
                <p:cNvSpPr/>
                <p:nvPr/>
              </p:nvSpPr>
              <p:spPr>
                <a:xfrm>
                  <a:off x="5200737" y="5818823"/>
                  <a:ext cx="378463" cy="378461"/>
                </a:xfrm>
                <a:prstGeom prst="wedgeEllipseCallout">
                  <a:avLst>
                    <a:gd name="adj1" fmla="val 50896"/>
                    <a:gd name="adj2" fmla="val 48930"/>
                  </a:avLst>
                </a:prstGeom>
                <a:noFill/>
                <a:ln w="34925" cap="flat" cmpd="sng" algn="ctr">
                  <a:solidFill>
                    <a:sysClr val="windowText" lastClr="000000"/>
                  </a:solidFill>
                  <a:prstDash val="solid"/>
                  <a:miter lim="800000"/>
                </a:ln>
                <a:effectLst/>
              </p:spPr>
              <p:txBody>
                <a:bodyPr rtlCol="0" anchor="ctr"/>
                <a:lstStyle/>
                <a:p>
                  <a:pPr algn="ctr" defTabSz="869264">
                    <a:defRPr/>
                  </a:pPr>
                  <a:endParaRPr kumimoji="1" lang="ja-JP" altLang="en-US" sz="3422" b="1" kern="0" dirty="0">
                    <a:solidFill>
                      <a:prstClr val="black"/>
                    </a:solidFill>
                    <a:latin typeface="ＭＳ ゴシック" panose="020B0609070205080204" pitchFamily="49" charset="-128"/>
                    <a:ea typeface="ＭＳ ゴシック" panose="020B0609070205080204" pitchFamily="49" charset="-128"/>
                  </a:endParaRPr>
                </a:p>
              </p:txBody>
            </p:sp>
          </p:grpSp>
          <p:sp>
            <p:nvSpPr>
              <p:cNvPr id="18" name="正方形/長方形 17">
                <a:extLst>
                  <a:ext uri="{FF2B5EF4-FFF2-40B4-BE49-F238E27FC236}">
                    <a16:creationId xmlns:a16="http://schemas.microsoft.com/office/drawing/2014/main" id="{15800180-A9A0-57FF-29E0-C7008D7277A6}"/>
                  </a:ext>
                </a:extLst>
              </p:cNvPr>
              <p:cNvSpPr/>
              <p:nvPr/>
            </p:nvSpPr>
            <p:spPr>
              <a:xfrm>
                <a:off x="5287932" y="5880586"/>
                <a:ext cx="203623" cy="360549"/>
              </a:xfrm>
              <a:prstGeom prst="rect">
                <a:avLst/>
              </a:prstGeom>
              <a:noFill/>
            </p:spPr>
            <p:txBody>
              <a:bodyPr wrap="square" lIns="86927" tIns="43464" rIns="86927" bIns="43464">
                <a:spAutoFit/>
              </a:bodyPr>
              <a:lstStyle/>
              <a:p>
                <a:pPr algn="ctr" defTabSz="869264">
                  <a:defRPr/>
                </a:pPr>
                <a:r>
                  <a:rPr kumimoji="1" lang="ja-JP" altLang="en-US" sz="1657" b="1" kern="0" dirty="0">
                    <a:ln w="0"/>
                    <a:solidFill>
                      <a:prstClr val="black"/>
                    </a:solidFill>
                    <a:latin typeface="游ゴシック" panose="020F0502020204030204"/>
                    <a:ea typeface="游ゴシック" panose="020B0400000000000000" pitchFamily="50" charset="-128"/>
                  </a:rPr>
                  <a:t>４</a:t>
                </a:r>
              </a:p>
            </p:txBody>
          </p:sp>
        </p:grpSp>
        <p:grpSp>
          <p:nvGrpSpPr>
            <p:cNvPr id="39" name="グループ化 38">
              <a:extLst>
                <a:ext uri="{FF2B5EF4-FFF2-40B4-BE49-F238E27FC236}">
                  <a16:creationId xmlns:a16="http://schemas.microsoft.com/office/drawing/2014/main" id="{83225E3E-CC5D-16CA-DB63-BC8C1FD480A4}"/>
                </a:ext>
              </a:extLst>
            </p:cNvPr>
            <p:cNvGrpSpPr/>
            <p:nvPr/>
          </p:nvGrpSpPr>
          <p:grpSpPr>
            <a:xfrm>
              <a:off x="3476701" y="5995018"/>
              <a:ext cx="359782" cy="401467"/>
              <a:chOff x="5200737" y="5818823"/>
              <a:chExt cx="378463" cy="422312"/>
            </a:xfrm>
          </p:grpSpPr>
          <p:grpSp>
            <p:nvGrpSpPr>
              <p:cNvPr id="41" name="グループ化 40">
                <a:extLst>
                  <a:ext uri="{FF2B5EF4-FFF2-40B4-BE49-F238E27FC236}">
                    <a16:creationId xmlns:a16="http://schemas.microsoft.com/office/drawing/2014/main" id="{5B71492B-A14E-33F6-D388-073C55022E60}"/>
                  </a:ext>
                </a:extLst>
              </p:cNvPr>
              <p:cNvGrpSpPr/>
              <p:nvPr/>
            </p:nvGrpSpPr>
            <p:grpSpPr>
              <a:xfrm>
                <a:off x="5200737" y="5818823"/>
                <a:ext cx="378463" cy="378461"/>
                <a:chOff x="5200737" y="5818823"/>
                <a:chExt cx="378463" cy="378461"/>
              </a:xfrm>
            </p:grpSpPr>
            <p:sp>
              <p:nvSpPr>
                <p:cNvPr id="44" name="正方形/長方形 43">
                  <a:extLst>
                    <a:ext uri="{FF2B5EF4-FFF2-40B4-BE49-F238E27FC236}">
                      <a16:creationId xmlns:a16="http://schemas.microsoft.com/office/drawing/2014/main" id="{9D093AB1-C7D0-1EFA-283E-A40741149D89}"/>
                    </a:ext>
                  </a:extLst>
                </p:cNvPr>
                <p:cNvSpPr/>
                <p:nvPr/>
              </p:nvSpPr>
              <p:spPr>
                <a:xfrm>
                  <a:off x="5253301" y="5912224"/>
                  <a:ext cx="283846" cy="240152"/>
                </a:xfrm>
                <a:prstGeom prst="rect">
                  <a:avLst/>
                </a:prstGeom>
                <a:noFill/>
              </p:spPr>
              <p:txBody>
                <a:bodyPr spcFirstLastPara="1" wrap="none" lIns="86927" tIns="43464" rIns="86927" bIns="43464" numCol="1">
                  <a:prstTxWarp prst="textArchUp">
                    <a:avLst>
                      <a:gd name="adj" fmla="val 12850540"/>
                    </a:avLst>
                  </a:prstTxWarp>
                  <a:spAutoFit/>
                </a:bodyPr>
                <a:lstStyle/>
                <a:p>
                  <a:pPr algn="ctr" defTabSz="869264">
                    <a:defRPr/>
                  </a:pPr>
                  <a:r>
                    <a:rPr kumimoji="1" lang="ja-JP" altLang="en-US" sz="5133" b="1" kern="0" dirty="0">
                      <a:ln w="0"/>
                      <a:solidFill>
                        <a:prstClr val="black"/>
                      </a:solidFill>
                      <a:latin typeface="游ゴシック" panose="020F0502020204030204"/>
                      <a:ea typeface="游ゴシック" panose="020B0400000000000000" pitchFamily="50" charset="-128"/>
                    </a:rPr>
                    <a:t>ポイント</a:t>
                  </a:r>
                </a:p>
              </p:txBody>
            </p:sp>
            <p:sp>
              <p:nvSpPr>
                <p:cNvPr id="47" name="吹き出し: 円形 46">
                  <a:extLst>
                    <a:ext uri="{FF2B5EF4-FFF2-40B4-BE49-F238E27FC236}">
                      <a16:creationId xmlns:a16="http://schemas.microsoft.com/office/drawing/2014/main" id="{655F8C64-BD91-A518-03A8-E6AF4C10431E}"/>
                    </a:ext>
                  </a:extLst>
                </p:cNvPr>
                <p:cNvSpPr/>
                <p:nvPr/>
              </p:nvSpPr>
              <p:spPr>
                <a:xfrm>
                  <a:off x="5200737" y="5818823"/>
                  <a:ext cx="378463" cy="378461"/>
                </a:xfrm>
                <a:prstGeom prst="wedgeEllipseCallout">
                  <a:avLst>
                    <a:gd name="adj1" fmla="val 50896"/>
                    <a:gd name="adj2" fmla="val 48930"/>
                  </a:avLst>
                </a:prstGeom>
                <a:noFill/>
                <a:ln w="34925" cap="flat" cmpd="sng" algn="ctr">
                  <a:solidFill>
                    <a:sysClr val="windowText" lastClr="000000"/>
                  </a:solidFill>
                  <a:prstDash val="solid"/>
                  <a:miter lim="800000"/>
                </a:ln>
                <a:effectLst/>
              </p:spPr>
              <p:txBody>
                <a:bodyPr rtlCol="0" anchor="ctr"/>
                <a:lstStyle/>
                <a:p>
                  <a:pPr algn="ctr" defTabSz="869264">
                    <a:defRPr/>
                  </a:pPr>
                  <a:endParaRPr kumimoji="1" lang="ja-JP" altLang="en-US" sz="3422" b="1" kern="0" dirty="0">
                    <a:solidFill>
                      <a:prstClr val="black"/>
                    </a:solidFill>
                    <a:latin typeface="ＭＳ ゴシック" panose="020B0609070205080204" pitchFamily="49" charset="-128"/>
                    <a:ea typeface="ＭＳ ゴシック" panose="020B0609070205080204" pitchFamily="49" charset="-128"/>
                  </a:endParaRPr>
                </a:p>
              </p:txBody>
            </p:sp>
          </p:grpSp>
          <p:sp>
            <p:nvSpPr>
              <p:cNvPr id="43" name="正方形/長方形 42">
                <a:extLst>
                  <a:ext uri="{FF2B5EF4-FFF2-40B4-BE49-F238E27FC236}">
                    <a16:creationId xmlns:a16="http://schemas.microsoft.com/office/drawing/2014/main" id="{BED02AC0-16DC-98A5-04EF-3BFE6D3A0791}"/>
                  </a:ext>
                </a:extLst>
              </p:cNvPr>
              <p:cNvSpPr/>
              <p:nvPr/>
            </p:nvSpPr>
            <p:spPr>
              <a:xfrm>
                <a:off x="5287932" y="5880586"/>
                <a:ext cx="203623" cy="360549"/>
              </a:xfrm>
              <a:prstGeom prst="rect">
                <a:avLst/>
              </a:prstGeom>
              <a:noFill/>
            </p:spPr>
            <p:txBody>
              <a:bodyPr wrap="square" lIns="86927" tIns="43464" rIns="86927" bIns="43464">
                <a:spAutoFit/>
              </a:bodyPr>
              <a:lstStyle/>
              <a:p>
                <a:pPr algn="ctr" defTabSz="869264">
                  <a:defRPr/>
                </a:pPr>
                <a:r>
                  <a:rPr kumimoji="1" lang="ja-JP" altLang="en-US" sz="1657" b="1" kern="0" dirty="0">
                    <a:ln w="0"/>
                    <a:solidFill>
                      <a:prstClr val="black"/>
                    </a:solidFill>
                    <a:latin typeface="游ゴシック" panose="020F0502020204030204"/>
                    <a:ea typeface="游ゴシック" panose="020B0400000000000000" pitchFamily="50" charset="-128"/>
                  </a:rPr>
                  <a:t>３</a:t>
                </a:r>
              </a:p>
            </p:txBody>
          </p:sp>
        </p:grpSp>
        <p:grpSp>
          <p:nvGrpSpPr>
            <p:cNvPr id="48" name="グループ化 47">
              <a:extLst>
                <a:ext uri="{FF2B5EF4-FFF2-40B4-BE49-F238E27FC236}">
                  <a16:creationId xmlns:a16="http://schemas.microsoft.com/office/drawing/2014/main" id="{F7C4FFA9-2502-F149-771E-62748890FD76}"/>
                </a:ext>
              </a:extLst>
            </p:cNvPr>
            <p:cNvGrpSpPr/>
            <p:nvPr/>
          </p:nvGrpSpPr>
          <p:grpSpPr>
            <a:xfrm>
              <a:off x="1767210" y="5985996"/>
              <a:ext cx="359782" cy="401467"/>
              <a:chOff x="5200737" y="5818823"/>
              <a:chExt cx="378463" cy="422312"/>
            </a:xfrm>
          </p:grpSpPr>
          <p:grpSp>
            <p:nvGrpSpPr>
              <p:cNvPr id="49" name="グループ化 48">
                <a:extLst>
                  <a:ext uri="{FF2B5EF4-FFF2-40B4-BE49-F238E27FC236}">
                    <a16:creationId xmlns:a16="http://schemas.microsoft.com/office/drawing/2014/main" id="{E4351FE5-D14A-5D6C-CD73-8FD703EC7EC6}"/>
                  </a:ext>
                </a:extLst>
              </p:cNvPr>
              <p:cNvGrpSpPr/>
              <p:nvPr/>
            </p:nvGrpSpPr>
            <p:grpSpPr>
              <a:xfrm>
                <a:off x="5200737" y="5818823"/>
                <a:ext cx="378463" cy="378461"/>
                <a:chOff x="5200737" y="5818823"/>
                <a:chExt cx="378463" cy="378461"/>
              </a:xfrm>
            </p:grpSpPr>
            <p:sp>
              <p:nvSpPr>
                <p:cNvPr id="52" name="正方形/長方形 51">
                  <a:extLst>
                    <a:ext uri="{FF2B5EF4-FFF2-40B4-BE49-F238E27FC236}">
                      <a16:creationId xmlns:a16="http://schemas.microsoft.com/office/drawing/2014/main" id="{93BB4047-052E-B897-5FF1-EB4D87776FD7}"/>
                    </a:ext>
                  </a:extLst>
                </p:cNvPr>
                <p:cNvSpPr/>
                <p:nvPr/>
              </p:nvSpPr>
              <p:spPr>
                <a:xfrm>
                  <a:off x="5253301" y="5912224"/>
                  <a:ext cx="283846" cy="240152"/>
                </a:xfrm>
                <a:prstGeom prst="rect">
                  <a:avLst/>
                </a:prstGeom>
                <a:noFill/>
              </p:spPr>
              <p:txBody>
                <a:bodyPr spcFirstLastPara="1" wrap="none" lIns="86927" tIns="43464" rIns="86927" bIns="43464" numCol="1">
                  <a:prstTxWarp prst="textArchUp">
                    <a:avLst>
                      <a:gd name="adj" fmla="val 12850540"/>
                    </a:avLst>
                  </a:prstTxWarp>
                  <a:spAutoFit/>
                </a:bodyPr>
                <a:lstStyle/>
                <a:p>
                  <a:pPr algn="ctr" defTabSz="869264">
                    <a:defRPr/>
                  </a:pPr>
                  <a:r>
                    <a:rPr kumimoji="1" lang="ja-JP" altLang="en-US" sz="5133" b="1" kern="0" dirty="0">
                      <a:ln w="0"/>
                      <a:solidFill>
                        <a:prstClr val="black"/>
                      </a:solidFill>
                      <a:latin typeface="游ゴシック" panose="020F0502020204030204"/>
                      <a:ea typeface="游ゴシック" panose="020B0400000000000000" pitchFamily="50" charset="-128"/>
                    </a:rPr>
                    <a:t>ポイント</a:t>
                  </a:r>
                </a:p>
              </p:txBody>
            </p:sp>
            <p:sp>
              <p:nvSpPr>
                <p:cNvPr id="53" name="吹き出し: 円形 52">
                  <a:extLst>
                    <a:ext uri="{FF2B5EF4-FFF2-40B4-BE49-F238E27FC236}">
                      <a16:creationId xmlns:a16="http://schemas.microsoft.com/office/drawing/2014/main" id="{06EFF728-034E-88AA-0353-9D96106CEF6D}"/>
                    </a:ext>
                  </a:extLst>
                </p:cNvPr>
                <p:cNvSpPr/>
                <p:nvPr/>
              </p:nvSpPr>
              <p:spPr>
                <a:xfrm>
                  <a:off x="5200737" y="5818823"/>
                  <a:ext cx="378463" cy="378461"/>
                </a:xfrm>
                <a:prstGeom prst="wedgeEllipseCallout">
                  <a:avLst>
                    <a:gd name="adj1" fmla="val 50896"/>
                    <a:gd name="adj2" fmla="val 48930"/>
                  </a:avLst>
                </a:prstGeom>
                <a:noFill/>
                <a:ln w="34925" cap="flat" cmpd="sng" algn="ctr">
                  <a:solidFill>
                    <a:sysClr val="windowText" lastClr="000000"/>
                  </a:solidFill>
                  <a:prstDash val="solid"/>
                  <a:miter lim="800000"/>
                </a:ln>
                <a:effectLst/>
              </p:spPr>
              <p:txBody>
                <a:bodyPr rtlCol="0" anchor="ctr"/>
                <a:lstStyle/>
                <a:p>
                  <a:pPr algn="ctr" defTabSz="869264">
                    <a:defRPr/>
                  </a:pPr>
                  <a:endParaRPr kumimoji="1" lang="ja-JP" altLang="en-US" sz="3422" b="1" kern="0" dirty="0">
                    <a:solidFill>
                      <a:prstClr val="black"/>
                    </a:solidFill>
                    <a:latin typeface="ＭＳ ゴシック" panose="020B0609070205080204" pitchFamily="49" charset="-128"/>
                    <a:ea typeface="ＭＳ ゴシック" panose="020B0609070205080204" pitchFamily="49" charset="-128"/>
                  </a:endParaRPr>
                </a:p>
              </p:txBody>
            </p:sp>
          </p:grpSp>
          <p:sp>
            <p:nvSpPr>
              <p:cNvPr id="51" name="正方形/長方形 50">
                <a:extLst>
                  <a:ext uri="{FF2B5EF4-FFF2-40B4-BE49-F238E27FC236}">
                    <a16:creationId xmlns:a16="http://schemas.microsoft.com/office/drawing/2014/main" id="{7D3FC78B-4EF4-0367-F8EB-649D738EA89F}"/>
                  </a:ext>
                </a:extLst>
              </p:cNvPr>
              <p:cNvSpPr/>
              <p:nvPr/>
            </p:nvSpPr>
            <p:spPr>
              <a:xfrm>
                <a:off x="5287932" y="5880586"/>
                <a:ext cx="203623" cy="360549"/>
              </a:xfrm>
              <a:prstGeom prst="rect">
                <a:avLst/>
              </a:prstGeom>
              <a:noFill/>
            </p:spPr>
            <p:txBody>
              <a:bodyPr wrap="square" lIns="86927" tIns="43464" rIns="86927" bIns="43464">
                <a:spAutoFit/>
              </a:bodyPr>
              <a:lstStyle/>
              <a:p>
                <a:pPr algn="ctr" defTabSz="869264">
                  <a:defRPr/>
                </a:pPr>
                <a:r>
                  <a:rPr kumimoji="1" lang="ja-JP" altLang="en-US" sz="1657" b="1" kern="0" dirty="0">
                    <a:ln w="0"/>
                    <a:solidFill>
                      <a:prstClr val="black"/>
                    </a:solidFill>
                    <a:latin typeface="游ゴシック" panose="020F0502020204030204"/>
                    <a:ea typeface="游ゴシック" panose="020B0400000000000000" pitchFamily="50" charset="-128"/>
                  </a:rPr>
                  <a:t>２</a:t>
                </a:r>
              </a:p>
            </p:txBody>
          </p:sp>
        </p:grpSp>
        <p:grpSp>
          <p:nvGrpSpPr>
            <p:cNvPr id="54" name="グループ化 53">
              <a:extLst>
                <a:ext uri="{FF2B5EF4-FFF2-40B4-BE49-F238E27FC236}">
                  <a16:creationId xmlns:a16="http://schemas.microsoft.com/office/drawing/2014/main" id="{26A14A84-7111-B9E3-8741-2E6F761C1E07}"/>
                </a:ext>
              </a:extLst>
            </p:cNvPr>
            <p:cNvGrpSpPr/>
            <p:nvPr/>
          </p:nvGrpSpPr>
          <p:grpSpPr>
            <a:xfrm>
              <a:off x="148920" y="5992874"/>
              <a:ext cx="359782" cy="401467"/>
              <a:chOff x="5200737" y="5818823"/>
              <a:chExt cx="378463" cy="422312"/>
            </a:xfrm>
          </p:grpSpPr>
          <p:grpSp>
            <p:nvGrpSpPr>
              <p:cNvPr id="56" name="グループ化 55">
                <a:extLst>
                  <a:ext uri="{FF2B5EF4-FFF2-40B4-BE49-F238E27FC236}">
                    <a16:creationId xmlns:a16="http://schemas.microsoft.com/office/drawing/2014/main" id="{DA37155B-56E8-8026-F300-C623DA7838D6}"/>
                  </a:ext>
                </a:extLst>
              </p:cNvPr>
              <p:cNvGrpSpPr/>
              <p:nvPr/>
            </p:nvGrpSpPr>
            <p:grpSpPr>
              <a:xfrm>
                <a:off x="5200737" y="5818823"/>
                <a:ext cx="378463" cy="378461"/>
                <a:chOff x="5200737" y="5818823"/>
                <a:chExt cx="378463" cy="378461"/>
              </a:xfrm>
            </p:grpSpPr>
            <p:sp>
              <p:nvSpPr>
                <p:cNvPr id="60" name="正方形/長方形 59">
                  <a:extLst>
                    <a:ext uri="{FF2B5EF4-FFF2-40B4-BE49-F238E27FC236}">
                      <a16:creationId xmlns:a16="http://schemas.microsoft.com/office/drawing/2014/main" id="{3EE53C94-FE89-B6DA-3167-7A38376EEB9C}"/>
                    </a:ext>
                  </a:extLst>
                </p:cNvPr>
                <p:cNvSpPr/>
                <p:nvPr/>
              </p:nvSpPr>
              <p:spPr>
                <a:xfrm>
                  <a:off x="5253301" y="5912224"/>
                  <a:ext cx="283846" cy="240152"/>
                </a:xfrm>
                <a:prstGeom prst="rect">
                  <a:avLst/>
                </a:prstGeom>
                <a:noFill/>
              </p:spPr>
              <p:txBody>
                <a:bodyPr spcFirstLastPara="1" wrap="none" lIns="86927" tIns="43464" rIns="86927" bIns="43464" numCol="1">
                  <a:prstTxWarp prst="textArchUp">
                    <a:avLst>
                      <a:gd name="adj" fmla="val 12850540"/>
                    </a:avLst>
                  </a:prstTxWarp>
                  <a:spAutoFit/>
                </a:bodyPr>
                <a:lstStyle/>
                <a:p>
                  <a:pPr algn="ctr" defTabSz="869264">
                    <a:defRPr/>
                  </a:pPr>
                  <a:r>
                    <a:rPr kumimoji="1" lang="ja-JP" altLang="en-US" sz="5133" b="1" kern="0" dirty="0">
                      <a:ln w="0"/>
                      <a:solidFill>
                        <a:prstClr val="black"/>
                      </a:solidFill>
                      <a:latin typeface="游ゴシック" panose="020F0502020204030204"/>
                      <a:ea typeface="游ゴシック" panose="020B0400000000000000" pitchFamily="50" charset="-128"/>
                    </a:rPr>
                    <a:t>ポイント</a:t>
                  </a:r>
                </a:p>
              </p:txBody>
            </p:sp>
            <p:sp>
              <p:nvSpPr>
                <p:cNvPr id="62" name="吹き出し: 円形 61">
                  <a:extLst>
                    <a:ext uri="{FF2B5EF4-FFF2-40B4-BE49-F238E27FC236}">
                      <a16:creationId xmlns:a16="http://schemas.microsoft.com/office/drawing/2014/main" id="{A347F6DB-B33C-5AF1-3384-DC22CC3E904A}"/>
                    </a:ext>
                  </a:extLst>
                </p:cNvPr>
                <p:cNvSpPr/>
                <p:nvPr/>
              </p:nvSpPr>
              <p:spPr>
                <a:xfrm>
                  <a:off x="5200737" y="5818823"/>
                  <a:ext cx="378463" cy="378461"/>
                </a:xfrm>
                <a:prstGeom prst="wedgeEllipseCallout">
                  <a:avLst>
                    <a:gd name="adj1" fmla="val 50896"/>
                    <a:gd name="adj2" fmla="val 48930"/>
                  </a:avLst>
                </a:prstGeom>
                <a:noFill/>
                <a:ln w="34925" cap="flat" cmpd="sng" algn="ctr">
                  <a:solidFill>
                    <a:sysClr val="windowText" lastClr="000000"/>
                  </a:solidFill>
                  <a:prstDash val="solid"/>
                  <a:miter lim="800000"/>
                </a:ln>
                <a:effectLst/>
              </p:spPr>
              <p:txBody>
                <a:bodyPr rtlCol="0" anchor="ctr"/>
                <a:lstStyle/>
                <a:p>
                  <a:pPr algn="ctr" defTabSz="869264">
                    <a:defRPr/>
                  </a:pPr>
                  <a:endParaRPr kumimoji="1" lang="ja-JP" altLang="en-US" sz="3422" b="1" kern="0" dirty="0">
                    <a:solidFill>
                      <a:prstClr val="black"/>
                    </a:solidFill>
                    <a:latin typeface="ＭＳ ゴシック" panose="020B0609070205080204" pitchFamily="49" charset="-128"/>
                    <a:ea typeface="ＭＳ ゴシック" panose="020B0609070205080204" pitchFamily="49" charset="-128"/>
                  </a:endParaRPr>
                </a:p>
              </p:txBody>
            </p:sp>
          </p:grpSp>
          <p:sp>
            <p:nvSpPr>
              <p:cNvPr id="58" name="正方形/長方形 57">
                <a:extLst>
                  <a:ext uri="{FF2B5EF4-FFF2-40B4-BE49-F238E27FC236}">
                    <a16:creationId xmlns:a16="http://schemas.microsoft.com/office/drawing/2014/main" id="{1B6FACF6-AC05-BCF3-B771-8C512AB1E9B5}"/>
                  </a:ext>
                </a:extLst>
              </p:cNvPr>
              <p:cNvSpPr/>
              <p:nvPr/>
            </p:nvSpPr>
            <p:spPr>
              <a:xfrm>
                <a:off x="5287932" y="5880586"/>
                <a:ext cx="203623" cy="360549"/>
              </a:xfrm>
              <a:prstGeom prst="rect">
                <a:avLst/>
              </a:prstGeom>
              <a:noFill/>
            </p:spPr>
            <p:txBody>
              <a:bodyPr wrap="square" lIns="86927" tIns="43464" rIns="86927" bIns="43464">
                <a:spAutoFit/>
              </a:bodyPr>
              <a:lstStyle/>
              <a:p>
                <a:pPr algn="ctr" defTabSz="869264">
                  <a:defRPr/>
                </a:pPr>
                <a:r>
                  <a:rPr kumimoji="1" lang="ja-JP" altLang="en-US" sz="1657" b="1" kern="0" dirty="0">
                    <a:ln w="0"/>
                    <a:solidFill>
                      <a:prstClr val="black"/>
                    </a:solidFill>
                    <a:latin typeface="游ゴシック" panose="020F0502020204030204"/>
                    <a:ea typeface="游ゴシック" panose="020B0400000000000000" pitchFamily="50" charset="-128"/>
                  </a:rPr>
                  <a:t>１</a:t>
                </a:r>
              </a:p>
            </p:txBody>
          </p:sp>
        </p:grpSp>
        <p:sp>
          <p:nvSpPr>
            <p:cNvPr id="3" name="テキスト ボックス 2">
              <a:extLst>
                <a:ext uri="{FF2B5EF4-FFF2-40B4-BE49-F238E27FC236}">
                  <a16:creationId xmlns:a16="http://schemas.microsoft.com/office/drawing/2014/main" id="{654D1F86-FE16-679E-A968-AF4F5FFB674B}"/>
                </a:ext>
              </a:extLst>
            </p:cNvPr>
            <p:cNvSpPr txBox="1"/>
            <p:nvPr/>
          </p:nvSpPr>
          <p:spPr>
            <a:xfrm>
              <a:off x="524673" y="6061154"/>
              <a:ext cx="184731" cy="165430"/>
            </a:xfrm>
            <a:prstGeom prst="rect">
              <a:avLst/>
            </a:prstGeom>
            <a:noFill/>
          </p:spPr>
          <p:txBody>
            <a:bodyPr wrap="none" rtlCol="0">
              <a:spAutoFit/>
            </a:bodyPr>
            <a:lstStyle/>
            <a:p>
              <a:endParaRPr kumimoji="1" lang="ja-JP" altLang="en-US" sz="475" b="1" dirty="0">
                <a:solidFill>
                  <a:schemeClr val="bg1"/>
                </a:solidFill>
              </a:endParaRPr>
            </a:p>
          </p:txBody>
        </p:sp>
        <p:sp>
          <p:nvSpPr>
            <p:cNvPr id="13" name="角丸四角形 12"/>
            <p:cNvSpPr/>
            <p:nvPr/>
          </p:nvSpPr>
          <p:spPr>
            <a:xfrm>
              <a:off x="563618" y="6057865"/>
              <a:ext cx="1123495" cy="311405"/>
            </a:xfrm>
            <a:prstGeom prst="roundRect">
              <a:avLst>
                <a:gd name="adj" fmla="val 8407"/>
              </a:avLst>
            </a:prstGeom>
            <a:noFill/>
            <a:ln w="38100" cmpd="thinThick"/>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57"/>
            </a:p>
          </p:txBody>
        </p:sp>
        <p:sp>
          <p:nvSpPr>
            <p:cNvPr id="85" name="角丸四角形 84"/>
            <p:cNvSpPr/>
            <p:nvPr/>
          </p:nvSpPr>
          <p:spPr>
            <a:xfrm>
              <a:off x="2189165" y="6053955"/>
              <a:ext cx="1123495" cy="311405"/>
            </a:xfrm>
            <a:prstGeom prst="roundRect">
              <a:avLst>
                <a:gd name="adj" fmla="val 8407"/>
              </a:avLst>
            </a:prstGeom>
            <a:noFill/>
            <a:ln w="38100" cmpd="thinThick"/>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57"/>
            </a:p>
          </p:txBody>
        </p:sp>
        <p:sp>
          <p:nvSpPr>
            <p:cNvPr id="87" name="角丸四角形 86"/>
            <p:cNvSpPr/>
            <p:nvPr/>
          </p:nvSpPr>
          <p:spPr>
            <a:xfrm>
              <a:off x="3900597" y="6058162"/>
              <a:ext cx="1020113" cy="311405"/>
            </a:xfrm>
            <a:prstGeom prst="roundRect">
              <a:avLst>
                <a:gd name="adj" fmla="val 8407"/>
              </a:avLst>
            </a:prstGeom>
            <a:noFill/>
            <a:ln w="38100" cmpd="thinThick"/>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57"/>
            </a:p>
          </p:txBody>
        </p:sp>
        <p:sp>
          <p:nvSpPr>
            <p:cNvPr id="89" name="角丸四角形 88"/>
            <p:cNvSpPr/>
            <p:nvPr/>
          </p:nvSpPr>
          <p:spPr>
            <a:xfrm>
              <a:off x="5511694" y="6057865"/>
              <a:ext cx="1020113" cy="311405"/>
            </a:xfrm>
            <a:prstGeom prst="roundRect">
              <a:avLst>
                <a:gd name="adj" fmla="val 8407"/>
              </a:avLst>
            </a:prstGeom>
            <a:noFill/>
            <a:ln w="38100" cmpd="thinThick"/>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57"/>
            </a:p>
          </p:txBody>
        </p:sp>
      </p:grpSp>
      <p:sp>
        <p:nvSpPr>
          <p:cNvPr id="4" name="テキスト ボックス 3">
            <a:extLst>
              <a:ext uri="{FF2B5EF4-FFF2-40B4-BE49-F238E27FC236}">
                <a16:creationId xmlns:a16="http://schemas.microsoft.com/office/drawing/2014/main" id="{BEF4BEBA-6EDF-5D9B-6A74-F075CD6A1C2C}"/>
              </a:ext>
            </a:extLst>
          </p:cNvPr>
          <p:cNvSpPr txBox="1"/>
          <p:nvPr/>
        </p:nvSpPr>
        <p:spPr>
          <a:xfrm>
            <a:off x="6767513" y="683444"/>
            <a:ext cx="7056784" cy="677750"/>
          </a:xfrm>
          <a:prstGeom prst="rect">
            <a:avLst/>
          </a:prstGeom>
          <a:solidFill>
            <a:schemeClr val="tx2">
              <a:lumMod val="20000"/>
              <a:lumOff val="80000"/>
            </a:schemeClr>
          </a:solidFill>
        </p:spPr>
        <p:txBody>
          <a:bodyPr wrap="square" rtlCol="0">
            <a:spAutoFit/>
          </a:bodyPr>
          <a:lstStyle/>
          <a:p>
            <a:endParaRPr kumimoji="1" lang="en-US" altLang="ja-JP" sz="761" dirty="0">
              <a:solidFill>
                <a:schemeClr val="bg1"/>
              </a:solidFill>
            </a:endParaRPr>
          </a:p>
          <a:p>
            <a:endParaRPr kumimoji="1" lang="en-US" altLang="ja-JP" sz="761" dirty="0">
              <a:solidFill>
                <a:schemeClr val="bg1"/>
              </a:solidFill>
            </a:endParaRPr>
          </a:p>
          <a:p>
            <a:endParaRPr kumimoji="1" lang="en-US" altLang="ja-JP" sz="761" dirty="0">
              <a:solidFill>
                <a:schemeClr val="bg1"/>
              </a:solidFill>
            </a:endParaRPr>
          </a:p>
          <a:p>
            <a:endParaRPr kumimoji="1" lang="en-US" altLang="ja-JP" sz="761" dirty="0">
              <a:solidFill>
                <a:schemeClr val="bg1"/>
              </a:solidFill>
            </a:endParaRPr>
          </a:p>
          <a:p>
            <a:endParaRPr kumimoji="1" lang="en-US" altLang="ja-JP" sz="761" dirty="0">
              <a:solidFill>
                <a:schemeClr val="bg1"/>
              </a:solidFill>
            </a:endParaRPr>
          </a:p>
        </p:txBody>
      </p:sp>
      <p:sp>
        <p:nvSpPr>
          <p:cNvPr id="16" name="テキスト ボックス 15">
            <a:extLst>
              <a:ext uri="{FF2B5EF4-FFF2-40B4-BE49-F238E27FC236}">
                <a16:creationId xmlns:a16="http://schemas.microsoft.com/office/drawing/2014/main" id="{39A400CB-D7A1-22EA-89FC-F046BAF21D47}"/>
              </a:ext>
            </a:extLst>
          </p:cNvPr>
          <p:cNvSpPr txBox="1"/>
          <p:nvPr/>
        </p:nvSpPr>
        <p:spPr>
          <a:xfrm>
            <a:off x="2503" y="8259296"/>
            <a:ext cx="6984156" cy="1323439"/>
          </a:xfrm>
          <a:prstGeom prst="rect">
            <a:avLst/>
          </a:prstGeom>
          <a:solidFill>
            <a:schemeClr val="bg2">
              <a:lumMod val="60000"/>
              <a:lumOff val="40000"/>
            </a:schemeClr>
          </a:solidFill>
        </p:spPr>
        <p:txBody>
          <a:bodyPr wrap="square" rtlCol="0">
            <a:spAutoFit/>
          </a:bodyPr>
          <a:lstStyle/>
          <a:p>
            <a:r>
              <a:rPr kumimoji="1" lang="ja-JP" altLang="en-US" sz="1600" dirty="0"/>
              <a:t>　</a:t>
            </a:r>
            <a:r>
              <a:rPr kumimoji="1" lang="en-US" altLang="ja-JP" sz="800" dirty="0">
                <a:solidFill>
                  <a:schemeClr val="accent1">
                    <a:lumMod val="50000"/>
                  </a:schemeClr>
                </a:solidFill>
              </a:rPr>
              <a:t>【</a:t>
            </a:r>
            <a:r>
              <a:rPr kumimoji="1" lang="ja-JP" altLang="en-US" sz="800" dirty="0">
                <a:solidFill>
                  <a:schemeClr val="accent1">
                    <a:lumMod val="50000"/>
                  </a:schemeClr>
                </a:solidFill>
              </a:rPr>
              <a:t>注意事項</a:t>
            </a:r>
            <a:r>
              <a:rPr kumimoji="1" lang="en-US" altLang="ja-JP" sz="800" dirty="0">
                <a:solidFill>
                  <a:schemeClr val="accent1">
                    <a:lumMod val="50000"/>
                  </a:schemeClr>
                </a:solidFill>
              </a:rPr>
              <a:t>】</a:t>
            </a:r>
            <a:r>
              <a:rPr kumimoji="1" lang="ja-JP" altLang="en-US" sz="800" dirty="0">
                <a:solidFill>
                  <a:schemeClr val="accent1">
                    <a:lumMod val="50000"/>
                  </a:schemeClr>
                </a:solidFill>
              </a:rPr>
              <a:t>～～前もって知っておいていただきたいことを記載しています　必ずお読みください～～</a:t>
            </a:r>
            <a:r>
              <a:rPr kumimoji="1" lang="en-US" altLang="ja-JP" sz="800" b="1" dirty="0">
                <a:solidFill>
                  <a:schemeClr val="accent1">
                    <a:lumMod val="50000"/>
                  </a:schemeClr>
                </a:solidFill>
                <a:latin typeface="+mn-ea"/>
              </a:rPr>
              <a:t>	</a:t>
            </a:r>
          </a:p>
          <a:p>
            <a:r>
              <a:rPr kumimoji="1" lang="ja-JP" altLang="en-US" sz="800" dirty="0">
                <a:solidFill>
                  <a:schemeClr val="accent1">
                    <a:lumMod val="50000"/>
                  </a:schemeClr>
                </a:solidFill>
              </a:rPr>
              <a:t>　　　●ご出発日によっては、お問い合わせの際、状況により宿泊施設等が満室となっている場合がございますのでご了承ください</a:t>
            </a:r>
            <a:endParaRPr kumimoji="1" lang="en-US" altLang="ja-JP" sz="800" dirty="0">
              <a:solidFill>
                <a:schemeClr val="accent1">
                  <a:lumMod val="50000"/>
                </a:schemeClr>
              </a:solidFill>
            </a:endParaRPr>
          </a:p>
          <a:p>
            <a:r>
              <a:rPr kumimoji="1" lang="ja-JP" altLang="en-US" sz="800" dirty="0">
                <a:solidFill>
                  <a:schemeClr val="accent1">
                    <a:lumMod val="50000"/>
                  </a:schemeClr>
                </a:solidFill>
              </a:rPr>
              <a:t>　　　●記載の内容はは、都度、ご希望内容により変更致します　●時期や気象条件等により写真の風景が実際と異なる場合がございます</a:t>
            </a:r>
            <a:endParaRPr kumimoji="1" lang="en-US" altLang="ja-JP" sz="800" dirty="0">
              <a:solidFill>
                <a:schemeClr val="accent1">
                  <a:lumMod val="50000"/>
                </a:schemeClr>
              </a:solidFill>
            </a:endParaRPr>
          </a:p>
          <a:p>
            <a:r>
              <a:rPr kumimoji="1" lang="ja-JP" altLang="en-US" sz="800" dirty="0">
                <a:solidFill>
                  <a:schemeClr val="accent1">
                    <a:lumMod val="50000"/>
                  </a:schemeClr>
                </a:solidFill>
              </a:rPr>
              <a:t>　　　●ｷｬﾝｾﾙ時は旅行業約款に基づく取消料を頂きます。●手配旅行となります。ご希望により添乗員を手配致します（受注型企画旅行）</a:t>
            </a:r>
            <a:endParaRPr kumimoji="1" lang="en-US" altLang="ja-JP" sz="800" dirty="0">
              <a:solidFill>
                <a:schemeClr val="accent1">
                  <a:lumMod val="50000"/>
                </a:schemeClr>
              </a:solidFill>
            </a:endParaRPr>
          </a:p>
          <a:p>
            <a:r>
              <a:rPr kumimoji="1" lang="ja-JP" altLang="en-US" sz="800" dirty="0">
                <a:solidFill>
                  <a:schemeClr val="accent1">
                    <a:lumMod val="50000"/>
                  </a:schemeClr>
                </a:solidFill>
              </a:rPr>
              <a:t>　　　</a:t>
            </a:r>
            <a:r>
              <a:rPr kumimoji="1" lang="en-US" altLang="ja-JP" sz="800" dirty="0">
                <a:solidFill>
                  <a:schemeClr val="accent1">
                    <a:lumMod val="50000"/>
                  </a:schemeClr>
                </a:solidFill>
              </a:rPr>
              <a:t>【</a:t>
            </a:r>
            <a:r>
              <a:rPr kumimoji="1" lang="ja-JP" altLang="en-US" sz="800" dirty="0">
                <a:solidFill>
                  <a:schemeClr val="accent1">
                    <a:lumMod val="50000"/>
                  </a:schemeClr>
                </a:solidFill>
              </a:rPr>
              <a:t>個人情報について</a:t>
            </a:r>
            <a:r>
              <a:rPr kumimoji="1" lang="en-US" altLang="ja-JP" sz="800" dirty="0">
                <a:solidFill>
                  <a:schemeClr val="accent1">
                    <a:lumMod val="50000"/>
                  </a:schemeClr>
                </a:solidFill>
              </a:rPr>
              <a:t>】</a:t>
            </a:r>
            <a:r>
              <a:rPr kumimoji="1" lang="ja-JP" altLang="en-US" sz="800" dirty="0">
                <a:solidFill>
                  <a:schemeClr val="accent1">
                    <a:lumMod val="50000"/>
                  </a:schemeClr>
                </a:solidFill>
              </a:rPr>
              <a:t>お客様の個人情報につきましては、お客様との連絡やサービス手配</a:t>
            </a:r>
            <a:r>
              <a:rPr lang="ja-JP" altLang="en-US" sz="800" dirty="0">
                <a:solidFill>
                  <a:schemeClr val="accent1">
                    <a:lumMod val="50000"/>
                  </a:schemeClr>
                </a:solidFill>
              </a:rPr>
              <a:t> </a:t>
            </a:r>
            <a:r>
              <a:rPr kumimoji="1" lang="ja-JP" altLang="en-US" sz="800" dirty="0">
                <a:solidFill>
                  <a:schemeClr val="accent1">
                    <a:lumMod val="50000"/>
                  </a:schemeClr>
                </a:solidFill>
              </a:rPr>
              <a:t>手続きに必要な範囲で利用します</a:t>
            </a:r>
            <a:endParaRPr kumimoji="1" lang="en-US" altLang="ja-JP" sz="800" dirty="0">
              <a:solidFill>
                <a:schemeClr val="accent1">
                  <a:lumMod val="50000"/>
                </a:schemeClr>
              </a:solidFill>
            </a:endParaRPr>
          </a:p>
          <a:p>
            <a:r>
              <a:rPr lang="ja-JP" altLang="en-US" sz="800" dirty="0">
                <a:solidFill>
                  <a:schemeClr val="accent1">
                    <a:lumMod val="50000"/>
                  </a:schemeClr>
                </a:solidFill>
              </a:rPr>
              <a:t>　　</a:t>
            </a:r>
            <a:r>
              <a:rPr kumimoji="1" lang="ja-JP" altLang="en-US" sz="800" dirty="0">
                <a:solidFill>
                  <a:schemeClr val="accent1">
                    <a:lumMod val="50000"/>
                  </a:schemeClr>
                </a:solidFill>
              </a:rPr>
              <a:t>　●サービス手配に必要な情報提供について同意の上お申し込みいただきます</a:t>
            </a:r>
            <a:r>
              <a:rPr lang="ja-JP" altLang="en-US" sz="800" dirty="0">
                <a:solidFill>
                  <a:schemeClr val="accent1">
                    <a:lumMod val="50000"/>
                  </a:schemeClr>
                </a:solidFill>
              </a:rPr>
              <a:t>　</a:t>
            </a:r>
            <a:endParaRPr lang="en-US" altLang="ja-JP" sz="800" dirty="0">
              <a:solidFill>
                <a:schemeClr val="accent1">
                  <a:lumMod val="50000"/>
                </a:schemeClr>
              </a:solidFill>
            </a:endParaRPr>
          </a:p>
          <a:p>
            <a:r>
              <a:rPr kumimoji="1" lang="ja-JP" altLang="en-US" sz="800" dirty="0">
                <a:solidFill>
                  <a:schemeClr val="accent1">
                    <a:lumMod val="50000"/>
                  </a:schemeClr>
                </a:solidFill>
              </a:rPr>
              <a:t>　　　●企画 ・催行 大阪府知事登録第３種旅行業</a:t>
            </a:r>
            <a:r>
              <a:rPr kumimoji="1" lang="en-US" altLang="ja-JP" sz="800" dirty="0">
                <a:solidFill>
                  <a:schemeClr val="accent1">
                    <a:lumMod val="50000"/>
                  </a:schemeClr>
                </a:solidFill>
              </a:rPr>
              <a:t>3-3186</a:t>
            </a:r>
            <a:r>
              <a:rPr kumimoji="1" lang="ja-JP" altLang="en-US" sz="800" dirty="0">
                <a:solidFill>
                  <a:schemeClr val="accent1">
                    <a:lumMod val="50000"/>
                  </a:schemeClr>
                </a:solidFill>
              </a:rPr>
              <a:t>号　</a:t>
            </a:r>
            <a:r>
              <a:rPr kumimoji="1" lang="ja-JP" altLang="en-US" sz="800" dirty="0">
                <a:solidFill>
                  <a:schemeClr val="accent1">
                    <a:lumMod val="50000"/>
                  </a:schemeClr>
                </a:solidFill>
                <a:latin typeface="UD デジタル 教科書体 NP-B" panose="02020700000000000000" pitchFamily="18" charset="-128"/>
                <a:ea typeface="UD デジタル 教科書体 NP-B" panose="02020700000000000000" pitchFamily="18" charset="-128"/>
              </a:rPr>
              <a:t>林部旅行プランニングサービス</a:t>
            </a:r>
            <a:endParaRPr kumimoji="1" lang="en-US" altLang="ja-JP" sz="800" dirty="0">
              <a:solidFill>
                <a:schemeClr val="accent1">
                  <a:lumMod val="50000"/>
                </a:schemeClr>
              </a:solidFill>
              <a:latin typeface="UD デジタル 教科書体 NP-B" panose="02020700000000000000" pitchFamily="18" charset="-128"/>
              <a:ea typeface="UD デジタル 教科書体 NP-B" panose="02020700000000000000" pitchFamily="18" charset="-128"/>
            </a:endParaRPr>
          </a:p>
          <a:p>
            <a:r>
              <a:rPr lang="ja-JP" altLang="en-US" sz="800" dirty="0">
                <a:solidFill>
                  <a:schemeClr val="accent1">
                    <a:lumMod val="50000"/>
                  </a:schemeClr>
                </a:solidFill>
              </a:rPr>
              <a:t>　　　</a:t>
            </a:r>
            <a:r>
              <a:rPr kumimoji="1" lang="ja-JP" altLang="en-US" sz="800" dirty="0">
                <a:solidFill>
                  <a:schemeClr val="accent1">
                    <a:lumMod val="50000"/>
                  </a:schemeClr>
                </a:solidFill>
              </a:rPr>
              <a:t>●（一社）全国旅行業協会員・</a:t>
            </a:r>
            <a:r>
              <a:rPr kumimoji="1" lang="en-US" altLang="ja-JP" sz="800" dirty="0">
                <a:solidFill>
                  <a:schemeClr val="accent1">
                    <a:lumMod val="50000"/>
                  </a:schemeClr>
                </a:solidFill>
              </a:rPr>
              <a:t>(</a:t>
            </a:r>
            <a:r>
              <a:rPr kumimoji="1" lang="ja-JP" altLang="en-US" sz="800" dirty="0">
                <a:solidFill>
                  <a:schemeClr val="accent1">
                    <a:lumMod val="50000"/>
                  </a:schemeClr>
                </a:solidFill>
              </a:rPr>
              <a:t>株</a:t>
            </a:r>
            <a:r>
              <a:rPr kumimoji="1" lang="en-US" altLang="ja-JP" sz="800" dirty="0">
                <a:solidFill>
                  <a:schemeClr val="accent1">
                    <a:lumMod val="50000"/>
                  </a:schemeClr>
                </a:solidFill>
              </a:rPr>
              <a:t>)</a:t>
            </a:r>
            <a:r>
              <a:rPr kumimoji="1" lang="ja-JP" altLang="en-US" sz="800" dirty="0">
                <a:solidFill>
                  <a:schemeClr val="accent1">
                    <a:lumMod val="50000"/>
                  </a:schemeClr>
                </a:solidFill>
              </a:rPr>
              <a:t>全旅会員・柏原市商工会員</a:t>
            </a:r>
            <a:r>
              <a:rPr lang="ja-JP" altLang="en-US" sz="800" dirty="0">
                <a:solidFill>
                  <a:schemeClr val="accent1">
                    <a:lumMod val="50000"/>
                  </a:schemeClr>
                </a:solidFill>
              </a:rPr>
              <a:t>・</a:t>
            </a:r>
            <a:r>
              <a:rPr kumimoji="1" lang="ja-JP" altLang="en-US" sz="800" dirty="0">
                <a:solidFill>
                  <a:schemeClr val="accent1">
                    <a:lumMod val="50000"/>
                  </a:schemeClr>
                </a:solidFill>
              </a:rPr>
              <a:t>おおさか羽曳野観光局賛助会員　　　　　</a:t>
            </a:r>
            <a:endParaRPr kumimoji="1" lang="en-US" altLang="ja-JP" sz="800" dirty="0">
              <a:solidFill>
                <a:schemeClr val="accent1">
                  <a:lumMod val="50000"/>
                </a:schemeClr>
              </a:solidFill>
            </a:endParaRPr>
          </a:p>
          <a:p>
            <a:r>
              <a:rPr kumimoji="1" lang="ja-JP" altLang="en-US" sz="800" dirty="0">
                <a:solidFill>
                  <a:schemeClr val="accent1">
                    <a:lumMod val="50000"/>
                  </a:schemeClr>
                </a:solidFill>
              </a:rPr>
              <a:t>　　　●国内旅行業務取扱管理者 林部香織　受付時間</a:t>
            </a:r>
            <a:r>
              <a:rPr kumimoji="1" lang="en-US" altLang="ja-JP" sz="800" dirty="0">
                <a:solidFill>
                  <a:schemeClr val="accent1">
                    <a:lumMod val="50000"/>
                  </a:schemeClr>
                </a:solidFill>
              </a:rPr>
              <a:t>8:30~17:00</a:t>
            </a:r>
            <a:endParaRPr lang="en-US" altLang="ja-JP" sz="1521" dirty="0">
              <a:solidFill>
                <a:schemeClr val="bg1"/>
              </a:solidFill>
              <a:latin typeface="+mj-ea"/>
            </a:endParaRPr>
          </a:p>
        </p:txBody>
      </p:sp>
      <p:pic>
        <p:nvPicPr>
          <p:cNvPr id="24" name="図 23">
            <a:extLst>
              <a:ext uri="{FF2B5EF4-FFF2-40B4-BE49-F238E27FC236}">
                <a16:creationId xmlns:a16="http://schemas.microsoft.com/office/drawing/2014/main" id="{FAFD4181-239A-4AD1-CF1F-7FA442955F0D}"/>
              </a:ext>
            </a:extLst>
          </p:cNvPr>
          <p:cNvPicPr>
            <a:picLocks noChangeAspect="1"/>
          </p:cNvPicPr>
          <p:nvPr/>
        </p:nvPicPr>
        <p:blipFill>
          <a:blip r:embed="rId12"/>
          <a:stretch>
            <a:fillRect/>
          </a:stretch>
        </p:blipFill>
        <p:spPr>
          <a:xfrm>
            <a:off x="-4393108" y="4931916"/>
            <a:ext cx="1091836" cy="648072"/>
          </a:xfrm>
          <a:prstGeom prst="rect">
            <a:avLst/>
          </a:prstGeom>
        </p:spPr>
      </p:pic>
      <p:grpSp>
        <p:nvGrpSpPr>
          <p:cNvPr id="37" name="グループ化 36">
            <a:extLst>
              <a:ext uri="{FF2B5EF4-FFF2-40B4-BE49-F238E27FC236}">
                <a16:creationId xmlns:a16="http://schemas.microsoft.com/office/drawing/2014/main" id="{A9EB4B95-C04F-A40C-6C8F-1BCF2B043700}"/>
              </a:ext>
            </a:extLst>
          </p:cNvPr>
          <p:cNvGrpSpPr/>
          <p:nvPr/>
        </p:nvGrpSpPr>
        <p:grpSpPr>
          <a:xfrm>
            <a:off x="3608164" y="7532588"/>
            <a:ext cx="3672409" cy="703330"/>
            <a:chOff x="8018976" y="269714"/>
            <a:chExt cx="3672409" cy="703330"/>
          </a:xfrm>
        </p:grpSpPr>
        <p:sp>
          <p:nvSpPr>
            <p:cNvPr id="40" name="正方形/長方形 39">
              <a:extLst>
                <a:ext uri="{FF2B5EF4-FFF2-40B4-BE49-F238E27FC236}">
                  <a16:creationId xmlns:a16="http://schemas.microsoft.com/office/drawing/2014/main" id="{121021A3-0D9A-CB7B-3783-B1A539C31578}"/>
                </a:ext>
              </a:extLst>
            </p:cNvPr>
            <p:cNvSpPr/>
            <p:nvPr/>
          </p:nvSpPr>
          <p:spPr>
            <a:xfrm>
              <a:off x="8018976" y="269714"/>
              <a:ext cx="3672409" cy="703330"/>
            </a:xfrm>
            <a:prstGeom prst="rect">
              <a:avLst/>
            </a:prstGeom>
            <a:noFill/>
          </p:spPr>
          <p:txBody>
            <a:bodyPr wrap="square" lIns="86927" tIns="43464" rIns="86927" bIns="43464">
              <a:spAutoFit/>
            </a:bodyPr>
            <a:lstStyle/>
            <a:p>
              <a:pPr algn="ctr"/>
              <a:r>
                <a:rPr lang="ja-JP" altLang="en-US" sz="2000" b="1" dirty="0">
                  <a:ln w="203200">
                    <a:solidFill>
                      <a:schemeClr val="accent3">
                        <a:lumMod val="60000"/>
                        <a:lumOff val="40000"/>
                      </a:schemeClr>
                    </a:solidFill>
                    <a:prstDash val="solid"/>
                  </a:ln>
                  <a:solidFill>
                    <a:schemeClr val="accent4">
                      <a:lumMod val="75000"/>
                    </a:schemeClr>
                  </a:solidFill>
                </a:rPr>
                <a:t>海に・山に・</a:t>
              </a:r>
              <a:endParaRPr lang="en-US" altLang="ja-JP" sz="2000" b="1" dirty="0">
                <a:ln w="203200">
                  <a:solidFill>
                    <a:schemeClr val="accent3">
                      <a:lumMod val="60000"/>
                      <a:lumOff val="40000"/>
                    </a:schemeClr>
                  </a:solidFill>
                  <a:prstDash val="solid"/>
                </a:ln>
                <a:solidFill>
                  <a:schemeClr val="accent4">
                    <a:lumMod val="75000"/>
                  </a:schemeClr>
                </a:solidFill>
              </a:endParaRPr>
            </a:p>
            <a:p>
              <a:pPr algn="ctr"/>
              <a:r>
                <a:rPr lang="ja-JP" altLang="en-US" sz="2000" b="1" dirty="0">
                  <a:ln w="203200">
                    <a:solidFill>
                      <a:schemeClr val="accent3">
                        <a:lumMod val="60000"/>
                        <a:lumOff val="40000"/>
                      </a:schemeClr>
                    </a:solidFill>
                    <a:prstDash val="solid"/>
                  </a:ln>
                  <a:solidFill>
                    <a:schemeClr val="accent4">
                      <a:lumMod val="75000"/>
                    </a:schemeClr>
                  </a:solidFill>
                </a:rPr>
                <a:t>砂丘に移行海に</a:t>
              </a:r>
            </a:p>
          </p:txBody>
        </p:sp>
        <p:sp>
          <p:nvSpPr>
            <p:cNvPr id="42" name="正方形/長方形 41">
              <a:extLst>
                <a:ext uri="{FF2B5EF4-FFF2-40B4-BE49-F238E27FC236}">
                  <a16:creationId xmlns:a16="http://schemas.microsoft.com/office/drawing/2014/main" id="{AC397107-E316-1B84-A328-BD4874B98AE4}"/>
                </a:ext>
              </a:extLst>
            </p:cNvPr>
            <p:cNvSpPr/>
            <p:nvPr/>
          </p:nvSpPr>
          <p:spPr>
            <a:xfrm>
              <a:off x="8920218" y="269714"/>
              <a:ext cx="1869925" cy="703330"/>
            </a:xfrm>
            <a:prstGeom prst="rect">
              <a:avLst/>
            </a:prstGeom>
            <a:noFill/>
          </p:spPr>
          <p:txBody>
            <a:bodyPr wrap="none" lIns="86927" tIns="43464" rIns="86927" bIns="43464">
              <a:spAutoFit/>
            </a:bodyPr>
            <a:lstStyle/>
            <a:p>
              <a:pPr algn="ctr"/>
              <a:r>
                <a:rPr lang="ja-JP" altLang="en-US" sz="2000" b="1" dirty="0">
                  <a:ln w="15875">
                    <a:solidFill>
                      <a:schemeClr val="accent1">
                        <a:lumMod val="40000"/>
                        <a:lumOff val="60000"/>
                      </a:schemeClr>
                    </a:solidFill>
                    <a:prstDash val="solid"/>
                  </a:ln>
                  <a:solidFill>
                    <a:schemeClr val="accent1">
                      <a:lumMod val="40000"/>
                      <a:lumOff val="60000"/>
                    </a:schemeClr>
                  </a:solidFill>
                  <a:latin typeface="UD デジタル 教科書体 NP-B" panose="02020700000000000000" pitchFamily="18" charset="-128"/>
                  <a:ea typeface="UD デジタル 教科書体 NP-B" panose="02020700000000000000" pitchFamily="18" charset="-128"/>
                </a:rPr>
                <a:t>海に・山に・</a:t>
              </a:r>
              <a:endParaRPr lang="en-US" altLang="ja-JP" sz="2000" b="1" dirty="0">
                <a:ln w="15875">
                  <a:solidFill>
                    <a:schemeClr val="accent1">
                      <a:lumMod val="40000"/>
                      <a:lumOff val="60000"/>
                    </a:schemeClr>
                  </a:solidFill>
                  <a:prstDash val="solid"/>
                </a:ln>
                <a:solidFill>
                  <a:schemeClr val="accent1">
                    <a:lumMod val="40000"/>
                    <a:lumOff val="60000"/>
                  </a:schemeClr>
                </a:solidFill>
                <a:latin typeface="UD デジタル 教科書体 NP-B" panose="02020700000000000000" pitchFamily="18" charset="-128"/>
                <a:ea typeface="UD デジタル 教科書体 NP-B" panose="02020700000000000000" pitchFamily="18" charset="-128"/>
              </a:endParaRPr>
            </a:p>
            <a:p>
              <a:pPr algn="ctr"/>
              <a:r>
                <a:rPr lang="ja-JP" altLang="en-US" sz="2000" b="1" dirty="0">
                  <a:ln w="15875">
                    <a:solidFill>
                      <a:schemeClr val="accent1">
                        <a:lumMod val="40000"/>
                        <a:lumOff val="60000"/>
                      </a:schemeClr>
                    </a:solidFill>
                    <a:prstDash val="solid"/>
                  </a:ln>
                  <a:solidFill>
                    <a:schemeClr val="accent1">
                      <a:lumMod val="40000"/>
                      <a:lumOff val="60000"/>
                    </a:schemeClr>
                  </a:solidFill>
                  <a:latin typeface="UD デジタル 教科書体 NP-B" panose="02020700000000000000" pitchFamily="18" charset="-128"/>
                  <a:ea typeface="UD デジタル 教科書体 NP-B" panose="02020700000000000000" pitchFamily="18" charset="-128"/>
                </a:rPr>
                <a:t>砂丘にいこう</a:t>
              </a:r>
              <a:r>
                <a:rPr lang="en-US" altLang="ja-JP" sz="2000" b="1" dirty="0">
                  <a:ln w="15875">
                    <a:solidFill>
                      <a:schemeClr val="accent1">
                        <a:lumMod val="40000"/>
                        <a:lumOff val="60000"/>
                      </a:schemeClr>
                    </a:solidFill>
                    <a:prstDash val="solid"/>
                  </a:ln>
                  <a:solidFill>
                    <a:schemeClr val="accent1">
                      <a:lumMod val="40000"/>
                      <a:lumOff val="60000"/>
                    </a:schemeClr>
                  </a:solidFill>
                  <a:latin typeface="UD デジタル 教科書体 NP-B" panose="02020700000000000000" pitchFamily="18" charset="-128"/>
                  <a:ea typeface="UD デジタル 教科書体 NP-B" panose="02020700000000000000" pitchFamily="18" charset="-128"/>
                </a:rPr>
                <a:t>‼</a:t>
              </a:r>
              <a:endParaRPr lang="ja-JP" altLang="en-US" sz="2000" b="1" dirty="0">
                <a:ln w="15875">
                  <a:solidFill>
                    <a:schemeClr val="accent1">
                      <a:lumMod val="40000"/>
                      <a:lumOff val="60000"/>
                    </a:schemeClr>
                  </a:solidFill>
                  <a:prstDash val="solid"/>
                </a:ln>
                <a:solidFill>
                  <a:schemeClr val="accent1">
                    <a:lumMod val="40000"/>
                    <a:lumOff val="60000"/>
                  </a:schemeClr>
                </a:solidFill>
                <a:latin typeface="UD デジタル 教科書体 NP-B" panose="02020700000000000000" pitchFamily="18" charset="-128"/>
                <a:ea typeface="UD デジタル 教科書体 NP-B" panose="02020700000000000000" pitchFamily="18" charset="-128"/>
              </a:endParaRPr>
            </a:p>
          </p:txBody>
        </p:sp>
      </p:grpSp>
      <p:grpSp>
        <p:nvGrpSpPr>
          <p:cNvPr id="50" name="グループ化 49">
            <a:extLst>
              <a:ext uri="{FF2B5EF4-FFF2-40B4-BE49-F238E27FC236}">
                <a16:creationId xmlns:a16="http://schemas.microsoft.com/office/drawing/2014/main" id="{9F43648A-6EBE-E4B3-107E-7EC5F62DE259}"/>
              </a:ext>
            </a:extLst>
          </p:cNvPr>
          <p:cNvGrpSpPr/>
          <p:nvPr/>
        </p:nvGrpSpPr>
        <p:grpSpPr>
          <a:xfrm>
            <a:off x="2780" y="6544455"/>
            <a:ext cx="5184576" cy="1195773"/>
            <a:chOff x="14211664" y="-2620389"/>
            <a:chExt cx="5184576" cy="1195773"/>
          </a:xfrm>
        </p:grpSpPr>
        <p:sp>
          <p:nvSpPr>
            <p:cNvPr id="61" name="正方形/長方形 60">
              <a:extLst>
                <a:ext uri="{FF2B5EF4-FFF2-40B4-BE49-F238E27FC236}">
                  <a16:creationId xmlns:a16="http://schemas.microsoft.com/office/drawing/2014/main" id="{9B8535F5-6DFE-13BF-98AF-E65D4E64987B}"/>
                </a:ext>
              </a:extLst>
            </p:cNvPr>
            <p:cNvSpPr/>
            <p:nvPr/>
          </p:nvSpPr>
          <p:spPr>
            <a:xfrm>
              <a:off x="14211664" y="-2620389"/>
              <a:ext cx="5184576" cy="1195773"/>
            </a:xfrm>
            <a:prstGeom prst="rect">
              <a:avLst/>
            </a:prstGeom>
            <a:noFill/>
          </p:spPr>
          <p:txBody>
            <a:bodyPr wrap="square" lIns="86927" tIns="43464" rIns="86927" bIns="43464">
              <a:spAutoFit/>
            </a:bodyPr>
            <a:lstStyle/>
            <a:p>
              <a:pPr algn="ctr"/>
              <a:r>
                <a:rPr lang="ja-JP" altLang="en-US" sz="1200" dirty="0">
                  <a:ln w="203200">
                    <a:solidFill>
                      <a:schemeClr val="accent3">
                        <a:lumMod val="60000"/>
                        <a:lumOff val="40000"/>
                      </a:schemeClr>
                    </a:solidFill>
                    <a:prstDash val="solid"/>
                  </a:ln>
                  <a:solidFill>
                    <a:schemeClr val="accent4">
                      <a:lumMod val="75000"/>
                    </a:schemeClr>
                  </a:solidFill>
                  <a:latin typeface="UD デジタル 教科書体 NP-B" panose="02020700000000000000" pitchFamily="18" charset="-128"/>
                  <a:ea typeface="UD デジタル 教科書体 NP-B" panose="02020700000000000000" pitchFamily="18" charset="-128"/>
                </a:rPr>
                <a:t>鳥取駅にはスーパーはくとが</a:t>
              </a:r>
              <a:endParaRPr lang="en-US" altLang="ja-JP" sz="1200" dirty="0">
                <a:ln w="203200">
                  <a:solidFill>
                    <a:schemeClr val="accent3">
                      <a:lumMod val="60000"/>
                      <a:lumOff val="40000"/>
                    </a:schemeClr>
                  </a:solidFill>
                  <a:prstDash val="solid"/>
                </a:ln>
                <a:solidFill>
                  <a:schemeClr val="accent4">
                    <a:lumMod val="75000"/>
                  </a:schemeClr>
                </a:solidFill>
                <a:latin typeface="UD デジタル 教科書体 NP-B" panose="02020700000000000000" pitchFamily="18" charset="-128"/>
                <a:ea typeface="UD デジタル 教科書体 NP-B" panose="02020700000000000000" pitchFamily="18" charset="-128"/>
              </a:endParaRPr>
            </a:p>
            <a:p>
              <a:pPr algn="ctr"/>
              <a:r>
                <a:rPr lang="ja-JP" altLang="en-US" sz="1200" dirty="0">
                  <a:ln w="203200">
                    <a:solidFill>
                      <a:schemeClr val="accent3">
                        <a:lumMod val="60000"/>
                        <a:lumOff val="40000"/>
                      </a:schemeClr>
                    </a:solidFill>
                    <a:prstDash val="solid"/>
                  </a:ln>
                  <a:solidFill>
                    <a:schemeClr val="accent4">
                      <a:lumMod val="75000"/>
                    </a:schemeClr>
                  </a:solidFill>
                  <a:latin typeface="UD デジタル 教科書体 NP-B" panose="02020700000000000000" pitchFamily="18" charset="-128"/>
                  <a:ea typeface="UD デジタル 教科書体 NP-B" panose="02020700000000000000" pitchFamily="18" charset="-128"/>
                </a:rPr>
                <a:t>とまります</a:t>
              </a:r>
              <a:endParaRPr lang="en-US" altLang="ja-JP" sz="1200" dirty="0">
                <a:ln w="203200">
                  <a:solidFill>
                    <a:schemeClr val="accent3">
                      <a:lumMod val="60000"/>
                      <a:lumOff val="40000"/>
                    </a:schemeClr>
                  </a:solidFill>
                  <a:prstDash val="solid"/>
                </a:ln>
                <a:solidFill>
                  <a:schemeClr val="accent4">
                    <a:lumMod val="75000"/>
                  </a:schemeClr>
                </a:solidFill>
                <a:latin typeface="UD デジタル 教科書体 NP-B" panose="02020700000000000000" pitchFamily="18" charset="-128"/>
                <a:ea typeface="UD デジタル 教科書体 NP-B" panose="02020700000000000000" pitchFamily="18" charset="-128"/>
              </a:endParaRPr>
            </a:p>
            <a:p>
              <a:pPr algn="ctr"/>
              <a:r>
                <a:rPr lang="ja-JP" altLang="en-US" sz="1200" dirty="0">
                  <a:ln w="203200">
                    <a:solidFill>
                      <a:schemeClr val="accent3">
                        <a:lumMod val="60000"/>
                        <a:lumOff val="40000"/>
                      </a:schemeClr>
                    </a:solidFill>
                    <a:prstDash val="solid"/>
                  </a:ln>
                  <a:solidFill>
                    <a:schemeClr val="accent4">
                      <a:lumMod val="75000"/>
                    </a:schemeClr>
                  </a:solidFill>
                  <a:latin typeface="UD デジタル 教科書体 NP-B" panose="02020700000000000000" pitchFamily="18" charset="-128"/>
                  <a:ea typeface="UD デジタル 教科書体 NP-B" panose="02020700000000000000" pitchFamily="18" charset="-128"/>
                </a:rPr>
                <a:t>鳥取駅前のお宿には源泉かけ流しの</a:t>
              </a:r>
              <a:endParaRPr lang="en-US" altLang="ja-JP" sz="1200" dirty="0">
                <a:ln w="203200">
                  <a:solidFill>
                    <a:schemeClr val="accent3">
                      <a:lumMod val="60000"/>
                      <a:lumOff val="40000"/>
                    </a:schemeClr>
                  </a:solidFill>
                  <a:prstDash val="solid"/>
                </a:ln>
                <a:solidFill>
                  <a:schemeClr val="accent4">
                    <a:lumMod val="75000"/>
                  </a:schemeClr>
                </a:solidFill>
                <a:latin typeface="UD デジタル 教科書体 NP-B" panose="02020700000000000000" pitchFamily="18" charset="-128"/>
                <a:ea typeface="UD デジタル 教科書体 NP-B" panose="02020700000000000000" pitchFamily="18" charset="-128"/>
              </a:endParaRPr>
            </a:p>
            <a:p>
              <a:pPr algn="ctr"/>
              <a:r>
                <a:rPr lang="ja-JP" altLang="en-US" sz="1200" dirty="0">
                  <a:ln w="203200">
                    <a:solidFill>
                      <a:schemeClr val="accent3">
                        <a:lumMod val="60000"/>
                        <a:lumOff val="40000"/>
                      </a:schemeClr>
                    </a:solidFill>
                    <a:prstDash val="solid"/>
                  </a:ln>
                  <a:solidFill>
                    <a:schemeClr val="accent4">
                      <a:lumMod val="75000"/>
                    </a:schemeClr>
                  </a:solidFill>
                  <a:latin typeface="UD デジタル 教科書体 NP-B" panose="02020700000000000000" pitchFamily="18" charset="-128"/>
                  <a:ea typeface="UD デジタル 教科書体 NP-B" panose="02020700000000000000" pitchFamily="18" charset="-128"/>
                </a:rPr>
                <a:t>温泉があります</a:t>
              </a:r>
              <a:endParaRPr lang="en-US" altLang="ja-JP" sz="1200" dirty="0">
                <a:ln w="203200">
                  <a:solidFill>
                    <a:schemeClr val="accent3">
                      <a:lumMod val="60000"/>
                      <a:lumOff val="40000"/>
                    </a:schemeClr>
                  </a:solidFill>
                  <a:prstDash val="solid"/>
                </a:ln>
                <a:solidFill>
                  <a:schemeClr val="accent4">
                    <a:lumMod val="75000"/>
                  </a:schemeClr>
                </a:solidFill>
                <a:latin typeface="UD デジタル 教科書体 NP-B" panose="02020700000000000000" pitchFamily="18" charset="-128"/>
                <a:ea typeface="UD デジタル 教科書体 NP-B" panose="02020700000000000000" pitchFamily="18" charset="-128"/>
              </a:endParaRPr>
            </a:p>
            <a:p>
              <a:pPr algn="ctr"/>
              <a:r>
                <a:rPr lang="ja-JP" altLang="en-US" sz="1200" dirty="0">
                  <a:ln w="203200">
                    <a:solidFill>
                      <a:schemeClr val="accent3">
                        <a:lumMod val="60000"/>
                        <a:lumOff val="40000"/>
                      </a:schemeClr>
                    </a:solidFill>
                    <a:prstDash val="solid"/>
                  </a:ln>
                  <a:solidFill>
                    <a:schemeClr val="accent4">
                      <a:lumMod val="75000"/>
                    </a:schemeClr>
                  </a:solidFill>
                  <a:latin typeface="UD デジタル 教科書体 NP-B" panose="02020700000000000000" pitchFamily="18" charset="-128"/>
                  <a:ea typeface="UD デジタル 教科書体 NP-B" panose="02020700000000000000" pitchFamily="18" charset="-128"/>
                </a:rPr>
                <a:t>駅前のホテルは源泉かけ流しの温泉です</a:t>
              </a:r>
              <a:endParaRPr lang="en-US" altLang="ja-JP" sz="1200" dirty="0">
                <a:ln w="203200">
                  <a:solidFill>
                    <a:schemeClr val="accent3">
                      <a:lumMod val="60000"/>
                      <a:lumOff val="40000"/>
                    </a:schemeClr>
                  </a:solidFill>
                  <a:prstDash val="solid"/>
                </a:ln>
                <a:solidFill>
                  <a:schemeClr val="accent4">
                    <a:lumMod val="75000"/>
                  </a:schemeClr>
                </a:solidFill>
                <a:latin typeface="UD デジタル 教科書体 NP-B" panose="02020700000000000000" pitchFamily="18" charset="-128"/>
                <a:ea typeface="UD デジタル 教科書体 NP-B" panose="02020700000000000000" pitchFamily="18" charset="-128"/>
              </a:endParaRPr>
            </a:p>
            <a:p>
              <a:pPr algn="ctr"/>
              <a:endParaRPr lang="ja-JP" altLang="en-US" sz="1200" dirty="0">
                <a:ln w="203200">
                  <a:solidFill>
                    <a:schemeClr val="accent3">
                      <a:lumMod val="60000"/>
                      <a:lumOff val="40000"/>
                    </a:schemeClr>
                  </a:solidFill>
                  <a:prstDash val="solid"/>
                </a:ln>
                <a:solidFill>
                  <a:schemeClr val="accent4">
                    <a:lumMod val="75000"/>
                  </a:schemeClr>
                </a:solidFill>
                <a:latin typeface="UD デジタル 教科書体 NP-B" panose="02020700000000000000" pitchFamily="18" charset="-128"/>
                <a:ea typeface="UD デジタル 教科書体 NP-B" panose="02020700000000000000" pitchFamily="18" charset="-128"/>
              </a:endParaRPr>
            </a:p>
          </p:txBody>
        </p:sp>
        <p:sp>
          <p:nvSpPr>
            <p:cNvPr id="63" name="正方形/長方形 62">
              <a:extLst>
                <a:ext uri="{FF2B5EF4-FFF2-40B4-BE49-F238E27FC236}">
                  <a16:creationId xmlns:a16="http://schemas.microsoft.com/office/drawing/2014/main" id="{149B1754-3D5F-3E41-76E2-ED29ADB834EF}"/>
                </a:ext>
              </a:extLst>
            </p:cNvPr>
            <p:cNvSpPr/>
            <p:nvPr/>
          </p:nvSpPr>
          <p:spPr>
            <a:xfrm>
              <a:off x="15363792" y="-2620389"/>
              <a:ext cx="2945541" cy="1195773"/>
            </a:xfrm>
            <a:prstGeom prst="rect">
              <a:avLst/>
            </a:prstGeom>
            <a:noFill/>
          </p:spPr>
          <p:txBody>
            <a:bodyPr wrap="none" lIns="86927" tIns="43464" rIns="86927" bIns="43464">
              <a:spAutoFit/>
            </a:bodyPr>
            <a:lstStyle/>
            <a:p>
              <a:pPr algn="ctr"/>
              <a:r>
                <a:rPr lang="ja-JP" altLang="en-US" sz="1200" dirty="0">
                  <a:ln w="15875">
                    <a:solidFill>
                      <a:schemeClr val="bg1"/>
                    </a:solidFill>
                    <a:prstDash val="solid"/>
                  </a:ln>
                  <a:solidFill>
                    <a:schemeClr val="tx2">
                      <a:lumMod val="75000"/>
                    </a:schemeClr>
                  </a:solidFill>
                  <a:latin typeface="UD デジタル 教科書体 N-R" panose="02020400000000000000" pitchFamily="17" charset="-128"/>
                  <a:ea typeface="UD デジタル 教科書体 N-R" panose="02020400000000000000" pitchFamily="17" charset="-128"/>
                </a:rPr>
                <a:t>鳥取駅にはスーパーはくとが</a:t>
              </a:r>
              <a:endParaRPr lang="en-US" altLang="ja-JP" sz="1200" dirty="0">
                <a:ln w="15875">
                  <a:solidFill>
                    <a:schemeClr val="bg1"/>
                  </a:solidFill>
                  <a:prstDash val="solid"/>
                </a:ln>
                <a:solidFill>
                  <a:schemeClr val="tx2">
                    <a:lumMod val="7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200" dirty="0">
                  <a:ln w="15875">
                    <a:solidFill>
                      <a:schemeClr val="bg1"/>
                    </a:solidFill>
                    <a:prstDash val="solid"/>
                  </a:ln>
                  <a:solidFill>
                    <a:schemeClr val="tx2">
                      <a:lumMod val="75000"/>
                    </a:schemeClr>
                  </a:solidFill>
                  <a:latin typeface="UD デジタル 教科書体 N-R" panose="02020400000000000000" pitchFamily="17" charset="-128"/>
                  <a:ea typeface="UD デジタル 教科書体 N-R" panose="02020400000000000000" pitchFamily="17" charset="-128"/>
                </a:rPr>
                <a:t>とまります</a:t>
              </a:r>
              <a:endParaRPr lang="en-US" altLang="ja-JP" sz="1200" dirty="0">
                <a:ln w="15875">
                  <a:solidFill>
                    <a:schemeClr val="bg1"/>
                  </a:solidFill>
                  <a:prstDash val="solid"/>
                </a:ln>
                <a:solidFill>
                  <a:schemeClr val="tx2">
                    <a:lumMod val="7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200" dirty="0">
                  <a:ln w="15875">
                    <a:solidFill>
                      <a:schemeClr val="bg1"/>
                    </a:solidFill>
                    <a:prstDash val="solid"/>
                  </a:ln>
                  <a:solidFill>
                    <a:schemeClr val="tx2">
                      <a:lumMod val="75000"/>
                    </a:schemeClr>
                  </a:solidFill>
                  <a:latin typeface="UD デジタル 教科書体 N-R" panose="02020400000000000000" pitchFamily="17" charset="-128"/>
                  <a:ea typeface="UD デジタル 教科書体 N-R" panose="02020400000000000000" pitchFamily="17" charset="-128"/>
                </a:rPr>
                <a:t>鳥取駅前のお宿には源泉かけ流しの</a:t>
              </a:r>
              <a:endParaRPr lang="en-US" altLang="ja-JP" sz="1200" dirty="0">
                <a:ln w="15875">
                  <a:solidFill>
                    <a:schemeClr val="bg1"/>
                  </a:solidFill>
                  <a:prstDash val="solid"/>
                </a:ln>
                <a:solidFill>
                  <a:schemeClr val="tx2">
                    <a:lumMod val="7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200" dirty="0">
                  <a:ln w="15875">
                    <a:solidFill>
                      <a:schemeClr val="bg1"/>
                    </a:solidFill>
                    <a:prstDash val="solid"/>
                  </a:ln>
                  <a:solidFill>
                    <a:schemeClr val="tx2">
                      <a:lumMod val="75000"/>
                    </a:schemeClr>
                  </a:solidFill>
                  <a:latin typeface="UD デジタル 教科書体 N-R" panose="02020400000000000000" pitchFamily="17" charset="-128"/>
                  <a:ea typeface="UD デジタル 教科書体 N-R" panose="02020400000000000000" pitchFamily="17" charset="-128"/>
                </a:rPr>
                <a:t>温泉があります</a:t>
              </a:r>
              <a:endParaRPr lang="en-US" altLang="ja-JP" sz="1200" dirty="0">
                <a:ln w="15875">
                  <a:solidFill>
                    <a:schemeClr val="bg1"/>
                  </a:solidFill>
                  <a:prstDash val="solid"/>
                </a:ln>
                <a:solidFill>
                  <a:schemeClr val="tx2">
                    <a:lumMod val="7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200" dirty="0">
                  <a:ln w="15875">
                    <a:solidFill>
                      <a:schemeClr val="bg1"/>
                    </a:solidFill>
                    <a:prstDash val="solid"/>
                  </a:ln>
                  <a:solidFill>
                    <a:schemeClr val="tx2">
                      <a:lumMod val="75000"/>
                    </a:schemeClr>
                  </a:solidFill>
                  <a:latin typeface="UD デジタル 教科書体 N-R" panose="02020400000000000000" pitchFamily="17" charset="-128"/>
                  <a:ea typeface="UD デジタル 教科書体 N-R" panose="02020400000000000000" pitchFamily="17" charset="-128"/>
                </a:rPr>
                <a:t>鳥取城跡はライトアップされ幻想的です</a:t>
              </a:r>
              <a:endParaRPr lang="en-US" altLang="ja-JP" sz="1200" dirty="0">
                <a:ln w="15875">
                  <a:solidFill>
                    <a:schemeClr val="bg1"/>
                  </a:solidFill>
                  <a:prstDash val="solid"/>
                </a:ln>
                <a:solidFill>
                  <a:schemeClr val="tx2">
                    <a:lumMod val="75000"/>
                  </a:schemeClr>
                </a:solidFill>
                <a:latin typeface="UD デジタル 教科書体 N-R" panose="02020400000000000000" pitchFamily="17" charset="-128"/>
                <a:ea typeface="UD デジタル 教科書体 N-R" panose="02020400000000000000" pitchFamily="17" charset="-128"/>
              </a:endParaRPr>
            </a:p>
            <a:p>
              <a:pPr algn="ctr"/>
              <a:endParaRPr lang="ja-JP" altLang="en-US" sz="1200" b="1" dirty="0">
                <a:ln w="15875">
                  <a:solidFill>
                    <a:schemeClr val="bg1"/>
                  </a:solidFill>
                  <a:prstDash val="solid"/>
                </a:ln>
                <a:solidFill>
                  <a:schemeClr val="accent4">
                    <a:lumMod val="50000"/>
                  </a:schemeClr>
                </a:solidFill>
              </a:endParaRPr>
            </a:p>
          </p:txBody>
        </p:sp>
      </p:grpSp>
      <p:pic>
        <p:nvPicPr>
          <p:cNvPr id="66" name="図 65">
            <a:extLst>
              <a:ext uri="{FF2B5EF4-FFF2-40B4-BE49-F238E27FC236}">
                <a16:creationId xmlns:a16="http://schemas.microsoft.com/office/drawing/2014/main" id="{A9581BE4-D109-8169-A8A3-F72D5797974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329374">
            <a:off x="4930260" y="279536"/>
            <a:ext cx="1024447" cy="381609"/>
          </a:xfrm>
          <a:prstGeom prst="rect">
            <a:avLst/>
          </a:prstGeom>
        </p:spPr>
      </p:pic>
      <p:sp>
        <p:nvSpPr>
          <p:cNvPr id="77" name="テキスト ボックス 76">
            <a:extLst>
              <a:ext uri="{FF2B5EF4-FFF2-40B4-BE49-F238E27FC236}">
                <a16:creationId xmlns:a16="http://schemas.microsoft.com/office/drawing/2014/main" id="{C973E61C-1499-9661-EF0F-5CC664B387E0}"/>
              </a:ext>
            </a:extLst>
          </p:cNvPr>
          <p:cNvSpPr txBox="1"/>
          <p:nvPr/>
        </p:nvSpPr>
        <p:spPr>
          <a:xfrm>
            <a:off x="7560220" y="6012036"/>
            <a:ext cx="3024336" cy="830997"/>
          </a:xfrm>
          <a:prstGeom prst="rect">
            <a:avLst/>
          </a:prstGeom>
          <a:noFill/>
        </p:spPr>
        <p:txBody>
          <a:bodyPr wrap="square">
            <a:spAutoFit/>
          </a:bodyPr>
          <a:lstStyle/>
          <a:p>
            <a:r>
              <a:rPr lang="ja-JP" altLang="en-US" sz="1600" b="1" dirty="0">
                <a:solidFill>
                  <a:schemeClr val="bg1"/>
                </a:solidFill>
              </a:rPr>
              <a:t>電話　</a:t>
            </a:r>
            <a:r>
              <a:rPr lang="en-US" altLang="ja-JP" sz="1600" b="1" dirty="0">
                <a:solidFill>
                  <a:schemeClr val="bg1"/>
                </a:solidFill>
              </a:rPr>
              <a:t>090-3837-7474</a:t>
            </a:r>
            <a:r>
              <a:rPr lang="ja-JP" altLang="en-US" sz="1600" b="1" dirty="0">
                <a:solidFill>
                  <a:schemeClr val="bg1"/>
                </a:solidFill>
              </a:rPr>
              <a:t>　　</a:t>
            </a:r>
            <a:endParaRPr lang="en-US" altLang="ja-JP" sz="1600" b="1" dirty="0">
              <a:solidFill>
                <a:schemeClr val="bg1"/>
              </a:solidFill>
            </a:endParaRPr>
          </a:p>
          <a:p>
            <a:r>
              <a:rPr lang="en-US" altLang="ja-JP" sz="1600" b="1" dirty="0">
                <a:solidFill>
                  <a:schemeClr val="bg1"/>
                </a:solidFill>
              </a:rPr>
              <a:t>FAX</a:t>
            </a:r>
            <a:r>
              <a:rPr lang="ja-JP" altLang="en-US" sz="1600" b="1" dirty="0">
                <a:solidFill>
                  <a:schemeClr val="bg1"/>
                </a:solidFill>
              </a:rPr>
              <a:t>　 </a:t>
            </a:r>
            <a:r>
              <a:rPr lang="en-US" altLang="ja-JP" sz="1600" b="1" dirty="0">
                <a:solidFill>
                  <a:schemeClr val="bg1"/>
                </a:solidFill>
              </a:rPr>
              <a:t>072-977-7474</a:t>
            </a:r>
            <a:r>
              <a:rPr lang="ja-JP" altLang="en-US" sz="1600" dirty="0">
                <a:solidFill>
                  <a:schemeClr val="bg1"/>
                </a:solidFill>
                <a:latin typeface="Bahnschrift SemiLight SemiConde" panose="020B0502040204020203" pitchFamily="34" charset="0"/>
              </a:rPr>
              <a:t> </a:t>
            </a:r>
            <a:endParaRPr lang="en-US" altLang="ja-JP" sz="1600" b="1" dirty="0">
              <a:solidFill>
                <a:schemeClr val="bg1"/>
              </a:solidFill>
            </a:endParaRPr>
          </a:p>
          <a:p>
            <a:r>
              <a:rPr lang="en-US" altLang="ja-JP" sz="1600" b="1" dirty="0">
                <a:solidFill>
                  <a:schemeClr val="bg1"/>
                </a:solidFill>
                <a:latin typeface="Bahnschrift SemiLight SemiConde" panose="020B0502040204020203" pitchFamily="34" charset="0"/>
              </a:rPr>
              <a:t>Mail      </a:t>
            </a:r>
            <a:r>
              <a:rPr lang="ja-JP" altLang="en-US" sz="1600" b="1" dirty="0">
                <a:solidFill>
                  <a:schemeClr val="bg1"/>
                </a:solidFill>
                <a:latin typeface="Bahnschrift SemiLight SemiConde" panose="020B0502040204020203" pitchFamily="34" charset="0"/>
              </a:rPr>
              <a:t> </a:t>
            </a:r>
            <a:r>
              <a:rPr lang="en-US" altLang="ja-JP" sz="1600" b="1" dirty="0">
                <a:solidFill>
                  <a:schemeClr val="bg1"/>
                </a:solidFill>
                <a:latin typeface="Bahnschrift SemiLight SemiConde" panose="020B0502040204020203" pitchFamily="34" charset="0"/>
                <a:hlinkClick r:id="rId14"/>
              </a:rPr>
              <a:t>hts.info@icloud.com</a:t>
            </a:r>
            <a:endParaRPr lang="en-US" altLang="ja-JP" sz="1600" b="1" dirty="0">
              <a:solidFill>
                <a:schemeClr val="bg1"/>
              </a:solidFill>
              <a:latin typeface="Bahnschrift SemiLight SemiConde" panose="020B0502040204020203" pitchFamily="34" charset="0"/>
            </a:endParaRPr>
          </a:p>
        </p:txBody>
      </p:sp>
      <p:sp>
        <p:nvSpPr>
          <p:cNvPr id="15" name="テキスト ボックス 14">
            <a:extLst>
              <a:ext uri="{FF2B5EF4-FFF2-40B4-BE49-F238E27FC236}">
                <a16:creationId xmlns:a16="http://schemas.microsoft.com/office/drawing/2014/main" id="{5F2B1075-E0C4-FC10-6044-ABC118B5D2D8}"/>
              </a:ext>
            </a:extLst>
          </p:cNvPr>
          <p:cNvSpPr txBox="1"/>
          <p:nvPr/>
        </p:nvSpPr>
        <p:spPr>
          <a:xfrm>
            <a:off x="3095724" y="9381604"/>
            <a:ext cx="4307855" cy="230832"/>
          </a:xfrm>
          <a:prstGeom prst="rect">
            <a:avLst/>
          </a:prstGeom>
          <a:noFill/>
        </p:spPr>
        <p:txBody>
          <a:bodyPr wrap="square" rtlCol="0">
            <a:spAutoFit/>
          </a:bodyPr>
          <a:lstStyle/>
          <a:p>
            <a:r>
              <a:rPr lang="ja-JP" altLang="en-US" sz="900" dirty="0">
                <a:solidFill>
                  <a:schemeClr val="bg1"/>
                </a:solidFill>
                <a:latin typeface="+mj-ea"/>
              </a:rPr>
              <a:t>国内旅行業務取扱管理者　林部 香織</a:t>
            </a:r>
            <a:endParaRPr lang="en-US" altLang="ja-JP" sz="900" dirty="0">
              <a:solidFill>
                <a:schemeClr val="bg1"/>
              </a:solidFill>
              <a:latin typeface="+mj-ea"/>
            </a:endParaRPr>
          </a:p>
        </p:txBody>
      </p:sp>
      <p:pic>
        <p:nvPicPr>
          <p:cNvPr id="92" name="図 91">
            <a:extLst>
              <a:ext uri="{FF2B5EF4-FFF2-40B4-BE49-F238E27FC236}">
                <a16:creationId xmlns:a16="http://schemas.microsoft.com/office/drawing/2014/main" id="{B9D599D9-7E7A-A78E-91FE-6FAD38543694}"/>
              </a:ext>
            </a:extLst>
          </p:cNvPr>
          <p:cNvPicPr>
            <a:picLocks noChangeAspect="1"/>
          </p:cNvPicPr>
          <p:nvPr/>
        </p:nvPicPr>
        <p:blipFill>
          <a:blip r:embed="rId15"/>
          <a:stretch>
            <a:fillRect/>
          </a:stretch>
        </p:blipFill>
        <p:spPr>
          <a:xfrm>
            <a:off x="6192068" y="8964364"/>
            <a:ext cx="432048" cy="432048"/>
          </a:xfrm>
          <a:prstGeom prst="rect">
            <a:avLst/>
          </a:prstGeom>
        </p:spPr>
      </p:pic>
      <p:sp>
        <p:nvSpPr>
          <p:cNvPr id="10" name="テキスト ボックス 9">
            <a:extLst>
              <a:ext uri="{FF2B5EF4-FFF2-40B4-BE49-F238E27FC236}">
                <a16:creationId xmlns:a16="http://schemas.microsoft.com/office/drawing/2014/main" id="{54634C69-D426-DA26-0063-468921564A50}"/>
              </a:ext>
            </a:extLst>
          </p:cNvPr>
          <p:cNvSpPr txBox="1"/>
          <p:nvPr/>
        </p:nvSpPr>
        <p:spPr>
          <a:xfrm>
            <a:off x="6192068" y="9396992"/>
            <a:ext cx="3126394" cy="215444"/>
          </a:xfrm>
          <a:prstGeom prst="rect">
            <a:avLst/>
          </a:prstGeom>
          <a:noFill/>
        </p:spPr>
        <p:txBody>
          <a:bodyPr wrap="square" rtlCol="0">
            <a:spAutoFit/>
          </a:bodyPr>
          <a:lstStyle/>
          <a:p>
            <a:r>
              <a:rPr kumimoji="1" lang="ja-JP" altLang="en-US" sz="400" dirty="0">
                <a:solidFill>
                  <a:schemeClr val="bg1"/>
                </a:solidFill>
              </a:rPr>
              <a:t>お問合せ</a:t>
            </a:r>
            <a:endParaRPr kumimoji="1" lang="en-US" altLang="ja-JP" sz="400" dirty="0">
              <a:solidFill>
                <a:schemeClr val="bg1"/>
              </a:solidFill>
            </a:endParaRPr>
          </a:p>
          <a:p>
            <a:r>
              <a:rPr kumimoji="1" lang="ja-JP" altLang="en-US" sz="400" dirty="0">
                <a:solidFill>
                  <a:schemeClr val="bg1"/>
                </a:solidFill>
              </a:rPr>
              <a:t>お申込み　</a:t>
            </a:r>
            <a:endParaRPr kumimoji="1" lang="en-US" altLang="ja-JP" sz="400" dirty="0">
              <a:solidFill>
                <a:schemeClr val="bg1"/>
              </a:solidFill>
            </a:endParaRPr>
          </a:p>
        </p:txBody>
      </p:sp>
      <p:sp>
        <p:nvSpPr>
          <p:cNvPr id="95" name="テキスト ボックス 94">
            <a:extLst>
              <a:ext uri="{FF2B5EF4-FFF2-40B4-BE49-F238E27FC236}">
                <a16:creationId xmlns:a16="http://schemas.microsoft.com/office/drawing/2014/main" id="{9C8EC642-8151-3248-E2DC-12AE10183F14}"/>
              </a:ext>
            </a:extLst>
          </p:cNvPr>
          <p:cNvSpPr txBox="1"/>
          <p:nvPr/>
        </p:nvSpPr>
        <p:spPr>
          <a:xfrm>
            <a:off x="-144636" y="10188500"/>
            <a:ext cx="7920390" cy="1461939"/>
          </a:xfrm>
          <a:prstGeom prst="rect">
            <a:avLst/>
          </a:prstGeom>
          <a:solidFill>
            <a:schemeClr val="tx2">
              <a:lumMod val="20000"/>
              <a:lumOff val="80000"/>
            </a:schemeClr>
          </a:solidFill>
        </p:spPr>
        <p:txBody>
          <a:bodyPr wrap="square" rtlCol="0">
            <a:spAutoFit/>
          </a:bodyPr>
          <a:lstStyle/>
          <a:p>
            <a:r>
              <a:rPr kumimoji="1" lang="ja-JP" altLang="en-US" sz="800" dirty="0"/>
              <a:t>　　</a:t>
            </a:r>
            <a:r>
              <a:rPr kumimoji="1" lang="ja-JP" altLang="en-US" sz="700" dirty="0"/>
              <a:t>　</a:t>
            </a:r>
            <a:r>
              <a:rPr kumimoji="1" lang="en-US" altLang="ja-JP" sz="700" dirty="0">
                <a:solidFill>
                  <a:schemeClr val="accent1">
                    <a:lumMod val="50000"/>
                  </a:schemeClr>
                </a:solidFill>
              </a:rPr>
              <a:t>【</a:t>
            </a:r>
            <a:r>
              <a:rPr kumimoji="1" lang="ja-JP" altLang="en-US" sz="700" dirty="0">
                <a:solidFill>
                  <a:schemeClr val="accent1">
                    <a:lumMod val="50000"/>
                  </a:schemeClr>
                </a:solidFill>
              </a:rPr>
              <a:t>注意事項</a:t>
            </a:r>
            <a:r>
              <a:rPr kumimoji="1" lang="en-US" altLang="ja-JP" sz="700" dirty="0">
                <a:solidFill>
                  <a:schemeClr val="accent1">
                    <a:lumMod val="50000"/>
                  </a:schemeClr>
                </a:solidFill>
              </a:rPr>
              <a:t>】</a:t>
            </a:r>
            <a:r>
              <a:rPr kumimoji="1" lang="ja-JP" altLang="en-US" sz="700" dirty="0">
                <a:solidFill>
                  <a:schemeClr val="accent1">
                    <a:lumMod val="50000"/>
                  </a:schemeClr>
                </a:solidFill>
              </a:rPr>
              <a:t>～～前もって知っておいていただきたいことを記載しています　必ずお読みください～～</a:t>
            </a:r>
            <a:r>
              <a:rPr kumimoji="1" lang="en-US" altLang="ja-JP" sz="700" b="1" dirty="0">
                <a:solidFill>
                  <a:schemeClr val="accent1">
                    <a:lumMod val="50000"/>
                  </a:schemeClr>
                </a:solidFill>
                <a:latin typeface="+mn-ea"/>
              </a:rPr>
              <a:t>	</a:t>
            </a:r>
          </a:p>
          <a:p>
            <a:r>
              <a:rPr kumimoji="1" lang="ja-JP" altLang="en-US" sz="700" dirty="0">
                <a:solidFill>
                  <a:schemeClr val="accent1">
                    <a:lumMod val="50000"/>
                  </a:schemeClr>
                </a:solidFill>
              </a:rPr>
              <a:t>　　　●ご出発日によっては、お問い合わせの際、状況により催行が中止となっている場合がございますのでご了承ください</a:t>
            </a:r>
            <a:endParaRPr kumimoji="1" lang="en-US" altLang="ja-JP" sz="700" dirty="0">
              <a:solidFill>
                <a:schemeClr val="accent1">
                  <a:lumMod val="50000"/>
                </a:schemeClr>
              </a:solidFill>
            </a:endParaRPr>
          </a:p>
          <a:p>
            <a:r>
              <a:rPr kumimoji="1" lang="ja-JP" altLang="en-US" sz="700" dirty="0">
                <a:solidFill>
                  <a:schemeClr val="accent1">
                    <a:lumMod val="50000"/>
                  </a:schemeClr>
                </a:solidFill>
              </a:rPr>
              <a:t>　　　●記載のスケジュールは、都合、状況により変更になる場合がございます　●時期や気象条件等により写真の風景が実際と異なる場合が</a:t>
            </a:r>
            <a:endParaRPr kumimoji="1" lang="en-US" altLang="ja-JP" sz="700" dirty="0">
              <a:solidFill>
                <a:schemeClr val="accent1">
                  <a:lumMod val="50000"/>
                </a:schemeClr>
              </a:solidFill>
            </a:endParaRPr>
          </a:p>
          <a:p>
            <a:r>
              <a:rPr lang="ja-JP" altLang="en-US" sz="700" dirty="0">
                <a:solidFill>
                  <a:schemeClr val="accent1">
                    <a:lumMod val="50000"/>
                  </a:schemeClr>
                </a:solidFill>
              </a:rPr>
              <a:t>　　　</a:t>
            </a:r>
            <a:r>
              <a:rPr kumimoji="1" lang="ja-JP" altLang="en-US" sz="700" dirty="0">
                <a:solidFill>
                  <a:schemeClr val="accent1">
                    <a:lumMod val="50000"/>
                  </a:schemeClr>
                </a:solidFill>
              </a:rPr>
              <a:t>ございます●ｷｬﾝｾﾙ時は旅行業約款に基づく取消料を頂きます。●</a:t>
            </a:r>
            <a:r>
              <a:rPr lang="ja-JP" altLang="en-US" sz="700" dirty="0">
                <a:solidFill>
                  <a:schemeClr val="accent1">
                    <a:lumMod val="50000"/>
                  </a:schemeClr>
                </a:solidFill>
              </a:rPr>
              <a:t>現地係員がお手伝い致します</a:t>
            </a:r>
            <a:r>
              <a:rPr kumimoji="1" lang="en-US" altLang="ja-JP" sz="700" dirty="0">
                <a:solidFill>
                  <a:schemeClr val="accent1">
                    <a:lumMod val="50000"/>
                  </a:schemeClr>
                </a:solidFill>
              </a:rPr>
              <a:t>【</a:t>
            </a:r>
            <a:r>
              <a:rPr kumimoji="1" lang="ja-JP" altLang="en-US" sz="700" dirty="0">
                <a:solidFill>
                  <a:schemeClr val="accent1">
                    <a:lumMod val="50000"/>
                  </a:schemeClr>
                </a:solidFill>
              </a:rPr>
              <a:t>個人情報について</a:t>
            </a:r>
            <a:r>
              <a:rPr kumimoji="1" lang="en-US" altLang="ja-JP" sz="700" dirty="0">
                <a:solidFill>
                  <a:schemeClr val="accent1">
                    <a:lumMod val="50000"/>
                  </a:schemeClr>
                </a:solidFill>
              </a:rPr>
              <a:t>】</a:t>
            </a:r>
            <a:r>
              <a:rPr kumimoji="1" lang="ja-JP" altLang="en-US" sz="700" dirty="0">
                <a:solidFill>
                  <a:schemeClr val="accent1">
                    <a:lumMod val="50000"/>
                  </a:schemeClr>
                </a:solidFill>
              </a:rPr>
              <a:t>お客様の</a:t>
            </a:r>
            <a:endParaRPr kumimoji="1" lang="en-US" altLang="ja-JP" sz="700" dirty="0">
              <a:solidFill>
                <a:schemeClr val="accent1">
                  <a:lumMod val="50000"/>
                </a:schemeClr>
              </a:solidFill>
            </a:endParaRPr>
          </a:p>
          <a:p>
            <a:r>
              <a:rPr lang="ja-JP" altLang="en-US" sz="700" dirty="0">
                <a:solidFill>
                  <a:schemeClr val="accent1">
                    <a:lumMod val="50000"/>
                  </a:schemeClr>
                </a:solidFill>
              </a:rPr>
              <a:t>　　　</a:t>
            </a:r>
            <a:r>
              <a:rPr kumimoji="1" lang="ja-JP" altLang="en-US" sz="700" dirty="0">
                <a:solidFill>
                  <a:schemeClr val="accent1">
                    <a:lumMod val="50000"/>
                  </a:schemeClr>
                </a:solidFill>
              </a:rPr>
              <a:t>個人情報につきましては、お客様との連絡やサービス手配</a:t>
            </a:r>
            <a:r>
              <a:rPr lang="ja-JP" altLang="en-US" sz="700" dirty="0">
                <a:solidFill>
                  <a:schemeClr val="accent1">
                    <a:lumMod val="50000"/>
                  </a:schemeClr>
                </a:solidFill>
              </a:rPr>
              <a:t> </a:t>
            </a:r>
            <a:r>
              <a:rPr kumimoji="1" lang="ja-JP" altLang="en-US" sz="700" dirty="0">
                <a:solidFill>
                  <a:schemeClr val="accent1">
                    <a:lumMod val="50000"/>
                  </a:schemeClr>
                </a:solidFill>
              </a:rPr>
              <a:t>手続きに必要な範囲で利用します</a:t>
            </a:r>
            <a:endParaRPr kumimoji="1" lang="en-US" altLang="ja-JP" sz="700" dirty="0">
              <a:solidFill>
                <a:schemeClr val="accent1">
                  <a:lumMod val="50000"/>
                </a:schemeClr>
              </a:solidFill>
            </a:endParaRPr>
          </a:p>
          <a:p>
            <a:r>
              <a:rPr lang="ja-JP" altLang="en-US" sz="700" dirty="0">
                <a:solidFill>
                  <a:schemeClr val="accent1">
                    <a:lumMod val="50000"/>
                  </a:schemeClr>
                </a:solidFill>
              </a:rPr>
              <a:t>　　</a:t>
            </a:r>
            <a:r>
              <a:rPr kumimoji="1" lang="ja-JP" altLang="en-US" sz="700" dirty="0">
                <a:solidFill>
                  <a:schemeClr val="accent1">
                    <a:lumMod val="50000"/>
                  </a:schemeClr>
                </a:solidFill>
              </a:rPr>
              <a:t>　サービス手配に必要な情報提供について同意の上お申し込みいただきます</a:t>
            </a:r>
            <a:r>
              <a:rPr lang="ja-JP" altLang="en-US" sz="700" dirty="0">
                <a:solidFill>
                  <a:schemeClr val="accent1">
                    <a:lumMod val="50000"/>
                  </a:schemeClr>
                </a:solidFill>
              </a:rPr>
              <a:t>　</a:t>
            </a:r>
            <a:endParaRPr lang="en-US" altLang="ja-JP" sz="700" dirty="0">
              <a:solidFill>
                <a:schemeClr val="accent1">
                  <a:lumMod val="50000"/>
                </a:schemeClr>
              </a:solidFill>
            </a:endParaRPr>
          </a:p>
          <a:p>
            <a:r>
              <a:rPr kumimoji="1" lang="ja-JP" altLang="en-US" sz="700" dirty="0">
                <a:solidFill>
                  <a:schemeClr val="accent1">
                    <a:lumMod val="50000"/>
                  </a:schemeClr>
                </a:solidFill>
              </a:rPr>
              <a:t>　　　●企画 ・催行 大阪府知事登録第３種旅行業</a:t>
            </a:r>
            <a:r>
              <a:rPr kumimoji="1" lang="en-US" altLang="ja-JP" sz="700" dirty="0">
                <a:solidFill>
                  <a:schemeClr val="accent1">
                    <a:lumMod val="50000"/>
                  </a:schemeClr>
                </a:solidFill>
              </a:rPr>
              <a:t>3-3186</a:t>
            </a:r>
            <a:r>
              <a:rPr kumimoji="1" lang="ja-JP" altLang="en-US" sz="700" dirty="0">
                <a:solidFill>
                  <a:schemeClr val="accent1">
                    <a:lumMod val="50000"/>
                  </a:schemeClr>
                </a:solidFill>
              </a:rPr>
              <a:t>号　林部旅行プランニングサービス</a:t>
            </a:r>
            <a:endParaRPr kumimoji="1" lang="en-US" altLang="ja-JP" sz="700" dirty="0">
              <a:solidFill>
                <a:schemeClr val="accent1">
                  <a:lumMod val="50000"/>
                </a:schemeClr>
              </a:solidFill>
            </a:endParaRPr>
          </a:p>
          <a:p>
            <a:r>
              <a:rPr lang="ja-JP" altLang="en-US" sz="700" dirty="0">
                <a:solidFill>
                  <a:schemeClr val="accent1">
                    <a:lumMod val="50000"/>
                  </a:schemeClr>
                </a:solidFill>
              </a:rPr>
              <a:t>　　　</a:t>
            </a:r>
            <a:r>
              <a:rPr kumimoji="1" lang="ja-JP" altLang="en-US" sz="700" dirty="0">
                <a:solidFill>
                  <a:schemeClr val="accent1">
                    <a:lumMod val="50000"/>
                  </a:schemeClr>
                </a:solidFill>
              </a:rPr>
              <a:t>●（一社）全国旅行業協会員・</a:t>
            </a:r>
            <a:r>
              <a:rPr kumimoji="1" lang="en-US" altLang="ja-JP" sz="700" dirty="0">
                <a:solidFill>
                  <a:schemeClr val="accent1">
                    <a:lumMod val="50000"/>
                  </a:schemeClr>
                </a:solidFill>
              </a:rPr>
              <a:t>(</a:t>
            </a:r>
            <a:r>
              <a:rPr kumimoji="1" lang="ja-JP" altLang="en-US" sz="700" dirty="0">
                <a:solidFill>
                  <a:schemeClr val="accent1">
                    <a:lumMod val="50000"/>
                  </a:schemeClr>
                </a:solidFill>
              </a:rPr>
              <a:t>株</a:t>
            </a:r>
            <a:r>
              <a:rPr kumimoji="1" lang="en-US" altLang="ja-JP" sz="700" dirty="0">
                <a:solidFill>
                  <a:schemeClr val="accent1">
                    <a:lumMod val="50000"/>
                  </a:schemeClr>
                </a:solidFill>
              </a:rPr>
              <a:t>)</a:t>
            </a:r>
            <a:r>
              <a:rPr kumimoji="1" lang="ja-JP" altLang="en-US" sz="700" dirty="0">
                <a:solidFill>
                  <a:schemeClr val="accent1">
                    <a:lumMod val="50000"/>
                  </a:schemeClr>
                </a:solidFill>
              </a:rPr>
              <a:t>全旅会員・柏原市商工会員</a:t>
            </a:r>
            <a:r>
              <a:rPr lang="ja-JP" altLang="en-US" sz="700" dirty="0">
                <a:solidFill>
                  <a:schemeClr val="accent1">
                    <a:lumMod val="50000"/>
                  </a:schemeClr>
                </a:solidFill>
              </a:rPr>
              <a:t>・</a:t>
            </a:r>
            <a:r>
              <a:rPr kumimoji="1" lang="ja-JP" altLang="en-US" sz="700" dirty="0">
                <a:solidFill>
                  <a:schemeClr val="accent1">
                    <a:lumMod val="50000"/>
                  </a:schemeClr>
                </a:solidFill>
              </a:rPr>
              <a:t>おおさか羽曳野観光局賛助会員</a:t>
            </a:r>
            <a:endParaRPr kumimoji="1" lang="en-US" altLang="ja-JP" sz="700" dirty="0">
              <a:solidFill>
                <a:schemeClr val="accent1">
                  <a:lumMod val="50000"/>
                </a:schemeClr>
              </a:solidFill>
            </a:endParaRPr>
          </a:p>
          <a:p>
            <a:r>
              <a:rPr lang="ja-JP" altLang="en-US" sz="700" dirty="0">
                <a:solidFill>
                  <a:schemeClr val="accent1">
                    <a:lumMod val="50000"/>
                  </a:schemeClr>
                </a:solidFill>
              </a:rPr>
              <a:t>　　　</a:t>
            </a:r>
            <a:r>
              <a:rPr kumimoji="1" lang="ja-JP" altLang="en-US" sz="700" dirty="0">
                <a:solidFill>
                  <a:schemeClr val="accent1">
                    <a:lumMod val="50000"/>
                  </a:schemeClr>
                </a:solidFill>
              </a:rPr>
              <a:t>●国内旅行業務取扱管理者 林部香織　受付時間</a:t>
            </a:r>
            <a:r>
              <a:rPr kumimoji="1" lang="en-US" altLang="ja-JP" sz="700" dirty="0">
                <a:solidFill>
                  <a:schemeClr val="accent1">
                    <a:lumMod val="50000"/>
                  </a:schemeClr>
                </a:solidFill>
              </a:rPr>
              <a:t>8:30~17:00</a:t>
            </a:r>
            <a:r>
              <a:rPr kumimoji="1" lang="ja-JP" altLang="en-US" sz="700" dirty="0">
                <a:solidFill>
                  <a:schemeClr val="accent1">
                    <a:lumMod val="50000"/>
                  </a:schemeClr>
                </a:solidFill>
              </a:rPr>
              <a:t>　</a:t>
            </a:r>
            <a:r>
              <a:rPr kumimoji="1" lang="ja-JP" altLang="en-US" sz="800" dirty="0">
                <a:solidFill>
                  <a:schemeClr val="accent1">
                    <a:lumMod val="50000"/>
                  </a:schemeClr>
                </a:solidFill>
              </a:rPr>
              <a:t>　</a:t>
            </a:r>
            <a:r>
              <a:rPr kumimoji="1" lang="en-US" altLang="ja-JP" sz="800" dirty="0">
                <a:solidFill>
                  <a:schemeClr val="accent1">
                    <a:lumMod val="50000"/>
                  </a:schemeClr>
                </a:solidFill>
              </a:rPr>
              <a:t>【</a:t>
            </a:r>
            <a:r>
              <a:rPr lang="ja-JP" altLang="en-US" sz="800" dirty="0">
                <a:solidFill>
                  <a:schemeClr val="accent1">
                    <a:lumMod val="50000"/>
                  </a:schemeClr>
                </a:solidFill>
              </a:rPr>
              <a:t>共催</a:t>
            </a:r>
            <a:r>
              <a:rPr lang="en-US" altLang="ja-JP" sz="800" dirty="0">
                <a:solidFill>
                  <a:schemeClr val="accent1">
                    <a:lumMod val="50000"/>
                  </a:schemeClr>
                </a:solidFill>
              </a:rPr>
              <a:t>】</a:t>
            </a:r>
            <a:r>
              <a:rPr lang="ja-JP" altLang="en-US" sz="800" dirty="0">
                <a:solidFill>
                  <a:schemeClr val="accent1">
                    <a:lumMod val="50000"/>
                  </a:schemeClr>
                </a:solidFill>
              </a:rPr>
              <a:t>尾張徳川家２代目徳川光友公菩提寺  玉手山 安福寺　</a:t>
            </a:r>
            <a:endParaRPr lang="en-US" altLang="ja-JP" sz="800" dirty="0">
              <a:solidFill>
                <a:schemeClr val="accent1">
                  <a:lumMod val="50000"/>
                </a:schemeClr>
              </a:solidFill>
            </a:endParaRPr>
          </a:p>
          <a:p>
            <a:endParaRPr kumimoji="1" lang="en-US" altLang="ja-JP" sz="800" dirty="0">
              <a:solidFill>
                <a:schemeClr val="accent1">
                  <a:lumMod val="50000"/>
                </a:schemeClr>
              </a:solidFill>
            </a:endParaRPr>
          </a:p>
          <a:p>
            <a:endParaRPr lang="en-US" altLang="ja-JP" sz="800" dirty="0"/>
          </a:p>
          <a:p>
            <a:endParaRPr kumimoji="1" lang="en-US" altLang="ja-JP" sz="800" dirty="0"/>
          </a:p>
        </p:txBody>
      </p:sp>
      <p:pic>
        <p:nvPicPr>
          <p:cNvPr id="106" name="図 105">
            <a:extLst>
              <a:ext uri="{FF2B5EF4-FFF2-40B4-BE49-F238E27FC236}">
                <a16:creationId xmlns:a16="http://schemas.microsoft.com/office/drawing/2014/main" id="{52C57D3F-A7F9-1704-30C2-46EAB2B04DE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83956" y="9036372"/>
            <a:ext cx="1007492" cy="375294"/>
          </a:xfrm>
          <a:prstGeom prst="rect">
            <a:avLst/>
          </a:prstGeom>
        </p:spPr>
      </p:pic>
      <p:sp>
        <p:nvSpPr>
          <p:cNvPr id="108" name="テキスト ボックス 107">
            <a:extLst>
              <a:ext uri="{FF2B5EF4-FFF2-40B4-BE49-F238E27FC236}">
                <a16:creationId xmlns:a16="http://schemas.microsoft.com/office/drawing/2014/main" id="{F60793EA-5B5C-1A1E-4334-ED4CF45B5B6B}"/>
              </a:ext>
            </a:extLst>
          </p:cNvPr>
          <p:cNvSpPr txBox="1"/>
          <p:nvPr/>
        </p:nvSpPr>
        <p:spPr>
          <a:xfrm>
            <a:off x="5111948" y="9381604"/>
            <a:ext cx="10321870" cy="230832"/>
          </a:xfrm>
          <a:prstGeom prst="rect">
            <a:avLst/>
          </a:prstGeom>
          <a:noFill/>
        </p:spPr>
        <p:txBody>
          <a:bodyPr wrap="square">
            <a:spAutoFit/>
          </a:bodyPr>
          <a:lstStyle/>
          <a:p>
            <a:r>
              <a:rPr kumimoji="1" lang="ja-JP" altLang="en-US" sz="900" dirty="0">
                <a:solidFill>
                  <a:schemeClr val="accent1">
                    <a:lumMod val="50000"/>
                  </a:schemeClr>
                </a:solidFill>
              </a:rPr>
              <a:t>☎　</a:t>
            </a:r>
            <a:r>
              <a:rPr kumimoji="1" lang="en-US" altLang="ja-JP" sz="900" dirty="0">
                <a:solidFill>
                  <a:schemeClr val="accent1">
                    <a:lumMod val="50000"/>
                  </a:schemeClr>
                </a:solidFill>
              </a:rPr>
              <a:t>090-3837-7474</a:t>
            </a:r>
            <a:endParaRPr lang="ja-JP" altLang="en-US" sz="900" dirty="0"/>
          </a:p>
        </p:txBody>
      </p:sp>
    </p:spTree>
  </p:cSld>
  <p:clrMapOvr>
    <a:masterClrMapping/>
  </p:clrMapOvr>
</p:sld>
</file>

<file path=ppt/theme/theme1.xml><?xml version="1.0" encoding="utf-8"?>
<a:theme xmlns:a="http://schemas.openxmlformats.org/drawingml/2006/main" name="スライス">
  <a:themeElements>
    <a:clrScheme name="スライス">
      <a:dk1>
        <a:sysClr val="windowText" lastClr="000000"/>
      </a:dk1>
      <a:lt1>
        <a:sysClr val="window" lastClr="FFFFFF"/>
      </a:lt1>
      <a:dk2>
        <a:srgbClr val="AD2E03"/>
      </a:dk2>
      <a:lt2>
        <a:srgbClr val="D75626"/>
      </a:lt2>
      <a:accent1>
        <a:srgbClr val="760603"/>
      </a:accent1>
      <a:accent2>
        <a:srgbClr val="FA9C1F"/>
      </a:accent2>
      <a:accent3>
        <a:srgbClr val="D9BB55"/>
      </a:accent3>
      <a:accent4>
        <a:srgbClr val="829551"/>
      </a:accent4>
      <a:accent5>
        <a:srgbClr val="58A28B"/>
      </a:accent5>
      <a:accent6>
        <a:srgbClr val="426480"/>
      </a:accent6>
      <a:hlink>
        <a:srgbClr val="460402"/>
      </a:hlink>
      <a:folHlink>
        <a:srgbClr val="991111"/>
      </a:folHlink>
    </a:clrScheme>
    <a:fontScheme name="スライス">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スライ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42000"/>
                <a:satMod val="200000"/>
                <a:lumMod val="118000"/>
              </a:schemeClr>
            </a:gs>
            <a:gs pos="100000">
              <a:schemeClr val="phClr">
                <a:shade val="94000"/>
                <a:hueMod val="22000"/>
                <a:satMod val="220000"/>
                <a:lumMod val="62000"/>
              </a:schemeClr>
            </a:gs>
          </a:gsLst>
          <a:lin ang="6120000" scaled="1"/>
        </a:gradFill>
        <a:gradFill rotWithShape="1">
          <a:gsLst>
            <a:gs pos="0">
              <a:schemeClr val="phClr">
                <a:tint val="97000"/>
                <a:hueMod val="142000"/>
                <a:satMod val="200000"/>
                <a:lumMod val="118000"/>
              </a:schemeClr>
            </a:gs>
            <a:gs pos="100000">
              <a:schemeClr val="phClr">
                <a:shade val="94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903AAAE-3EA5-424A-B142-CC51DC1F897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SourceMarket xmlns="1119c2e5-8fb9-4d5f-baf1-202c530f2c34">english</DirectSourceMarket>
    <ApprovalStatus xmlns="1119c2e5-8fb9-4d5f-baf1-202c530f2c34">InProgress</ApprovalStatus>
    <MarketSpecific xmlns="1119c2e5-8fb9-4d5f-baf1-202c530f2c34" xsi:nil="true"/>
    <PrimaryImageGen xmlns="1119c2e5-8fb9-4d5f-baf1-202c530f2c34">true</PrimaryImageGen>
    <ThumbnailAssetId xmlns="1119c2e5-8fb9-4d5f-baf1-202c530f2c34" xsi:nil="true"/>
    <TPFriendlyName xmlns="1119c2e5-8fb9-4d5f-baf1-202c530f2c34">旅行パンフレット</TPFriendlyName>
    <NumericId xmlns="1119c2e5-8fb9-4d5f-baf1-202c530f2c34">-1</NumericId>
    <BusinessGroup xmlns="1119c2e5-8fb9-4d5f-baf1-202c530f2c34" xsi:nil="true"/>
    <SourceTitle xmlns="1119c2e5-8fb9-4d5f-baf1-202c530f2c34">旅行パンフレット</SourceTitle>
    <APEditor xmlns="1119c2e5-8fb9-4d5f-baf1-202c530f2c34">
      <UserInfo>
        <DisplayName>FAREAST\kaorisat</DisplayName>
        <AccountId>71</AccountId>
        <AccountType/>
      </UserInfo>
    </APEditor>
    <OpenTemplate xmlns="1119c2e5-8fb9-4d5f-baf1-202c530f2c34">true</OpenTemplate>
    <UALocComments xmlns="1119c2e5-8fb9-4d5f-baf1-202c530f2c34" xsi:nil="true"/>
    <ParentAssetId xmlns="1119c2e5-8fb9-4d5f-baf1-202c530f2c34" xsi:nil="true"/>
    <IntlLangReviewDate xmlns="1119c2e5-8fb9-4d5f-baf1-202c530f2c34" xsi:nil="true"/>
    <LastPublishResultLookup xmlns="1119c2e5-8fb9-4d5f-baf1-202c530f2c34" xsi:nil="true"/>
    <PublishStatusLookup xmlns="1119c2e5-8fb9-4d5f-baf1-202c530f2c34">
      <Value>209052</Value>
      <Value>447204</Value>
    </PublishStatusLookup>
    <MachineTranslated xmlns="1119c2e5-8fb9-4d5f-baf1-202c530f2c34">false</MachineTranslated>
    <OriginalSourceMarket xmlns="1119c2e5-8fb9-4d5f-baf1-202c530f2c34">english</OriginalSourceMarket>
    <TPInstallLocation xmlns="1119c2e5-8fb9-4d5f-baf1-202c530f2c34">{My Templates}</TPInstallLocation>
    <APDescription xmlns="1119c2e5-8fb9-4d5f-baf1-202c530f2c34" xsi:nil="true"/>
    <ClipArtFilename xmlns="1119c2e5-8fb9-4d5f-baf1-202c530f2c34" xsi:nil="true"/>
    <ContentItem xmlns="1119c2e5-8fb9-4d5f-baf1-202c530f2c34" xsi:nil="true"/>
    <PublishTargets xmlns="1119c2e5-8fb9-4d5f-baf1-202c530f2c34">OfficeOnline</PublishTargets>
    <TimesCloned xmlns="1119c2e5-8fb9-4d5f-baf1-202c530f2c34" xsi:nil="true"/>
    <Provider xmlns="1119c2e5-8fb9-4d5f-baf1-202c530f2c34">EY006220130</Provider>
    <LastHandOff xmlns="1119c2e5-8fb9-4d5f-baf1-202c530f2c34" xsi:nil="true"/>
    <AssetStart xmlns="1119c2e5-8fb9-4d5f-baf1-202c530f2c34">2009-10-22T00:01:47+00:00</AssetStart>
    <AcquiredFrom xmlns="1119c2e5-8fb9-4d5f-baf1-202c530f2c34" xsi:nil="true"/>
    <TPClientViewer xmlns="1119c2e5-8fb9-4d5f-baf1-202c530f2c34">Microsoft Office PowerPoint</TPClientViewer>
    <IsDeleted xmlns="1119c2e5-8fb9-4d5f-baf1-202c530f2c34">false</IsDeleted>
    <TemplateStatus xmlns="1119c2e5-8fb9-4d5f-baf1-202c530f2c34" xsi:nil="true"/>
    <SubmitterId xmlns="1119c2e5-8fb9-4d5f-baf1-202c530f2c34" xsi:nil="true"/>
    <TPExecutable xmlns="1119c2e5-8fb9-4d5f-baf1-202c530f2c34" xsi:nil="true"/>
    <AssetType xmlns="1119c2e5-8fb9-4d5f-baf1-202c530f2c34">TP</AssetType>
    <CSXUpdate xmlns="1119c2e5-8fb9-4d5f-baf1-202c530f2c34">false</CSXUpdate>
    <ApprovalLog xmlns="1119c2e5-8fb9-4d5f-baf1-202c530f2c34" xsi:nil="true"/>
    <CSXSubmissionDate xmlns="1119c2e5-8fb9-4d5f-baf1-202c530f2c34" xsi:nil="true"/>
    <BugNumber xmlns="1119c2e5-8fb9-4d5f-baf1-202c530f2c34" xsi:nil="true"/>
    <TPComponent xmlns="1119c2e5-8fb9-4d5f-baf1-202c530f2c34">PPTFiles</TPComponent>
    <Milestone xmlns="1119c2e5-8fb9-4d5f-baf1-202c530f2c34" xsi:nil="true"/>
    <OriginAsset xmlns="1119c2e5-8fb9-4d5f-baf1-202c530f2c34" xsi:nil="true"/>
    <AssetId xmlns="1119c2e5-8fb9-4d5f-baf1-202c530f2c34">TP010286241</AssetId>
    <TPLaunchHelpLink xmlns="1119c2e5-8fb9-4d5f-baf1-202c530f2c34" xsi:nil="true"/>
    <TPApplication xmlns="1119c2e5-8fb9-4d5f-baf1-202c530f2c34">PowerPoint</TPApplication>
    <IntlLocPriority xmlns="1119c2e5-8fb9-4d5f-baf1-202c530f2c34" xsi:nil="true"/>
    <IntlLangReviewer xmlns="1119c2e5-8fb9-4d5f-baf1-202c530f2c34" xsi:nil="true"/>
    <HandoffToMSDN xmlns="1119c2e5-8fb9-4d5f-baf1-202c530f2c34" xsi:nil="true"/>
    <PlannedPubDate xmlns="1119c2e5-8fb9-4d5f-baf1-202c530f2c34" xsi:nil="true"/>
    <CrawlForDependencies xmlns="1119c2e5-8fb9-4d5f-baf1-202c530f2c34">false</CrawlForDependencies>
    <TrustLevel xmlns="1119c2e5-8fb9-4d5f-baf1-202c530f2c34">1 Microsoft Managed Content</TrustLevel>
    <IsSearchable xmlns="1119c2e5-8fb9-4d5f-baf1-202c530f2c34">false</IsSearchable>
    <TPNamespace xmlns="1119c2e5-8fb9-4d5f-baf1-202c530f2c34">POWERPNT</TPNamespace>
    <Markets xmlns="1119c2e5-8fb9-4d5f-baf1-202c530f2c34"/>
    <IntlLangReview xmlns="1119c2e5-8fb9-4d5f-baf1-202c530f2c34" xsi:nil="true"/>
    <AverageRating xmlns="1119c2e5-8fb9-4d5f-baf1-202c530f2c34" xsi:nil="true"/>
    <UAProjectedTotalWords xmlns="1119c2e5-8fb9-4d5f-baf1-202c530f2c34" xsi:nil="true"/>
    <OutputCachingOn xmlns="1119c2e5-8fb9-4d5f-baf1-202c530f2c34">false</OutputCachingOn>
    <TPCommandLine xmlns="1119c2e5-8fb9-4d5f-baf1-202c530f2c34">{PP} /n {FilePath}</TPCommandLine>
    <TPAppVersion xmlns="1119c2e5-8fb9-4d5f-baf1-202c530f2c34">12</TPAppVersion>
    <APAuthor xmlns="1119c2e5-8fb9-4d5f-baf1-202c530f2c34">
      <UserInfo>
        <DisplayName/>
        <AccountId>-1</AccountId>
        <AccountType/>
      </UserInfo>
    </APAuthor>
    <EditorialStatus xmlns="1119c2e5-8fb9-4d5f-baf1-202c530f2c34" xsi:nil="true"/>
    <TPLaunchHelpLinkType xmlns="1119c2e5-8fb9-4d5f-baf1-202c530f2c34">Template</TPLaunchHelpLinkType>
    <LastModifiedDateTime xmlns="1119c2e5-8fb9-4d5f-baf1-202c530f2c34" xsi:nil="true"/>
    <UACurrentWords xmlns="1119c2e5-8fb9-4d5f-baf1-202c530f2c34">0</UACurrentWords>
    <UALocRecommendation xmlns="1119c2e5-8fb9-4d5f-baf1-202c530f2c34">Localize</UALocRecommendation>
    <ArtSampleDocs xmlns="1119c2e5-8fb9-4d5f-baf1-202c530f2c34" xsi:nil="true"/>
    <UANotes xmlns="1119c2e5-8fb9-4d5f-baf1-202c530f2c34" xsi:nil="true"/>
    <ShowIn xmlns="1119c2e5-8fb9-4d5f-baf1-202c530f2c34">On Web no search</ShowIn>
    <CSXHash xmlns="1119c2e5-8fb9-4d5f-baf1-202c530f2c34" xsi:nil="true"/>
    <VoteCount xmlns="1119c2e5-8fb9-4d5f-baf1-202c530f2c34" xsi:nil="true"/>
    <DSATActionTaken xmlns="1119c2e5-8fb9-4d5f-baf1-202c530f2c34" xsi:nil="true"/>
    <AssetExpire xmlns="1119c2e5-8fb9-4d5f-baf1-202c530f2c34">2100-01-01T00:00:00+00:00</AssetExpire>
    <CSXSubmissionMarket xmlns="1119c2e5-8fb9-4d5f-baf1-202c530f2c34" xsi:nil="true"/>
    <Manager xmlns="1119c2e5-8fb9-4d5f-baf1-202c530f2c34" xsi:nil="true"/>
    <OOCacheId xmlns="1119c2e5-8fb9-4d5f-baf1-202c530f2c34" xsi:nil="true"/>
    <EditorialTags xmlns="1119c2e5-8fb9-4d5f-baf1-202c530f2c34" xsi:nil="true"/>
    <LegacyData xmlns="1119c2e5-8fb9-4d5f-baf1-202c530f2c34" xsi:nil="true"/>
    <Providers xmlns="1119c2e5-8fb9-4d5f-baf1-202c530f2c34" xsi:nil="true"/>
    <TemplateTemplateType xmlns="1119c2e5-8fb9-4d5f-baf1-202c530f2c34">PowerPoint 12 Default</TemplateTemplateType>
    <PolicheckWords xmlns="1119c2e5-8fb9-4d5f-baf1-202c530f2c34" xsi:nil="true"/>
    <FriendlyTitle xmlns="1119c2e5-8fb9-4d5f-baf1-202c530f2c34" xsi:nil="true"/>
    <Downloads xmlns="1119c2e5-8fb9-4d5f-baf1-202c530f2c34">0</Downloads>
    <LocPublishedDependentAssetsLookup xmlns="1119c2e5-8fb9-4d5f-baf1-202c530f2c34" xsi:nil="true"/>
    <FeatureTagsTaxHTField0 xmlns="1119c2e5-8fb9-4d5f-baf1-202c530f2c34">
      <Terms xmlns="http://schemas.microsoft.com/office/infopath/2007/PartnerControls"/>
    </FeatureTagsTaxHTField0>
    <TaxCatchAll xmlns="1119c2e5-8fb9-4d5f-baf1-202c530f2c34"/>
    <LocComments xmlns="1119c2e5-8fb9-4d5f-baf1-202c530f2c34" xsi:nil="true"/>
    <LocProcessedForMarketsLookup xmlns="1119c2e5-8fb9-4d5f-baf1-202c530f2c34" xsi:nil="true"/>
    <RecommendationsModifier xmlns="1119c2e5-8fb9-4d5f-baf1-202c530f2c34" xsi:nil="true"/>
    <LocOverallHandbackStatusLookup xmlns="1119c2e5-8fb9-4d5f-baf1-202c530f2c34" xsi:nil="true"/>
    <LocNewPublishedVersionLookup xmlns="1119c2e5-8fb9-4d5f-baf1-202c530f2c34" xsi:nil="true"/>
    <BlockPublish xmlns="1119c2e5-8fb9-4d5f-baf1-202c530f2c34" xsi:nil="true"/>
    <ScenarioTagsTaxHTField0 xmlns="1119c2e5-8fb9-4d5f-baf1-202c530f2c34">
      <Terms xmlns="http://schemas.microsoft.com/office/infopath/2007/PartnerControls"/>
    </ScenarioTagsTaxHTField0>
    <LocOverallLocStatusLookup xmlns="1119c2e5-8fb9-4d5f-baf1-202c530f2c34" xsi:nil="true"/>
    <LocOverallPreviewStatusLookup xmlns="1119c2e5-8fb9-4d5f-baf1-202c530f2c34" xsi:nil="true"/>
    <LocManualTestRequired xmlns="1119c2e5-8fb9-4d5f-baf1-202c530f2c34" xsi:nil="true"/>
    <LocOverallPublishStatusLookup xmlns="1119c2e5-8fb9-4d5f-baf1-202c530f2c34" xsi:nil="true"/>
    <LocPublishedLinkedAssetsLookup xmlns="1119c2e5-8fb9-4d5f-baf1-202c530f2c34" xsi:nil="true"/>
    <InternalTagsTaxHTField0 xmlns="1119c2e5-8fb9-4d5f-baf1-202c530f2c34">
      <Terms xmlns="http://schemas.microsoft.com/office/infopath/2007/PartnerControls"/>
    </InternalTagsTaxHTField0>
    <LocProcessedForHandoffsLookup xmlns="1119c2e5-8fb9-4d5f-baf1-202c530f2c34" xsi:nil="true"/>
    <LocalizationTagsTaxHTField0 xmlns="1119c2e5-8fb9-4d5f-baf1-202c530f2c34">
      <Terms xmlns="http://schemas.microsoft.com/office/infopath/2007/PartnerControls"/>
    </LocalizationTagsTaxHTField0>
    <CampaignTagsTaxHTField0 xmlns="1119c2e5-8fb9-4d5f-baf1-202c530f2c34">
      <Terms xmlns="http://schemas.microsoft.com/office/infopath/2007/PartnerControls"/>
    </CampaignTagsTaxHTField0>
    <LocLastLocAttemptVersionLookup xmlns="1119c2e5-8fb9-4d5f-baf1-202c530f2c34">46479</LocLastLocAttemptVersionLookup>
    <LocLastLocAttemptVersionTypeLookup xmlns="1119c2e5-8fb9-4d5f-baf1-202c530f2c34" xsi:nil="true"/>
    <LocRecommendedHandoff xmlns="1119c2e5-8fb9-4d5f-baf1-202c530f2c34" xsi:nil="true"/>
    <OriginalRelease xmlns="1119c2e5-8fb9-4d5f-baf1-202c530f2c34">14</OriginalRelease>
    <LocMarketGroupTiers2 xmlns="1119c2e5-8fb9-4d5f-baf1-202c530f2c3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F6E1CA76AAD4564AAF106FC3CFA868360400186944AA932D8046A3B88E9B37BEBDF5" ma:contentTypeVersion="57" ma:contentTypeDescription="Create a new document." ma:contentTypeScope="" ma:versionID="99516f8994b63f46a279aa564b61ee37">
  <xsd:schema xmlns:xsd="http://www.w3.org/2001/XMLSchema" xmlns:xs="http://www.w3.org/2001/XMLSchema" xmlns:p="http://schemas.microsoft.com/office/2006/metadata/properties" xmlns:ns2="1119c2e5-8fb9-4d5f-baf1-202c530f2c34" targetNamespace="http://schemas.microsoft.com/office/2006/metadata/properties" ma:root="true" ma:fieldsID="4ccc0999b57010467b6aff3ba0e15941" ns2:_="">
    <xsd:import namespace="1119c2e5-8fb9-4d5f-baf1-202c530f2c34"/>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19c2e5-8fb9-4d5f-baf1-202c530f2c34"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0:00:00Z"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04032b9e-8ee6-4e89-b9db-4ffff205d025}"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388FC2BA-F530-4FF7-911A-621CAE6AFBD3}" ma:internalName="CSXSubmissionMarket" ma:readOnly="false" ma:showField="MarketName" ma:web="1119c2e5-8fb9-4d5f-baf1-202c530f2c34">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5dcf7547-996b-4a0e-b7d1-0f761d14131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4D83B164-8C00-474C-8363-38E0B8FF22E3}" ma:internalName="InProjectListLookup" ma:readOnly="true" ma:showField="InProjectList"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e5aec8e1-0842-4156-acaa-2defcf90540a}"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4D83B164-8C00-474C-8363-38E0B8FF22E3}" ma:internalName="LastCompleteVersionLookup" ma:readOnly="true" ma:showField="LastCompleteVersion"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4D83B164-8C00-474C-8363-38E0B8FF22E3}" ma:internalName="LastPreviewErrorLookup" ma:readOnly="true" ma:showField="LastPreviewError"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4D83B164-8C00-474C-8363-38E0B8FF22E3}" ma:internalName="LastPreviewResultLookup" ma:readOnly="true" ma:showField="LastPreviewResult"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4D83B164-8C00-474C-8363-38E0B8FF22E3}" ma:internalName="LastPreviewAttemptDateLookup" ma:readOnly="true" ma:showField="LastPreviewAttemptDate"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4D83B164-8C00-474C-8363-38E0B8FF22E3}" ma:internalName="LastPreviewedByLookup" ma:readOnly="true" ma:showField="LastPreviewedBy"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4D83B164-8C00-474C-8363-38E0B8FF22E3}" ma:internalName="LastPreviewTimeLookup" ma:readOnly="true" ma:showField="LastPreviewTime"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4D83B164-8C00-474C-8363-38E0B8FF22E3}" ma:internalName="LastPreviewVersionLookup" ma:readOnly="true" ma:showField="LastPreviewVersion"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4D83B164-8C00-474C-8363-38E0B8FF22E3}" ma:internalName="LastPublishErrorLookup" ma:readOnly="true" ma:showField="LastPublishError"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4D83B164-8C00-474C-8363-38E0B8FF22E3}" ma:internalName="LastPublishResultLookup" ma:readOnly="true" ma:showField="LastPublishResult"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4D83B164-8C00-474C-8363-38E0B8FF22E3}" ma:internalName="LastPublishAttemptDateLookup" ma:readOnly="true" ma:showField="LastPublishAttemptDate"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4D83B164-8C00-474C-8363-38E0B8FF22E3}" ma:internalName="LastPublishedByLookup" ma:readOnly="true" ma:showField="LastPublishedBy"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4D83B164-8C00-474C-8363-38E0B8FF22E3}" ma:internalName="LastPublishTimeLookup" ma:readOnly="true" ma:showField="LastPublishTime"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4D83B164-8C00-474C-8363-38E0B8FF22E3}" ma:internalName="LastPublishVersionLookup" ma:readOnly="true" ma:showField="LastPublishVersion"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BC39992D-5589-4A4E-8B38-02E0637E5C25}" ma:internalName="LocLastLocAttemptVersionLookup" ma:readOnly="false" ma:showField="LastLocAttemptVersion" ma:web="1119c2e5-8fb9-4d5f-baf1-202c530f2c34">
      <xsd:simpleType>
        <xsd:restriction base="dms:Lookup"/>
      </xsd:simpleType>
    </xsd:element>
    <xsd:element name="LocLastLocAttemptVersionTypeLookup" ma:index="72" nillable="true" ma:displayName="Loc Last Loc Attempt Version Type" ma:default="" ma:list="{BC39992D-5589-4A4E-8B38-02E0637E5C25}" ma:internalName="LocLastLocAttemptVersionTypeLookup" ma:readOnly="true" ma:showField="LastLocAttemptVersionType" ma:web="1119c2e5-8fb9-4d5f-baf1-202c530f2c34">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BC39992D-5589-4A4E-8B38-02E0637E5C25}" ma:internalName="LocNewPublishedVersionLookup" ma:readOnly="true" ma:showField="NewPublishedVersion" ma:web="1119c2e5-8fb9-4d5f-baf1-202c530f2c34">
      <xsd:simpleType>
        <xsd:restriction base="dms:Lookup"/>
      </xsd:simpleType>
    </xsd:element>
    <xsd:element name="LocOverallHandbackStatusLookup" ma:index="76" nillable="true" ma:displayName="Loc Overall Handback Status" ma:default="" ma:list="{BC39992D-5589-4A4E-8B38-02E0637E5C25}" ma:internalName="LocOverallHandbackStatusLookup" ma:readOnly="true" ma:showField="OverallHandbackStatus" ma:web="1119c2e5-8fb9-4d5f-baf1-202c530f2c34">
      <xsd:simpleType>
        <xsd:restriction base="dms:Lookup"/>
      </xsd:simpleType>
    </xsd:element>
    <xsd:element name="LocOverallLocStatusLookup" ma:index="77" nillable="true" ma:displayName="Loc Overall Localize Status" ma:default="" ma:list="{BC39992D-5589-4A4E-8B38-02E0637E5C25}" ma:internalName="LocOverallLocStatusLookup" ma:readOnly="true" ma:showField="OverallLocStatus" ma:web="1119c2e5-8fb9-4d5f-baf1-202c530f2c34">
      <xsd:simpleType>
        <xsd:restriction base="dms:Lookup"/>
      </xsd:simpleType>
    </xsd:element>
    <xsd:element name="LocOverallPreviewStatusLookup" ma:index="78" nillable="true" ma:displayName="Loc Overall Preview Status" ma:default="" ma:list="{BC39992D-5589-4A4E-8B38-02E0637E5C25}" ma:internalName="LocOverallPreviewStatusLookup" ma:readOnly="true" ma:showField="OverallPreviewStatus" ma:web="1119c2e5-8fb9-4d5f-baf1-202c530f2c34">
      <xsd:simpleType>
        <xsd:restriction base="dms:Lookup"/>
      </xsd:simpleType>
    </xsd:element>
    <xsd:element name="LocOverallPublishStatusLookup" ma:index="79" nillable="true" ma:displayName="Loc Overall Publish Status" ma:default="" ma:list="{BC39992D-5589-4A4E-8B38-02E0637E5C25}" ma:internalName="LocOverallPublishStatusLookup" ma:readOnly="true" ma:showField="OverallPublishStatus" ma:web="1119c2e5-8fb9-4d5f-baf1-202c530f2c34">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BC39992D-5589-4A4E-8B38-02E0637E5C25}" ma:internalName="LocProcessedForHandoffsLookup" ma:readOnly="true" ma:showField="ProcessedForHandoffs" ma:web="1119c2e5-8fb9-4d5f-baf1-202c530f2c34">
      <xsd:simpleType>
        <xsd:restriction base="dms:Lookup"/>
      </xsd:simpleType>
    </xsd:element>
    <xsd:element name="LocProcessedForMarketsLookup" ma:index="82" nillable="true" ma:displayName="Loc Processed For Markets" ma:default="" ma:list="{BC39992D-5589-4A4E-8B38-02E0637E5C25}" ma:internalName="LocProcessedForMarketsLookup" ma:readOnly="true" ma:showField="ProcessedForMarkets" ma:web="1119c2e5-8fb9-4d5f-baf1-202c530f2c34">
      <xsd:simpleType>
        <xsd:restriction base="dms:Lookup"/>
      </xsd:simpleType>
    </xsd:element>
    <xsd:element name="LocPublishedDependentAssetsLookup" ma:index="83" nillable="true" ma:displayName="Loc Published Dependent Assets" ma:default="" ma:list="{BC39992D-5589-4A4E-8B38-02E0637E5C25}" ma:internalName="LocPublishedDependentAssetsLookup" ma:readOnly="true" ma:showField="PublishedDependentAssets" ma:web="1119c2e5-8fb9-4d5f-baf1-202c530f2c34">
      <xsd:simpleType>
        <xsd:restriction base="dms:Lookup"/>
      </xsd:simpleType>
    </xsd:element>
    <xsd:element name="LocPublishedLinkedAssetsLookup" ma:index="84" nillable="true" ma:displayName="Loc Published Linked Assets" ma:default="" ma:list="{BC39992D-5589-4A4E-8B38-02E0637E5C25}" ma:internalName="LocPublishedLinkedAssetsLookup" ma:readOnly="true" ma:showField="PublishedLinkedAssets" ma:web="1119c2e5-8fb9-4d5f-baf1-202c530f2c34">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28ca5b26-415b-4822-b35b-d9a845b1b83b}"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388FC2BA-F530-4FF7-911A-621CAE6AFBD3}" ma:internalName="Markets" ma:readOnly="false" ma:showField="MarketName"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4D83B164-8C00-474C-8363-38E0B8FF22E3}" ma:internalName="NumOfRatingsLookup" ma:readOnly="true" ma:showField="NumOfRatings"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4D83B164-8C00-474C-8363-38E0B8FF22E3}" ma:internalName="PublishStatusLookup" ma:readOnly="false" ma:showField="PublishStatus"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1c8e7b99-44ca-46c8-84b8-12cd8d7cf8ee}"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c59171da-55f1-4c8b-8421-0d1d3f99d741}" ma:internalName="TaxCatchAll" ma:showField="CatchAllData"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c59171da-55f1-4c8b-8421-0d1d3f99d741}" ma:internalName="TaxCatchAllLabel" ma:readOnly="true" ma:showField="CatchAllDataLabel"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A41341-769E-4B66-9D8A-513610C8AA18}">
  <ds:schemaRefs>
    <ds:schemaRef ds:uri="http://schemas.microsoft.com/sharepoint/v3/contenttype/forms"/>
  </ds:schemaRefs>
</ds:datastoreItem>
</file>

<file path=customXml/itemProps2.xml><?xml version="1.0" encoding="utf-8"?>
<ds:datastoreItem xmlns:ds="http://schemas.openxmlformats.org/officeDocument/2006/customXml" ds:itemID="{C94FF0DD-59B7-43B4-8A32-9033C85786BC}">
  <ds:schemaRefs>
    <ds:schemaRef ds:uri="http://schemas.microsoft.com/office/2006/metadata/properties"/>
    <ds:schemaRef ds:uri="1119c2e5-8fb9-4d5f-baf1-202c530f2c34"/>
    <ds:schemaRef ds:uri="http://purl.org/dc/terms/"/>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CF4B0C7F-20CF-4EF2-93A7-01B0723605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19c2e5-8fb9-4d5f-baf1-202c530f2c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Slice</Template>
  <TotalTime>4274</TotalTime>
  <Words>671</Words>
  <Application>Microsoft Office PowerPoint</Application>
  <PresentationFormat>ユーザー設定</PresentationFormat>
  <Paragraphs>84</Paragraphs>
  <Slides>1</Slides>
  <Notes>1</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1</vt:i4>
      </vt:variant>
    </vt:vector>
  </HeadingPairs>
  <TitlesOfParts>
    <vt:vector size="13" baseType="lpstr">
      <vt:lpstr>HGP創英角ﾎﾟｯﾌﾟ体</vt:lpstr>
      <vt:lpstr>ＭＳ ゴシック</vt:lpstr>
      <vt:lpstr>UD デジタル 教科書体 NP-B</vt:lpstr>
      <vt:lpstr>UD デジタル 教科書体 NP-R</vt:lpstr>
      <vt:lpstr>UD デジタル 教科書体 N-R</vt:lpstr>
      <vt:lpstr>メイリオ</vt:lpstr>
      <vt:lpstr>游ゴシック</vt:lpstr>
      <vt:lpstr>Bahnschrift SemiLight SemiConde</vt:lpstr>
      <vt:lpstr>Calibri</vt:lpstr>
      <vt:lpstr>Century Gothic</vt:lpstr>
      <vt:lpstr>Wingdings 3</vt:lpstr>
      <vt:lpstr>スライス</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林部 香織</dc:creator>
  <cp:lastModifiedBy>香織 林部</cp:lastModifiedBy>
  <cp:revision>42</cp:revision>
  <cp:lastPrinted>2024-04-30T03:07:45Z</cp:lastPrinted>
  <dcterms:created xsi:type="dcterms:W3CDTF">2023-07-27T00:05:45Z</dcterms:created>
  <dcterms:modified xsi:type="dcterms:W3CDTF">2024-04-30T03:14:26Z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0x010100F6E1CA76AAD4564AAF106FC3CFA868360400186944AA932D8046A3B88E9B37BEBDF5</vt:lpwstr>
  </property>
  <property fmtid="{D5CDD505-2E9C-101B-9397-08002B2CF9AE}" pid="3" name="ImageGenCounter">
    <vt:lpwstr>0</vt:lpwstr>
  </property>
  <property fmtid="{D5CDD505-2E9C-101B-9397-08002B2CF9AE}" pid="4" name="ViolationReportStatus">
    <vt:lpwstr>None</vt:lpwstr>
  </property>
  <property fmtid="{D5CDD505-2E9C-101B-9397-08002B2CF9AE}" pid="5" name="ImageGenStatus">
    <vt:lpwstr>0</vt:lpwstr>
  </property>
  <property fmtid="{D5CDD505-2E9C-101B-9397-08002B2CF9AE}" pid="6" name="Applications">
    <vt:lpwstr>1324;#PowerPoint 12;#1665;# Template 12</vt:lpwstr>
  </property>
  <property fmtid="{D5CDD505-2E9C-101B-9397-08002B2CF9AE}" pid="7" name="PolicheckCounter">
    <vt:lpwstr>0</vt:lpwstr>
  </property>
  <property fmtid="{D5CDD505-2E9C-101B-9397-08002B2CF9AE}" pid="8" name="PolicheckStatus">
    <vt:lpwstr>0</vt:lpwstr>
  </property>
  <property fmtid="{D5CDD505-2E9C-101B-9397-08002B2CF9AE}" pid="9" name="APTrustLevel">
    <vt:r8>0</vt:r8>
  </property>
</Properties>
</file>