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9"/>
  </p:notesMasterIdLst>
  <p:handoutMasterIdLst>
    <p:handoutMasterId r:id="rId20"/>
  </p:handoutMasterIdLst>
  <p:sldIdLst>
    <p:sldId id="263" r:id="rId5"/>
    <p:sldId id="264" r:id="rId6"/>
    <p:sldId id="265" r:id="rId7"/>
    <p:sldId id="266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67" r:id="rId1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A22CE-2E39-49EE-AE16-4E685793F3D0}" v="37" dt="2022-11-21T16:19:26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e Sacchetti" userId="23ff6be83012142b" providerId="LiveId" clId="{4AFA22CE-2E39-49EE-AE16-4E685793F3D0}"/>
    <pc:docChg chg="undo custSel addSld modSld sldOrd">
      <pc:chgData name="Emanuele Sacchetti" userId="23ff6be83012142b" providerId="LiveId" clId="{4AFA22CE-2E39-49EE-AE16-4E685793F3D0}" dt="2022-11-21T16:23:18.964" v="2471" actId="14100"/>
      <pc:docMkLst>
        <pc:docMk/>
      </pc:docMkLst>
      <pc:sldChg chg="modSp mod">
        <pc:chgData name="Emanuele Sacchetti" userId="23ff6be83012142b" providerId="LiveId" clId="{4AFA22CE-2E39-49EE-AE16-4E685793F3D0}" dt="2022-11-16T18:00:04.686" v="747" actId="1037"/>
        <pc:sldMkLst>
          <pc:docMk/>
          <pc:sldMk cId="3741828037" sldId="269"/>
        </pc:sldMkLst>
        <pc:spChg chg="mod">
          <ac:chgData name="Emanuele Sacchetti" userId="23ff6be83012142b" providerId="LiveId" clId="{4AFA22CE-2E39-49EE-AE16-4E685793F3D0}" dt="2022-11-16T18:00:04.686" v="747" actId="1037"/>
          <ac:spMkLst>
            <pc:docMk/>
            <pc:sldMk cId="3741828037" sldId="269"/>
            <ac:spMk id="15" creationId="{0FD02C0C-D5D2-A528-67DE-A687C1412FBC}"/>
          </ac:spMkLst>
        </pc:spChg>
      </pc:sldChg>
      <pc:sldChg chg="addSp modSp mod">
        <pc:chgData name="Emanuele Sacchetti" userId="23ff6be83012142b" providerId="LiveId" clId="{4AFA22CE-2E39-49EE-AE16-4E685793F3D0}" dt="2022-11-16T17:24:26.495" v="183" actId="14100"/>
        <pc:sldMkLst>
          <pc:docMk/>
          <pc:sldMk cId="1979205603" sldId="272"/>
        </pc:sldMkLst>
        <pc:spChg chg="mod">
          <ac:chgData name="Emanuele Sacchetti" userId="23ff6be83012142b" providerId="LiveId" clId="{4AFA22CE-2E39-49EE-AE16-4E685793F3D0}" dt="2022-11-16T17:21:30.593" v="152" actId="20577"/>
          <ac:spMkLst>
            <pc:docMk/>
            <pc:sldMk cId="1979205603" sldId="272"/>
            <ac:spMk id="2" creationId="{4FEE78A0-50AE-F03D-B359-D833784603A8}"/>
          </ac:spMkLst>
        </pc:spChg>
        <pc:spChg chg="mod">
          <ac:chgData name="Emanuele Sacchetti" userId="23ff6be83012142b" providerId="LiveId" clId="{4AFA22CE-2E39-49EE-AE16-4E685793F3D0}" dt="2022-11-16T17:22:21.528" v="161" actId="1076"/>
          <ac:spMkLst>
            <pc:docMk/>
            <pc:sldMk cId="1979205603" sldId="272"/>
            <ac:spMk id="3" creationId="{D78CC352-95EB-81C9-B13D-AD1E0C6F7165}"/>
          </ac:spMkLst>
        </pc:spChg>
        <pc:spChg chg="mod">
          <ac:chgData name="Emanuele Sacchetti" userId="23ff6be83012142b" providerId="LiveId" clId="{4AFA22CE-2E39-49EE-AE16-4E685793F3D0}" dt="2022-11-16T17:23:13.438" v="168" actId="1076"/>
          <ac:spMkLst>
            <pc:docMk/>
            <pc:sldMk cId="1979205603" sldId="272"/>
            <ac:spMk id="8" creationId="{4340E691-86F1-A623-4810-15486F74854B}"/>
          </ac:spMkLst>
        </pc:spChg>
        <pc:spChg chg="mod">
          <ac:chgData name="Emanuele Sacchetti" userId="23ff6be83012142b" providerId="LiveId" clId="{4AFA22CE-2E39-49EE-AE16-4E685793F3D0}" dt="2022-11-16T17:23:55.417" v="177" actId="1076"/>
          <ac:spMkLst>
            <pc:docMk/>
            <pc:sldMk cId="1979205603" sldId="272"/>
            <ac:spMk id="10" creationId="{F1BB5DB4-87E1-96A6-6FE1-6FCD9F9C4BE3}"/>
          </ac:spMkLst>
        </pc:spChg>
        <pc:spChg chg="mod">
          <ac:chgData name="Emanuele Sacchetti" userId="23ff6be83012142b" providerId="LiveId" clId="{4AFA22CE-2E39-49EE-AE16-4E685793F3D0}" dt="2022-11-16T17:22:13.477" v="159" actId="1076"/>
          <ac:spMkLst>
            <pc:docMk/>
            <pc:sldMk cId="1979205603" sldId="272"/>
            <ac:spMk id="11" creationId="{13222BFA-A0AB-DB8D-98C3-342B7B64E1CE}"/>
          </ac:spMkLst>
        </pc:spChg>
        <pc:spChg chg="mod">
          <ac:chgData name="Emanuele Sacchetti" userId="23ff6be83012142b" providerId="LiveId" clId="{4AFA22CE-2E39-49EE-AE16-4E685793F3D0}" dt="2022-11-16T17:21:51.434" v="155" actId="1076"/>
          <ac:spMkLst>
            <pc:docMk/>
            <pc:sldMk cId="1979205603" sldId="272"/>
            <ac:spMk id="12" creationId="{E9A25B0B-9FC8-C0F3-F846-3A17DD89A638}"/>
          </ac:spMkLst>
        </pc:spChg>
        <pc:spChg chg="mod">
          <ac:chgData name="Emanuele Sacchetti" userId="23ff6be83012142b" providerId="LiveId" clId="{4AFA22CE-2E39-49EE-AE16-4E685793F3D0}" dt="2022-11-16T17:23:45.681" v="175" actId="1076"/>
          <ac:spMkLst>
            <pc:docMk/>
            <pc:sldMk cId="1979205603" sldId="272"/>
            <ac:spMk id="13" creationId="{A71D0550-1A55-56D4-77C8-8F95EF684944}"/>
          </ac:spMkLst>
        </pc:spChg>
        <pc:picChg chg="add mod">
          <ac:chgData name="Emanuele Sacchetti" userId="23ff6be83012142b" providerId="LiveId" clId="{4AFA22CE-2E39-49EE-AE16-4E685793F3D0}" dt="2022-11-16T17:18:10.733" v="41" actId="1076"/>
          <ac:picMkLst>
            <pc:docMk/>
            <pc:sldMk cId="1979205603" sldId="272"/>
            <ac:picMk id="5" creationId="{823D5CA7-6B1C-9B28-3694-BB01E369A0B2}"/>
          </ac:picMkLst>
        </pc:picChg>
        <pc:cxnChg chg="add mod">
          <ac:chgData name="Emanuele Sacchetti" userId="23ff6be83012142b" providerId="LiveId" clId="{4AFA22CE-2E39-49EE-AE16-4E685793F3D0}" dt="2022-11-16T17:23:08.873" v="167" actId="1076"/>
          <ac:cxnSpMkLst>
            <pc:docMk/>
            <pc:sldMk cId="1979205603" sldId="272"/>
            <ac:cxnSpMk id="6" creationId="{808795D2-8B74-E430-9EBE-1CB378E4BEBF}"/>
          </ac:cxnSpMkLst>
        </pc:cxnChg>
        <pc:cxnChg chg="add mod">
          <ac:chgData name="Emanuele Sacchetti" userId="23ff6be83012142b" providerId="LiveId" clId="{4AFA22CE-2E39-49EE-AE16-4E685793F3D0}" dt="2022-11-16T17:24:15.511" v="181" actId="14100"/>
          <ac:cxnSpMkLst>
            <pc:docMk/>
            <pc:sldMk cId="1979205603" sldId="272"/>
            <ac:cxnSpMk id="7" creationId="{93163E3B-AE2B-671C-28C1-F19E00C5AF65}"/>
          </ac:cxnSpMkLst>
        </pc:cxnChg>
        <pc:cxnChg chg="add mod">
          <ac:chgData name="Emanuele Sacchetti" userId="23ff6be83012142b" providerId="LiveId" clId="{4AFA22CE-2E39-49EE-AE16-4E685793F3D0}" dt="2022-11-16T17:24:26.495" v="183" actId="14100"/>
          <ac:cxnSpMkLst>
            <pc:docMk/>
            <pc:sldMk cId="1979205603" sldId="272"/>
            <ac:cxnSpMk id="9" creationId="{DDFBEBA0-2145-AE36-54E5-1940DB6C73FB}"/>
          </ac:cxnSpMkLst>
        </pc:cxnChg>
        <pc:cxnChg chg="mod">
          <ac:chgData name="Emanuele Sacchetti" userId="23ff6be83012142b" providerId="LiveId" clId="{4AFA22CE-2E39-49EE-AE16-4E685793F3D0}" dt="2022-11-16T17:24:12.841" v="180" actId="14100"/>
          <ac:cxnSpMkLst>
            <pc:docMk/>
            <pc:sldMk cId="1979205603" sldId="272"/>
            <ac:cxnSpMk id="15" creationId="{58AD1465-CF9F-5B71-BE78-C341DAC2EFED}"/>
          </ac:cxnSpMkLst>
        </pc:cxnChg>
        <pc:cxnChg chg="mod">
          <ac:chgData name="Emanuele Sacchetti" userId="23ff6be83012142b" providerId="LiveId" clId="{4AFA22CE-2E39-49EE-AE16-4E685793F3D0}" dt="2022-11-16T17:21:56.392" v="156" actId="1076"/>
          <ac:cxnSpMkLst>
            <pc:docMk/>
            <pc:sldMk cId="1979205603" sldId="272"/>
            <ac:cxnSpMk id="17" creationId="{25615F82-07C5-94F5-1676-7E9477C3A075}"/>
          </ac:cxnSpMkLst>
        </pc:cxnChg>
        <pc:cxnChg chg="mod">
          <ac:chgData name="Emanuele Sacchetti" userId="23ff6be83012142b" providerId="LiveId" clId="{4AFA22CE-2E39-49EE-AE16-4E685793F3D0}" dt="2022-11-16T17:24:22.171" v="182" actId="14100"/>
          <ac:cxnSpMkLst>
            <pc:docMk/>
            <pc:sldMk cId="1979205603" sldId="272"/>
            <ac:cxnSpMk id="18" creationId="{5934E8C3-FECF-FB96-CE47-330EE4C71240}"/>
          </ac:cxnSpMkLst>
        </pc:cxnChg>
      </pc:sldChg>
      <pc:sldChg chg="addSp delSp modSp add mod ord">
        <pc:chgData name="Emanuele Sacchetti" userId="23ff6be83012142b" providerId="LiveId" clId="{4AFA22CE-2E39-49EE-AE16-4E685793F3D0}" dt="2022-11-16T17:59:27.665" v="743" actId="207"/>
        <pc:sldMkLst>
          <pc:docMk/>
          <pc:sldMk cId="4245928571" sldId="273"/>
        </pc:sldMkLst>
        <pc:spChg chg="mod">
          <ac:chgData name="Emanuele Sacchetti" userId="23ff6be83012142b" providerId="LiveId" clId="{4AFA22CE-2E39-49EE-AE16-4E685793F3D0}" dt="2022-11-16T17:59:06.957" v="742" actId="1076"/>
          <ac:spMkLst>
            <pc:docMk/>
            <pc:sldMk cId="4245928571" sldId="273"/>
            <ac:spMk id="2" creationId="{4FEE78A0-50AE-F03D-B359-D833784603A8}"/>
          </ac:spMkLst>
        </pc:spChg>
        <pc:spChg chg="mod">
          <ac:chgData name="Emanuele Sacchetti" userId="23ff6be83012142b" providerId="LiveId" clId="{4AFA22CE-2E39-49EE-AE16-4E685793F3D0}" dt="2022-11-16T17:58:01.165" v="739" actId="1076"/>
          <ac:spMkLst>
            <pc:docMk/>
            <pc:sldMk cId="4245928571" sldId="273"/>
            <ac:spMk id="3" creationId="{D78CC352-95EB-81C9-B13D-AD1E0C6F7165}"/>
          </ac:spMkLst>
        </pc:spChg>
        <pc:spChg chg="add del">
          <ac:chgData name="Emanuele Sacchetti" userId="23ff6be83012142b" providerId="LiveId" clId="{4AFA22CE-2E39-49EE-AE16-4E685793F3D0}" dt="2022-11-16T17:33:47.907" v="375" actId="11529"/>
          <ac:spMkLst>
            <pc:docMk/>
            <pc:sldMk cId="4245928571" sldId="273"/>
            <ac:spMk id="4" creationId="{1B0559BE-7D8E-D50A-A8C8-747D12811ED9}"/>
          </ac:spMkLst>
        </pc:spChg>
        <pc:spChg chg="add del mod">
          <ac:chgData name="Emanuele Sacchetti" userId="23ff6be83012142b" providerId="LiveId" clId="{4AFA22CE-2E39-49EE-AE16-4E685793F3D0}" dt="2022-11-16T17:59:27.665" v="743" actId="207"/>
          <ac:spMkLst>
            <pc:docMk/>
            <pc:sldMk cId="4245928571" sldId="273"/>
            <ac:spMk id="6" creationId="{693F7575-74E4-976F-DA11-301148EF9A86}"/>
          </ac:spMkLst>
        </pc:spChg>
        <pc:spChg chg="add mod">
          <ac:chgData name="Emanuele Sacchetti" userId="23ff6be83012142b" providerId="LiveId" clId="{4AFA22CE-2E39-49EE-AE16-4E685793F3D0}" dt="2022-11-16T17:59:27.665" v="743" actId="207"/>
          <ac:spMkLst>
            <pc:docMk/>
            <pc:sldMk cId="4245928571" sldId="273"/>
            <ac:spMk id="12" creationId="{2978C3B5-E8E3-9D47-02AB-7CD1AF4F3AAF}"/>
          </ac:spMkLst>
        </pc:spChg>
        <pc:spChg chg="add del mod">
          <ac:chgData name="Emanuele Sacchetti" userId="23ff6be83012142b" providerId="LiveId" clId="{4AFA22CE-2E39-49EE-AE16-4E685793F3D0}" dt="2022-11-16T17:44:05.960" v="427" actId="478"/>
          <ac:spMkLst>
            <pc:docMk/>
            <pc:sldMk cId="4245928571" sldId="273"/>
            <ac:spMk id="14" creationId="{4349D9D1-57AA-B845-F32C-5504FA7F41E6}"/>
          </ac:spMkLst>
        </pc:spChg>
        <pc:spChg chg="add mod">
          <ac:chgData name="Emanuele Sacchetti" userId="23ff6be83012142b" providerId="LiveId" clId="{4AFA22CE-2E39-49EE-AE16-4E685793F3D0}" dt="2022-11-16T17:59:27.665" v="743" actId="207"/>
          <ac:spMkLst>
            <pc:docMk/>
            <pc:sldMk cId="4245928571" sldId="273"/>
            <ac:spMk id="15" creationId="{1A773205-9B42-0F32-FBF7-C0BF401FC44E}"/>
          </ac:spMkLst>
        </pc:spChg>
        <pc:spChg chg="add mod">
          <ac:chgData name="Emanuele Sacchetti" userId="23ff6be83012142b" providerId="LiveId" clId="{4AFA22CE-2E39-49EE-AE16-4E685793F3D0}" dt="2022-11-16T17:59:27.665" v="743" actId="207"/>
          <ac:spMkLst>
            <pc:docMk/>
            <pc:sldMk cId="4245928571" sldId="273"/>
            <ac:spMk id="20" creationId="{575C85B3-B6F2-6945-6E26-186FCB2BB6FA}"/>
          </ac:spMkLst>
        </pc:spChg>
        <pc:picChg chg="del">
          <ac:chgData name="Emanuele Sacchetti" userId="23ff6be83012142b" providerId="LiveId" clId="{4AFA22CE-2E39-49EE-AE16-4E685793F3D0}" dt="2022-11-16T17:25:40.232" v="194" actId="478"/>
          <ac:picMkLst>
            <pc:docMk/>
            <pc:sldMk cId="4245928571" sldId="273"/>
            <ac:picMk id="5" creationId="{767B909A-C594-E15F-280D-1679C80A7A40}"/>
          </ac:picMkLst>
        </pc:picChg>
        <pc:picChg chg="add mod modCrop">
          <ac:chgData name="Emanuele Sacchetti" userId="23ff6be83012142b" providerId="LiveId" clId="{4AFA22CE-2E39-49EE-AE16-4E685793F3D0}" dt="2022-11-16T17:58:05.995" v="740" actId="1076"/>
          <ac:picMkLst>
            <pc:docMk/>
            <pc:sldMk cId="4245928571" sldId="273"/>
            <ac:picMk id="18" creationId="{1DED975B-C6DC-EE77-4B6C-CABD476EF61C}"/>
          </ac:picMkLst>
        </pc:picChg>
        <pc:cxnChg chg="add mod">
          <ac:chgData name="Emanuele Sacchetti" userId="23ff6be83012142b" providerId="LiveId" clId="{4AFA22CE-2E39-49EE-AE16-4E685793F3D0}" dt="2022-11-16T17:53:57.743" v="629" actId="1076"/>
          <ac:cxnSpMkLst>
            <pc:docMk/>
            <pc:sldMk cId="4245928571" sldId="273"/>
            <ac:cxnSpMk id="8" creationId="{66E36D07-4F9E-0662-FB6C-C15F722A1F4D}"/>
          </ac:cxnSpMkLst>
        </pc:cxnChg>
        <pc:cxnChg chg="add del mod">
          <ac:chgData name="Emanuele Sacchetti" userId="23ff6be83012142b" providerId="LiveId" clId="{4AFA22CE-2E39-49EE-AE16-4E685793F3D0}" dt="2022-11-16T17:43:53.961" v="424" actId="478"/>
          <ac:cxnSpMkLst>
            <pc:docMk/>
            <pc:sldMk cId="4245928571" sldId="273"/>
            <ac:cxnSpMk id="13" creationId="{0CC344F2-D23F-E5C3-737A-F8B465BFBD2F}"/>
          </ac:cxnSpMkLst>
        </pc:cxnChg>
      </pc:sldChg>
      <pc:sldChg chg="addSp delSp modSp add mod">
        <pc:chgData name="Emanuele Sacchetti" userId="23ff6be83012142b" providerId="LiveId" clId="{4AFA22CE-2E39-49EE-AE16-4E685793F3D0}" dt="2022-11-16T18:07:56.388" v="918" actId="1076"/>
        <pc:sldMkLst>
          <pc:docMk/>
          <pc:sldMk cId="1786576722" sldId="274"/>
        </pc:sldMkLst>
        <pc:spChg chg="mod">
          <ac:chgData name="Emanuele Sacchetti" userId="23ff6be83012142b" providerId="LiveId" clId="{4AFA22CE-2E39-49EE-AE16-4E685793F3D0}" dt="2022-11-16T18:07:41.327" v="916" actId="1076"/>
          <ac:spMkLst>
            <pc:docMk/>
            <pc:sldMk cId="1786576722" sldId="274"/>
            <ac:spMk id="2" creationId="{4FEE78A0-50AE-F03D-B359-D833784603A8}"/>
          </ac:spMkLst>
        </pc:spChg>
        <pc:spChg chg="mod">
          <ac:chgData name="Emanuele Sacchetti" userId="23ff6be83012142b" providerId="LiveId" clId="{4AFA22CE-2E39-49EE-AE16-4E685793F3D0}" dt="2022-11-16T18:07:52.360" v="917" actId="1076"/>
          <ac:spMkLst>
            <pc:docMk/>
            <pc:sldMk cId="1786576722" sldId="274"/>
            <ac:spMk id="3" creationId="{D78CC352-95EB-81C9-B13D-AD1E0C6F7165}"/>
          </ac:spMkLst>
        </pc:spChg>
        <pc:spChg chg="del">
          <ac:chgData name="Emanuele Sacchetti" userId="23ff6be83012142b" providerId="LiveId" clId="{4AFA22CE-2E39-49EE-AE16-4E685793F3D0}" dt="2022-11-16T18:03:57.316" v="834" actId="478"/>
          <ac:spMkLst>
            <pc:docMk/>
            <pc:sldMk cId="1786576722" sldId="274"/>
            <ac:spMk id="6" creationId="{693F7575-74E4-976F-DA11-301148EF9A86}"/>
          </ac:spMkLst>
        </pc:spChg>
        <pc:spChg chg="del">
          <ac:chgData name="Emanuele Sacchetti" userId="23ff6be83012142b" providerId="LiveId" clId="{4AFA22CE-2E39-49EE-AE16-4E685793F3D0}" dt="2022-11-16T18:03:57.316" v="834" actId="478"/>
          <ac:spMkLst>
            <pc:docMk/>
            <pc:sldMk cId="1786576722" sldId="274"/>
            <ac:spMk id="12" creationId="{2978C3B5-E8E3-9D47-02AB-7CD1AF4F3AAF}"/>
          </ac:spMkLst>
        </pc:spChg>
        <pc:spChg chg="del">
          <ac:chgData name="Emanuele Sacchetti" userId="23ff6be83012142b" providerId="LiveId" clId="{4AFA22CE-2E39-49EE-AE16-4E685793F3D0}" dt="2022-11-16T18:04:05.888" v="836" actId="478"/>
          <ac:spMkLst>
            <pc:docMk/>
            <pc:sldMk cId="1786576722" sldId="274"/>
            <ac:spMk id="15" creationId="{1A773205-9B42-0F32-FBF7-C0BF401FC44E}"/>
          </ac:spMkLst>
        </pc:spChg>
        <pc:picChg chg="add mod modCrop">
          <ac:chgData name="Emanuele Sacchetti" userId="23ff6be83012142b" providerId="LiveId" clId="{4AFA22CE-2E39-49EE-AE16-4E685793F3D0}" dt="2022-11-16T18:07:56.388" v="918" actId="1076"/>
          <ac:picMkLst>
            <pc:docMk/>
            <pc:sldMk cId="1786576722" sldId="274"/>
            <ac:picMk id="5" creationId="{E496601C-E911-B419-5A01-C6B37F3AE9FA}"/>
          </ac:picMkLst>
        </pc:picChg>
        <pc:picChg chg="del">
          <ac:chgData name="Emanuele Sacchetti" userId="23ff6be83012142b" providerId="LiveId" clId="{4AFA22CE-2E39-49EE-AE16-4E685793F3D0}" dt="2022-11-16T18:00:20.244" v="748" actId="478"/>
          <ac:picMkLst>
            <pc:docMk/>
            <pc:sldMk cId="1786576722" sldId="274"/>
            <ac:picMk id="18" creationId="{1DED975B-C6DC-EE77-4B6C-CABD476EF61C}"/>
          </ac:picMkLst>
        </pc:picChg>
        <pc:cxnChg chg="del">
          <ac:chgData name="Emanuele Sacchetti" userId="23ff6be83012142b" providerId="LiveId" clId="{4AFA22CE-2E39-49EE-AE16-4E685793F3D0}" dt="2022-11-16T18:03:57.316" v="834" actId="478"/>
          <ac:cxnSpMkLst>
            <pc:docMk/>
            <pc:sldMk cId="1786576722" sldId="274"/>
            <ac:cxnSpMk id="8" creationId="{66E36D07-4F9E-0662-FB6C-C15F722A1F4D}"/>
          </ac:cxnSpMkLst>
        </pc:cxnChg>
      </pc:sldChg>
      <pc:sldChg chg="addSp delSp modSp add mod">
        <pc:chgData name="Emanuele Sacchetti" userId="23ff6be83012142b" providerId="LiveId" clId="{4AFA22CE-2E39-49EE-AE16-4E685793F3D0}" dt="2022-11-16T18:31:36.746" v="1293" actId="1036"/>
        <pc:sldMkLst>
          <pc:docMk/>
          <pc:sldMk cId="142472167" sldId="275"/>
        </pc:sldMkLst>
        <pc:spChg chg="mod">
          <ac:chgData name="Emanuele Sacchetti" userId="23ff6be83012142b" providerId="LiveId" clId="{4AFA22CE-2E39-49EE-AE16-4E685793F3D0}" dt="2022-11-16T18:10:03.643" v="987" actId="20577"/>
          <ac:spMkLst>
            <pc:docMk/>
            <pc:sldMk cId="142472167" sldId="275"/>
            <ac:spMk id="2" creationId="{4FEE78A0-50AE-F03D-B359-D833784603A8}"/>
          </ac:spMkLst>
        </pc:spChg>
        <pc:spChg chg="mod">
          <ac:chgData name="Emanuele Sacchetti" userId="23ff6be83012142b" providerId="LiveId" clId="{4AFA22CE-2E39-49EE-AE16-4E685793F3D0}" dt="2022-11-16T18:25:49.723" v="1166" actId="1076"/>
          <ac:spMkLst>
            <pc:docMk/>
            <pc:sldMk cId="142472167" sldId="275"/>
            <ac:spMk id="3" creationId="{D78CC352-95EB-81C9-B13D-AD1E0C6F7165}"/>
          </ac:spMkLst>
        </pc:spChg>
        <pc:spChg chg="add del">
          <ac:chgData name="Emanuele Sacchetti" userId="23ff6be83012142b" providerId="LiveId" clId="{4AFA22CE-2E39-49EE-AE16-4E685793F3D0}" dt="2022-11-16T18:15:01.763" v="1007" actId="11529"/>
          <ac:spMkLst>
            <pc:docMk/>
            <pc:sldMk cId="142472167" sldId="275"/>
            <ac:spMk id="21" creationId="{437D7C2A-567E-960A-34EF-587CFF15E250}"/>
          </ac:spMkLst>
        </pc:spChg>
        <pc:spChg chg="add mod">
          <ac:chgData name="Emanuele Sacchetti" userId="23ff6be83012142b" providerId="LiveId" clId="{4AFA22CE-2E39-49EE-AE16-4E685793F3D0}" dt="2022-11-16T18:31:22.140" v="1290" actId="14100"/>
          <ac:spMkLst>
            <pc:docMk/>
            <pc:sldMk cId="142472167" sldId="275"/>
            <ac:spMk id="31" creationId="{C46CD0DE-2591-A72E-6D47-3A8D22455A62}"/>
          </ac:spMkLst>
        </pc:spChg>
        <pc:spChg chg="add mod">
          <ac:chgData name="Emanuele Sacchetti" userId="23ff6be83012142b" providerId="LiveId" clId="{4AFA22CE-2E39-49EE-AE16-4E685793F3D0}" dt="2022-11-16T18:31:29.344" v="1291" actId="2711"/>
          <ac:spMkLst>
            <pc:docMk/>
            <pc:sldMk cId="142472167" sldId="275"/>
            <ac:spMk id="32" creationId="{F3F2B160-C662-6745-5B9C-6C0A4F5CD7B6}"/>
          </ac:spMkLst>
        </pc:spChg>
        <pc:spChg chg="add mod">
          <ac:chgData name="Emanuele Sacchetti" userId="23ff6be83012142b" providerId="LiveId" clId="{4AFA22CE-2E39-49EE-AE16-4E685793F3D0}" dt="2022-11-16T18:31:08.009" v="1288" actId="2711"/>
          <ac:spMkLst>
            <pc:docMk/>
            <pc:sldMk cId="142472167" sldId="275"/>
            <ac:spMk id="42" creationId="{D1643F25-0482-BEA9-8144-A79C1B04104F}"/>
          </ac:spMkLst>
        </pc:spChg>
        <pc:spChg chg="add mod">
          <ac:chgData name="Emanuele Sacchetti" userId="23ff6be83012142b" providerId="LiveId" clId="{4AFA22CE-2E39-49EE-AE16-4E685793F3D0}" dt="2022-11-16T18:31:36.746" v="1293" actId="1036"/>
          <ac:spMkLst>
            <pc:docMk/>
            <pc:sldMk cId="142472167" sldId="275"/>
            <ac:spMk id="43" creationId="{E83A47AF-E1EA-8FF2-F1D1-07297A1B2EAF}"/>
          </ac:spMkLst>
        </pc:spChg>
        <pc:picChg chg="del">
          <ac:chgData name="Emanuele Sacchetti" userId="23ff6be83012142b" providerId="LiveId" clId="{4AFA22CE-2E39-49EE-AE16-4E685793F3D0}" dt="2022-11-16T18:10:10.884" v="988" actId="478"/>
          <ac:picMkLst>
            <pc:docMk/>
            <pc:sldMk cId="142472167" sldId="275"/>
            <ac:picMk id="5" creationId="{E496601C-E911-B419-5A01-C6B37F3AE9FA}"/>
          </ac:picMkLst>
        </pc:picChg>
        <pc:picChg chg="add mod">
          <ac:chgData name="Emanuele Sacchetti" userId="23ff6be83012142b" providerId="LiveId" clId="{4AFA22CE-2E39-49EE-AE16-4E685793F3D0}" dt="2022-11-16T18:30:43.825" v="1287" actId="1076"/>
          <ac:picMkLst>
            <pc:docMk/>
            <pc:sldMk cId="142472167" sldId="275"/>
            <ac:picMk id="30" creationId="{9073B639-2B54-CCAA-C897-68DDB2A105C9}"/>
          </ac:picMkLst>
        </pc:picChg>
        <pc:cxnChg chg="add del mod">
          <ac:chgData name="Emanuele Sacchetti" userId="23ff6be83012142b" providerId="LiveId" clId="{4AFA22CE-2E39-49EE-AE16-4E685793F3D0}" dt="2022-11-16T18:16:54.913" v="1017" actId="478"/>
          <ac:cxnSpMkLst>
            <pc:docMk/>
            <pc:sldMk cId="142472167" sldId="275"/>
            <ac:cxnSpMk id="6" creationId="{ABF2E461-06C1-453C-B231-8EA2677D6FF8}"/>
          </ac:cxnSpMkLst>
        </pc:cxnChg>
        <pc:cxnChg chg="add del mod">
          <ac:chgData name="Emanuele Sacchetti" userId="23ff6be83012142b" providerId="LiveId" clId="{4AFA22CE-2E39-49EE-AE16-4E685793F3D0}" dt="2022-11-16T18:15:06.383" v="1014" actId="11529"/>
          <ac:cxnSpMkLst>
            <pc:docMk/>
            <pc:sldMk cId="142472167" sldId="275"/>
            <ac:cxnSpMk id="15" creationId="{8BE6A244-83E5-4DF6-16DB-07DAB88D1686}"/>
          </ac:cxnSpMkLst>
        </pc:cxnChg>
        <pc:cxnChg chg="add del mod">
          <ac:chgData name="Emanuele Sacchetti" userId="23ff6be83012142b" providerId="LiveId" clId="{4AFA22CE-2E39-49EE-AE16-4E685793F3D0}" dt="2022-11-16T18:20:07.842" v="1071" actId="11529"/>
          <ac:cxnSpMkLst>
            <pc:docMk/>
            <pc:sldMk cId="142472167" sldId="275"/>
            <ac:cxnSpMk id="25" creationId="{974BCFC5-7ED6-7322-6FA2-164A39190162}"/>
          </ac:cxnSpMkLst>
        </pc:cxnChg>
        <pc:cxnChg chg="add del mod">
          <ac:chgData name="Emanuele Sacchetti" userId="23ff6be83012142b" providerId="LiveId" clId="{4AFA22CE-2E39-49EE-AE16-4E685793F3D0}" dt="2022-11-16T18:20:05.810" v="1068"/>
          <ac:cxnSpMkLst>
            <pc:docMk/>
            <pc:sldMk cId="142472167" sldId="275"/>
            <ac:cxnSpMk id="27" creationId="{90FB16BA-84F5-F290-E46C-52EDEFF217D0}"/>
          </ac:cxnSpMkLst>
        </pc:cxnChg>
        <pc:cxnChg chg="add mod">
          <ac:chgData name="Emanuele Sacchetti" userId="23ff6be83012142b" providerId="LiveId" clId="{4AFA22CE-2E39-49EE-AE16-4E685793F3D0}" dt="2022-11-16T18:30:36.686" v="1286" actId="1037"/>
          <ac:cxnSpMkLst>
            <pc:docMk/>
            <pc:sldMk cId="142472167" sldId="275"/>
            <ac:cxnSpMk id="34" creationId="{4500E6B1-981A-48DA-A4E1-9DFEA8036AB4}"/>
          </ac:cxnSpMkLst>
        </pc:cxnChg>
        <pc:cxnChg chg="add mod">
          <ac:chgData name="Emanuele Sacchetti" userId="23ff6be83012142b" providerId="LiveId" clId="{4AFA22CE-2E39-49EE-AE16-4E685793F3D0}" dt="2022-11-16T18:30:36.686" v="1286" actId="1037"/>
          <ac:cxnSpMkLst>
            <pc:docMk/>
            <pc:sldMk cId="142472167" sldId="275"/>
            <ac:cxnSpMk id="37" creationId="{21386038-F561-4D6C-E347-7538FC2275D8}"/>
          </ac:cxnSpMkLst>
        </pc:cxnChg>
      </pc:sldChg>
      <pc:sldChg chg="addSp delSp modSp add mod">
        <pc:chgData name="Emanuele Sacchetti" userId="23ff6be83012142b" providerId="LiveId" clId="{4AFA22CE-2E39-49EE-AE16-4E685793F3D0}" dt="2022-11-16T18:41:56.808" v="1494" actId="1076"/>
        <pc:sldMkLst>
          <pc:docMk/>
          <pc:sldMk cId="821097085" sldId="276"/>
        </pc:sldMkLst>
        <pc:spChg chg="mod">
          <ac:chgData name="Emanuele Sacchetti" userId="23ff6be83012142b" providerId="LiveId" clId="{4AFA22CE-2E39-49EE-AE16-4E685793F3D0}" dt="2022-11-16T18:41:56.808" v="1494" actId="1076"/>
          <ac:spMkLst>
            <pc:docMk/>
            <pc:sldMk cId="821097085" sldId="276"/>
            <ac:spMk id="2" creationId="{4FEE78A0-50AE-F03D-B359-D833784603A8}"/>
          </ac:spMkLst>
        </pc:spChg>
        <pc:spChg chg="mod">
          <ac:chgData name="Emanuele Sacchetti" userId="23ff6be83012142b" providerId="LiveId" clId="{4AFA22CE-2E39-49EE-AE16-4E685793F3D0}" dt="2022-11-16T18:41:41.368" v="1473" actId="1076"/>
          <ac:spMkLst>
            <pc:docMk/>
            <pc:sldMk cId="821097085" sldId="276"/>
            <ac:spMk id="3" creationId="{D78CC352-95EB-81C9-B13D-AD1E0C6F7165}"/>
          </ac:spMkLst>
        </pc:spChg>
        <pc:spChg chg="del">
          <ac:chgData name="Emanuele Sacchetti" userId="23ff6be83012142b" providerId="LiveId" clId="{4AFA22CE-2E39-49EE-AE16-4E685793F3D0}" dt="2022-11-16T18:38:31.027" v="1426" actId="478"/>
          <ac:spMkLst>
            <pc:docMk/>
            <pc:sldMk cId="821097085" sldId="276"/>
            <ac:spMk id="31" creationId="{C46CD0DE-2591-A72E-6D47-3A8D22455A62}"/>
          </ac:spMkLst>
        </pc:spChg>
        <pc:spChg chg="del">
          <ac:chgData name="Emanuele Sacchetti" userId="23ff6be83012142b" providerId="LiveId" clId="{4AFA22CE-2E39-49EE-AE16-4E685793F3D0}" dt="2022-11-16T18:38:31.027" v="1426" actId="478"/>
          <ac:spMkLst>
            <pc:docMk/>
            <pc:sldMk cId="821097085" sldId="276"/>
            <ac:spMk id="32" creationId="{F3F2B160-C662-6745-5B9C-6C0A4F5CD7B6}"/>
          </ac:spMkLst>
        </pc:spChg>
        <pc:spChg chg="del">
          <ac:chgData name="Emanuele Sacchetti" userId="23ff6be83012142b" providerId="LiveId" clId="{4AFA22CE-2E39-49EE-AE16-4E685793F3D0}" dt="2022-11-16T18:38:31.027" v="1426" actId="478"/>
          <ac:spMkLst>
            <pc:docMk/>
            <pc:sldMk cId="821097085" sldId="276"/>
            <ac:spMk id="42" creationId="{D1643F25-0482-BEA9-8144-A79C1B04104F}"/>
          </ac:spMkLst>
        </pc:spChg>
        <pc:spChg chg="del">
          <ac:chgData name="Emanuele Sacchetti" userId="23ff6be83012142b" providerId="LiveId" clId="{4AFA22CE-2E39-49EE-AE16-4E685793F3D0}" dt="2022-11-16T18:38:31.027" v="1426" actId="478"/>
          <ac:spMkLst>
            <pc:docMk/>
            <pc:sldMk cId="821097085" sldId="276"/>
            <ac:spMk id="43" creationId="{E83A47AF-E1EA-8FF2-F1D1-07297A1B2EAF}"/>
          </ac:spMkLst>
        </pc:spChg>
        <pc:picChg chg="add mod">
          <ac:chgData name="Emanuele Sacchetti" userId="23ff6be83012142b" providerId="LiveId" clId="{4AFA22CE-2E39-49EE-AE16-4E685793F3D0}" dt="2022-11-16T18:41:43.250" v="1474" actId="1076"/>
          <ac:picMkLst>
            <pc:docMk/>
            <pc:sldMk cId="821097085" sldId="276"/>
            <ac:picMk id="5" creationId="{4D588F74-379B-7B58-F9AF-D79DA8428B29}"/>
          </ac:picMkLst>
        </pc:picChg>
        <pc:picChg chg="del">
          <ac:chgData name="Emanuele Sacchetti" userId="23ff6be83012142b" providerId="LiveId" clId="{4AFA22CE-2E39-49EE-AE16-4E685793F3D0}" dt="2022-11-16T18:31:54.760" v="1295" actId="478"/>
          <ac:picMkLst>
            <pc:docMk/>
            <pc:sldMk cId="821097085" sldId="276"/>
            <ac:picMk id="30" creationId="{9073B639-2B54-CCAA-C897-68DDB2A105C9}"/>
          </ac:picMkLst>
        </pc:picChg>
        <pc:cxnChg chg="del">
          <ac:chgData name="Emanuele Sacchetti" userId="23ff6be83012142b" providerId="LiveId" clId="{4AFA22CE-2E39-49EE-AE16-4E685793F3D0}" dt="2022-11-16T18:38:31.027" v="1426" actId="478"/>
          <ac:cxnSpMkLst>
            <pc:docMk/>
            <pc:sldMk cId="821097085" sldId="276"/>
            <ac:cxnSpMk id="34" creationId="{4500E6B1-981A-48DA-A4E1-9DFEA8036AB4}"/>
          </ac:cxnSpMkLst>
        </pc:cxnChg>
        <pc:cxnChg chg="del">
          <ac:chgData name="Emanuele Sacchetti" userId="23ff6be83012142b" providerId="LiveId" clId="{4AFA22CE-2E39-49EE-AE16-4E685793F3D0}" dt="2022-11-16T18:38:31.027" v="1426" actId="478"/>
          <ac:cxnSpMkLst>
            <pc:docMk/>
            <pc:sldMk cId="821097085" sldId="276"/>
            <ac:cxnSpMk id="37" creationId="{21386038-F561-4D6C-E347-7538FC2275D8}"/>
          </ac:cxnSpMkLst>
        </pc:cxnChg>
      </pc:sldChg>
      <pc:sldChg chg="addSp delSp modSp add mod">
        <pc:chgData name="Emanuele Sacchetti" userId="23ff6be83012142b" providerId="LiveId" clId="{4AFA22CE-2E39-49EE-AE16-4E685793F3D0}" dt="2022-11-21T16:15:43.852" v="2445" actId="11529"/>
        <pc:sldMkLst>
          <pc:docMk/>
          <pc:sldMk cId="1598335352" sldId="277"/>
        </pc:sldMkLst>
        <pc:spChg chg="mod">
          <ac:chgData name="Emanuele Sacchetti" userId="23ff6be83012142b" providerId="LiveId" clId="{4AFA22CE-2E39-49EE-AE16-4E685793F3D0}" dt="2022-11-16T18:55:04.144" v="1608" actId="1076"/>
          <ac:spMkLst>
            <pc:docMk/>
            <pc:sldMk cId="1598335352" sldId="277"/>
            <ac:spMk id="2" creationId="{4FEE78A0-50AE-F03D-B359-D833784603A8}"/>
          </ac:spMkLst>
        </pc:spChg>
        <pc:spChg chg="mod">
          <ac:chgData name="Emanuele Sacchetti" userId="23ff6be83012142b" providerId="LiveId" clId="{4AFA22CE-2E39-49EE-AE16-4E685793F3D0}" dt="2022-11-21T16:14:15.026" v="2438" actId="2711"/>
          <ac:spMkLst>
            <pc:docMk/>
            <pc:sldMk cId="1598335352" sldId="277"/>
            <ac:spMk id="3" creationId="{D78CC352-95EB-81C9-B13D-AD1E0C6F7165}"/>
          </ac:spMkLst>
        </pc:spChg>
        <pc:spChg chg="add del">
          <ac:chgData name="Emanuele Sacchetti" userId="23ff6be83012142b" providerId="LiveId" clId="{4AFA22CE-2E39-49EE-AE16-4E685793F3D0}" dt="2022-11-21T16:15:33.366" v="2443" actId="11529"/>
          <ac:spMkLst>
            <pc:docMk/>
            <pc:sldMk cId="1598335352" sldId="277"/>
            <ac:spMk id="11" creationId="{2DE58085-1BEE-64EC-252E-11D38C6EDDFE}"/>
          </ac:spMkLst>
        </pc:spChg>
        <pc:spChg chg="add del">
          <ac:chgData name="Emanuele Sacchetti" userId="23ff6be83012142b" providerId="LiveId" clId="{4AFA22CE-2E39-49EE-AE16-4E685793F3D0}" dt="2022-11-21T16:15:43.852" v="2445" actId="11529"/>
          <ac:spMkLst>
            <pc:docMk/>
            <pc:sldMk cId="1598335352" sldId="277"/>
            <ac:spMk id="12" creationId="{47FF8D6F-A705-6CDF-EF86-ACDB3A5592D1}"/>
          </ac:spMkLst>
        </pc:spChg>
        <pc:picChg chg="del">
          <ac:chgData name="Emanuele Sacchetti" userId="23ff6be83012142b" providerId="LiveId" clId="{4AFA22CE-2E39-49EE-AE16-4E685793F3D0}" dt="2022-11-16T18:42:12.971" v="1496" actId="478"/>
          <ac:picMkLst>
            <pc:docMk/>
            <pc:sldMk cId="1598335352" sldId="277"/>
            <ac:picMk id="5" creationId="{4D588F74-379B-7B58-F9AF-D79DA8428B29}"/>
          </ac:picMkLst>
        </pc:picChg>
        <pc:picChg chg="add mod">
          <ac:chgData name="Emanuele Sacchetti" userId="23ff6be83012142b" providerId="LiveId" clId="{4AFA22CE-2E39-49EE-AE16-4E685793F3D0}" dt="2022-11-16T18:54:28.973" v="1605" actId="1076"/>
          <ac:picMkLst>
            <pc:docMk/>
            <pc:sldMk cId="1598335352" sldId="277"/>
            <ac:picMk id="6" creationId="{A1237D1A-CC90-0DEC-1EBA-8C5C1C9B5CBA}"/>
          </ac:picMkLst>
        </pc:picChg>
        <pc:cxnChg chg="add mod">
          <ac:chgData name="Emanuele Sacchetti" userId="23ff6be83012142b" providerId="LiveId" clId="{4AFA22CE-2E39-49EE-AE16-4E685793F3D0}" dt="2022-11-21T16:14:22.574" v="2440" actId="14100"/>
          <ac:cxnSpMkLst>
            <pc:docMk/>
            <pc:sldMk cId="1598335352" sldId="277"/>
            <ac:cxnSpMk id="4" creationId="{BB670F45-6F27-2C10-15EB-A65098605F3E}"/>
          </ac:cxnSpMkLst>
        </pc:cxnChg>
        <pc:cxnChg chg="add mod">
          <ac:chgData name="Emanuele Sacchetti" userId="23ff6be83012142b" providerId="LiveId" clId="{4AFA22CE-2E39-49EE-AE16-4E685793F3D0}" dt="2022-11-21T16:14:27.398" v="2441" actId="14100"/>
          <ac:cxnSpMkLst>
            <pc:docMk/>
            <pc:sldMk cId="1598335352" sldId="277"/>
            <ac:cxnSpMk id="5" creationId="{EAC44A7C-50B3-47CB-1945-143B8C0F6D9B}"/>
          </ac:cxnSpMkLst>
        </pc:cxnChg>
      </pc:sldChg>
      <pc:sldChg chg="addSp delSp modSp add mod">
        <pc:chgData name="Emanuele Sacchetti" userId="23ff6be83012142b" providerId="LiveId" clId="{4AFA22CE-2E39-49EE-AE16-4E685793F3D0}" dt="2022-11-16T18:57:49.178" v="1676" actId="1076"/>
        <pc:sldMkLst>
          <pc:docMk/>
          <pc:sldMk cId="4249981376" sldId="278"/>
        </pc:sldMkLst>
        <pc:spChg chg="mod">
          <ac:chgData name="Emanuele Sacchetti" userId="23ff6be83012142b" providerId="LiveId" clId="{4AFA22CE-2E39-49EE-AE16-4E685793F3D0}" dt="2022-11-16T18:57:49.178" v="1676" actId="1076"/>
          <ac:spMkLst>
            <pc:docMk/>
            <pc:sldMk cId="4249981376" sldId="278"/>
            <ac:spMk id="2" creationId="{4FEE78A0-50AE-F03D-B359-D833784603A8}"/>
          </ac:spMkLst>
        </pc:spChg>
        <pc:spChg chg="del">
          <ac:chgData name="Emanuele Sacchetti" userId="23ff6be83012142b" providerId="LiveId" clId="{4AFA22CE-2E39-49EE-AE16-4E685793F3D0}" dt="2022-11-16T18:56:16.989" v="1664" actId="478"/>
          <ac:spMkLst>
            <pc:docMk/>
            <pc:sldMk cId="4249981376" sldId="278"/>
            <ac:spMk id="3" creationId="{D78CC352-95EB-81C9-B13D-AD1E0C6F7165}"/>
          </ac:spMkLst>
        </pc:spChg>
        <pc:spChg chg="add del mod">
          <ac:chgData name="Emanuele Sacchetti" userId="23ff6be83012142b" providerId="LiveId" clId="{4AFA22CE-2E39-49EE-AE16-4E685793F3D0}" dt="2022-11-16T18:56:45.390" v="1665" actId="931"/>
          <ac:spMkLst>
            <pc:docMk/>
            <pc:sldMk cId="4249981376" sldId="278"/>
            <ac:spMk id="5" creationId="{3122E98D-0F73-2ADB-43B6-59BDCBB7F0DD}"/>
          </ac:spMkLst>
        </pc:spChg>
        <pc:picChg chg="del">
          <ac:chgData name="Emanuele Sacchetti" userId="23ff6be83012142b" providerId="LiveId" clId="{4AFA22CE-2E39-49EE-AE16-4E685793F3D0}" dt="2022-11-16T18:55:33.410" v="1621" actId="478"/>
          <ac:picMkLst>
            <pc:docMk/>
            <pc:sldMk cId="4249981376" sldId="278"/>
            <ac:picMk id="6" creationId="{A1237D1A-CC90-0DEC-1EBA-8C5C1C9B5CBA}"/>
          </ac:picMkLst>
        </pc:picChg>
        <pc:picChg chg="add mod modCrop">
          <ac:chgData name="Emanuele Sacchetti" userId="23ff6be83012142b" providerId="LiveId" clId="{4AFA22CE-2E39-49EE-AE16-4E685793F3D0}" dt="2022-11-16T18:57:40.452" v="1675" actId="1076"/>
          <ac:picMkLst>
            <pc:docMk/>
            <pc:sldMk cId="4249981376" sldId="278"/>
            <ac:picMk id="8" creationId="{2A5ACF89-1D1D-AE13-F670-B5CC4DD94A03}"/>
          </ac:picMkLst>
        </pc:picChg>
      </pc:sldChg>
      <pc:sldChg chg="addSp delSp modSp add mod ord">
        <pc:chgData name="Emanuele Sacchetti" userId="23ff6be83012142b" providerId="LiveId" clId="{4AFA22CE-2E39-49EE-AE16-4E685793F3D0}" dt="2022-11-21T16:13:40.644" v="2434" actId="2711"/>
        <pc:sldMkLst>
          <pc:docMk/>
          <pc:sldMk cId="2425512346" sldId="279"/>
        </pc:sldMkLst>
        <pc:spChg chg="mod">
          <ac:chgData name="Emanuele Sacchetti" userId="23ff6be83012142b" providerId="LiveId" clId="{4AFA22CE-2E39-49EE-AE16-4E685793F3D0}" dt="2022-11-16T19:01:29.892" v="1836" actId="20577"/>
          <ac:spMkLst>
            <pc:docMk/>
            <pc:sldMk cId="2425512346" sldId="279"/>
            <ac:spMk id="2" creationId="{4FEE78A0-50AE-F03D-B359-D833784603A8}"/>
          </ac:spMkLst>
        </pc:spChg>
        <pc:spChg chg="del">
          <ac:chgData name="Emanuele Sacchetti" userId="23ff6be83012142b" providerId="LiveId" clId="{4AFA22CE-2E39-49EE-AE16-4E685793F3D0}" dt="2022-11-16T18:59:45.952" v="1741" actId="478"/>
          <ac:spMkLst>
            <pc:docMk/>
            <pc:sldMk cId="2425512346" sldId="279"/>
            <ac:spMk id="3" creationId="{D78CC352-95EB-81C9-B13D-AD1E0C6F7165}"/>
          </ac:spMkLst>
        </pc:spChg>
        <pc:spChg chg="add del mod">
          <ac:chgData name="Emanuele Sacchetti" userId="23ff6be83012142b" providerId="LiveId" clId="{4AFA22CE-2E39-49EE-AE16-4E685793F3D0}" dt="2022-11-16T19:00:01.103" v="1746" actId="478"/>
          <ac:spMkLst>
            <pc:docMk/>
            <pc:sldMk cId="2425512346" sldId="279"/>
            <ac:spMk id="5" creationId="{012212C2-FAEB-DF22-376A-B93BD021C03B}"/>
          </ac:spMkLst>
        </pc:spChg>
        <pc:spChg chg="add mod">
          <ac:chgData name="Emanuele Sacchetti" userId="23ff6be83012142b" providerId="LiveId" clId="{4AFA22CE-2E39-49EE-AE16-4E685793F3D0}" dt="2022-11-21T16:13:40.644" v="2434" actId="2711"/>
          <ac:spMkLst>
            <pc:docMk/>
            <pc:sldMk cId="2425512346" sldId="279"/>
            <ac:spMk id="7" creationId="{0E92F038-317C-B7A5-151F-AFDEC0C0772F}"/>
          </ac:spMkLst>
        </pc:spChg>
        <pc:spChg chg="add mod">
          <ac:chgData name="Emanuele Sacchetti" userId="23ff6be83012142b" providerId="LiveId" clId="{4AFA22CE-2E39-49EE-AE16-4E685793F3D0}" dt="2022-11-16T19:08:00.528" v="1969" actId="207"/>
          <ac:spMkLst>
            <pc:docMk/>
            <pc:sldMk cId="2425512346" sldId="279"/>
            <ac:spMk id="10" creationId="{4B5B15D0-A2F4-FE0B-FAF6-F145370F4A47}"/>
          </ac:spMkLst>
        </pc:spChg>
        <pc:picChg chg="del">
          <ac:chgData name="Emanuele Sacchetti" userId="23ff6be83012142b" providerId="LiveId" clId="{4AFA22CE-2E39-49EE-AE16-4E685793F3D0}" dt="2022-11-16T18:59:56.312" v="1744" actId="478"/>
          <ac:picMkLst>
            <pc:docMk/>
            <pc:sldMk cId="2425512346" sldId="279"/>
            <ac:picMk id="6" creationId="{A1237D1A-CC90-0DEC-1EBA-8C5C1C9B5CBA}"/>
          </ac:picMkLst>
        </pc:picChg>
        <pc:picChg chg="add mod modCrop">
          <ac:chgData name="Emanuele Sacchetti" userId="23ff6be83012142b" providerId="LiveId" clId="{4AFA22CE-2E39-49EE-AE16-4E685793F3D0}" dt="2022-11-16T19:07:43.655" v="1967" actId="1076"/>
          <ac:picMkLst>
            <pc:docMk/>
            <pc:sldMk cId="2425512346" sldId="279"/>
            <ac:picMk id="9" creationId="{C50F2FB7-1BD4-70A8-1E40-75F6AB09E332}"/>
          </ac:picMkLst>
        </pc:picChg>
        <pc:cxnChg chg="add mod">
          <ac:chgData name="Emanuele Sacchetti" userId="23ff6be83012142b" providerId="LiveId" clId="{4AFA22CE-2E39-49EE-AE16-4E685793F3D0}" dt="2022-11-21T16:13:27.861" v="2433" actId="14100"/>
          <ac:cxnSpMkLst>
            <pc:docMk/>
            <pc:sldMk cId="2425512346" sldId="279"/>
            <ac:cxnSpMk id="3" creationId="{9041EDB6-9EE0-3B89-C528-120378DDBA6C}"/>
          </ac:cxnSpMkLst>
        </pc:cxnChg>
        <pc:cxnChg chg="add mod">
          <ac:chgData name="Emanuele Sacchetti" userId="23ff6be83012142b" providerId="LiveId" clId="{4AFA22CE-2E39-49EE-AE16-4E685793F3D0}" dt="2022-11-21T16:13:27.861" v="2433" actId="14100"/>
          <ac:cxnSpMkLst>
            <pc:docMk/>
            <pc:sldMk cId="2425512346" sldId="279"/>
            <ac:cxnSpMk id="4" creationId="{E227D446-1C42-D09B-2CD0-DD91D68D4541}"/>
          </ac:cxnSpMkLst>
        </pc:cxnChg>
      </pc:sldChg>
      <pc:sldChg chg="addSp delSp modSp add mod">
        <pc:chgData name="Emanuele Sacchetti" userId="23ff6be83012142b" providerId="LiveId" clId="{4AFA22CE-2E39-49EE-AE16-4E685793F3D0}" dt="2022-11-21T16:23:18.964" v="2471" actId="14100"/>
        <pc:sldMkLst>
          <pc:docMk/>
          <pc:sldMk cId="1526210516" sldId="280"/>
        </pc:sldMkLst>
        <pc:spChg chg="mod">
          <ac:chgData name="Emanuele Sacchetti" userId="23ff6be83012142b" providerId="LiveId" clId="{4AFA22CE-2E39-49EE-AE16-4E685793F3D0}" dt="2022-11-21T16:17:43.867" v="2451" actId="1076"/>
          <ac:spMkLst>
            <pc:docMk/>
            <pc:sldMk cId="1526210516" sldId="280"/>
            <ac:spMk id="2" creationId="{4FEE78A0-50AE-F03D-B359-D833784603A8}"/>
          </ac:spMkLst>
        </pc:spChg>
        <pc:spChg chg="add mod">
          <ac:chgData name="Emanuele Sacchetti" userId="23ff6be83012142b" providerId="LiveId" clId="{4AFA22CE-2E39-49EE-AE16-4E685793F3D0}" dt="2022-11-21T16:18:51.582" v="2459" actId="1076"/>
          <ac:spMkLst>
            <pc:docMk/>
            <pc:sldMk cId="1526210516" sldId="280"/>
            <ac:spMk id="3" creationId="{1D9E6F02-A9F0-A5F1-80EA-36A0C28D4102}"/>
          </ac:spMkLst>
        </pc:spChg>
        <pc:spChg chg="mod">
          <ac:chgData name="Emanuele Sacchetti" userId="23ff6be83012142b" providerId="LiveId" clId="{4AFA22CE-2E39-49EE-AE16-4E685793F3D0}" dt="2022-11-21T16:19:03.451" v="2460" actId="1076"/>
          <ac:spMkLst>
            <pc:docMk/>
            <pc:sldMk cId="1526210516" sldId="280"/>
            <ac:spMk id="7" creationId="{0E92F038-317C-B7A5-151F-AFDEC0C0772F}"/>
          </ac:spMkLst>
        </pc:spChg>
        <pc:spChg chg="del">
          <ac:chgData name="Emanuele Sacchetti" userId="23ff6be83012142b" providerId="LiveId" clId="{4AFA22CE-2E39-49EE-AE16-4E685793F3D0}" dt="2022-11-21T15:54:46.453" v="2015" actId="478"/>
          <ac:spMkLst>
            <pc:docMk/>
            <pc:sldMk cId="1526210516" sldId="280"/>
            <ac:spMk id="10" creationId="{4B5B15D0-A2F4-FE0B-FAF6-F145370F4A47}"/>
          </ac:spMkLst>
        </pc:spChg>
        <pc:spChg chg="add mod">
          <ac:chgData name="Emanuele Sacchetti" userId="23ff6be83012142b" providerId="LiveId" clId="{4AFA22CE-2E39-49EE-AE16-4E685793F3D0}" dt="2022-11-21T16:18:51.582" v="2459" actId="1076"/>
          <ac:spMkLst>
            <pc:docMk/>
            <pc:sldMk cId="1526210516" sldId="280"/>
            <ac:spMk id="11" creationId="{377B4687-3DC8-C72A-E634-7F7D4F0588B1}"/>
          </ac:spMkLst>
        </pc:spChg>
        <pc:spChg chg="add mod">
          <ac:chgData name="Emanuele Sacchetti" userId="23ff6be83012142b" providerId="LiveId" clId="{4AFA22CE-2E39-49EE-AE16-4E685793F3D0}" dt="2022-11-21T16:18:51.582" v="2459" actId="1076"/>
          <ac:spMkLst>
            <pc:docMk/>
            <pc:sldMk cId="1526210516" sldId="280"/>
            <ac:spMk id="12" creationId="{4028EFBA-7692-8771-2881-B12D46890183}"/>
          </ac:spMkLst>
        </pc:spChg>
        <pc:spChg chg="add mod">
          <ac:chgData name="Emanuele Sacchetti" userId="23ff6be83012142b" providerId="LiveId" clId="{4AFA22CE-2E39-49EE-AE16-4E685793F3D0}" dt="2022-11-21T16:18:51.582" v="2459" actId="1076"/>
          <ac:spMkLst>
            <pc:docMk/>
            <pc:sldMk cId="1526210516" sldId="280"/>
            <ac:spMk id="20" creationId="{03032040-B4B8-B315-4DB8-A1E200C5C2EB}"/>
          </ac:spMkLst>
        </pc:spChg>
        <pc:spChg chg="add mod">
          <ac:chgData name="Emanuele Sacchetti" userId="23ff6be83012142b" providerId="LiveId" clId="{4AFA22CE-2E39-49EE-AE16-4E685793F3D0}" dt="2022-11-21T16:18:51.582" v="2459" actId="1076"/>
          <ac:spMkLst>
            <pc:docMk/>
            <pc:sldMk cId="1526210516" sldId="280"/>
            <ac:spMk id="21" creationId="{B0EB52D1-043A-CDA1-4CBE-3E91730F6C14}"/>
          </ac:spMkLst>
        </pc:spChg>
        <pc:picChg chg="del">
          <ac:chgData name="Emanuele Sacchetti" userId="23ff6be83012142b" providerId="LiveId" clId="{4AFA22CE-2E39-49EE-AE16-4E685793F3D0}" dt="2022-11-21T15:54:43.231" v="2014" actId="478"/>
          <ac:picMkLst>
            <pc:docMk/>
            <pc:sldMk cId="1526210516" sldId="280"/>
            <ac:picMk id="9" creationId="{C50F2FB7-1BD4-70A8-1E40-75F6AB09E332}"/>
          </ac:picMkLst>
        </pc:picChg>
        <pc:picChg chg="add del mod">
          <ac:chgData name="Emanuele Sacchetti" userId="23ff6be83012142b" providerId="LiveId" clId="{4AFA22CE-2E39-49EE-AE16-4E685793F3D0}" dt="2022-11-21T16:18:10.499" v="2457" actId="478"/>
          <ac:picMkLst>
            <pc:docMk/>
            <pc:sldMk cId="1526210516" sldId="280"/>
            <ac:picMk id="31" creationId="{127D31EC-0BDC-5880-39D6-93C2F6FF44F7}"/>
          </ac:picMkLst>
        </pc:picChg>
        <pc:cxnChg chg="add mod">
          <ac:chgData name="Emanuele Sacchetti" userId="23ff6be83012142b" providerId="LiveId" clId="{4AFA22CE-2E39-49EE-AE16-4E685793F3D0}" dt="2022-11-21T16:18:51.582" v="2459" actId="1076"/>
          <ac:cxnSpMkLst>
            <pc:docMk/>
            <pc:sldMk cId="1526210516" sldId="280"/>
            <ac:cxnSpMk id="5" creationId="{EEBEF24F-1C6A-6B68-C88F-439B1AE79339}"/>
          </ac:cxnSpMkLst>
        </pc:cxnChg>
        <pc:cxnChg chg="add mod">
          <ac:chgData name="Emanuele Sacchetti" userId="23ff6be83012142b" providerId="LiveId" clId="{4AFA22CE-2E39-49EE-AE16-4E685793F3D0}" dt="2022-11-21T16:18:51.582" v="2459" actId="1076"/>
          <ac:cxnSpMkLst>
            <pc:docMk/>
            <pc:sldMk cId="1526210516" sldId="280"/>
            <ac:cxnSpMk id="13" creationId="{241C0585-D2C0-D4AD-3758-92B2C0AE5450}"/>
          </ac:cxnSpMkLst>
        </pc:cxnChg>
        <pc:cxnChg chg="add mod">
          <ac:chgData name="Emanuele Sacchetti" userId="23ff6be83012142b" providerId="LiveId" clId="{4AFA22CE-2E39-49EE-AE16-4E685793F3D0}" dt="2022-11-21T16:18:51.582" v="2459" actId="1076"/>
          <ac:cxnSpMkLst>
            <pc:docMk/>
            <pc:sldMk cId="1526210516" sldId="280"/>
            <ac:cxnSpMk id="14" creationId="{ADF12F70-AE2F-0A1C-FA1C-09FC3CA271CC}"/>
          </ac:cxnSpMkLst>
        </pc:cxnChg>
        <pc:cxnChg chg="add mod">
          <ac:chgData name="Emanuele Sacchetti" userId="23ff6be83012142b" providerId="LiveId" clId="{4AFA22CE-2E39-49EE-AE16-4E685793F3D0}" dt="2022-11-21T16:18:51.582" v="2459" actId="1076"/>
          <ac:cxnSpMkLst>
            <pc:docMk/>
            <pc:sldMk cId="1526210516" sldId="280"/>
            <ac:cxnSpMk id="15" creationId="{65D79069-B349-49D3-454F-FC459FF024E6}"/>
          </ac:cxnSpMkLst>
        </pc:cxnChg>
        <pc:cxnChg chg="add mod">
          <ac:chgData name="Emanuele Sacchetti" userId="23ff6be83012142b" providerId="LiveId" clId="{4AFA22CE-2E39-49EE-AE16-4E685793F3D0}" dt="2022-11-21T16:23:12.394" v="2470" actId="14100"/>
          <ac:cxnSpMkLst>
            <pc:docMk/>
            <pc:sldMk cId="1526210516" sldId="280"/>
            <ac:cxnSpMk id="24" creationId="{5BF28E62-B2EA-6670-7D4A-224DE82FE36E}"/>
          </ac:cxnSpMkLst>
        </pc:cxnChg>
        <pc:cxnChg chg="add mod">
          <ac:chgData name="Emanuele Sacchetti" userId="23ff6be83012142b" providerId="LiveId" clId="{4AFA22CE-2E39-49EE-AE16-4E685793F3D0}" dt="2022-11-21T16:23:18.964" v="2471" actId="14100"/>
          <ac:cxnSpMkLst>
            <pc:docMk/>
            <pc:sldMk cId="1526210516" sldId="280"/>
            <ac:cxnSpMk id="26" creationId="{E0476310-4C9C-4715-E1C4-0F83AB46D5E6}"/>
          </ac:cxnSpMkLst>
        </pc:cxnChg>
        <pc:cxnChg chg="add mod">
          <ac:chgData name="Emanuele Sacchetti" userId="23ff6be83012142b" providerId="LiveId" clId="{4AFA22CE-2E39-49EE-AE16-4E685793F3D0}" dt="2022-11-21T16:23:05.519" v="2469" actId="1076"/>
          <ac:cxnSpMkLst>
            <pc:docMk/>
            <pc:sldMk cId="1526210516" sldId="280"/>
            <ac:cxnSpMk id="32" creationId="{BFC4A0C0-4CDC-A10A-C3BC-5FB1E0D84521}"/>
          </ac:cxnSpMkLst>
        </pc:cxnChg>
        <pc:cxnChg chg="add mod">
          <ac:chgData name="Emanuele Sacchetti" userId="23ff6be83012142b" providerId="LiveId" clId="{4AFA22CE-2E39-49EE-AE16-4E685793F3D0}" dt="2022-11-21T16:23:05.519" v="2469" actId="1076"/>
          <ac:cxnSpMkLst>
            <pc:docMk/>
            <pc:sldMk cId="1526210516" sldId="280"/>
            <ac:cxnSpMk id="33" creationId="{69150DAF-7424-0FB9-80CC-5840808B689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5E91F-233D-4BAD-88E7-DB45B3CA3A4B}" type="datetime1">
              <a:rPr lang="it-IT" smtClean="0"/>
              <a:pPr rtl="0"/>
              <a:t>22/07/2023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3B5E55-EF73-43F0-89AA-F85783E7B217}" type="datetime1">
              <a:rPr lang="it-IT" noProof="0" smtClean="0"/>
              <a:pPr rtl="0"/>
              <a:t>22/07/2023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4038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9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0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6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64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98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02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9939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69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89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47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pPr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809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880000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LIMPIDEZZA: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400" dirty="0">
                <a:solidFill>
                  <a:schemeClr val="bg2"/>
                </a:solidFill>
              </a:rPr>
              <a:t>Assenza di particelle in sospensione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92876"/>
            <a:ext cx="3565525" cy="34144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Velato</a:t>
            </a:r>
            <a:endParaRPr lang="it-IT" sz="2400">
              <a:solidFill>
                <a:schemeClr val="tx1">
                  <a:lumMod val="95000"/>
                </a:schemeClr>
              </a:solidFill>
              <a:latin typeface="Source Sans Pro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Abbastanza limpido</a:t>
            </a:r>
            <a:endParaRPr lang="it-IT" sz="240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Limpido</a:t>
            </a:r>
            <a:endParaRPr lang="it-IT" sz="240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Cristallino</a:t>
            </a:r>
            <a:endParaRPr lang="it-IT" sz="240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Brillante</a:t>
            </a:r>
          </a:p>
        </p:txBody>
      </p:sp>
      <p:pic>
        <p:nvPicPr>
          <p:cNvPr id="4" name="Immagine 4" descr="Immagine che contiene persona, vino, contenitore, vetro&#10;&#10;Descrizione generata automaticamente">
            <a:extLst>
              <a:ext uri="{FF2B5EF4-FFF2-40B4-BE49-F238E27FC236}">
                <a16:creationId xmlns:a16="http://schemas.microsoft.com/office/drawing/2014/main" xmlns="" id="{A9D3F228-EACA-CA17-B28D-C30F7537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" r="10796"/>
          <a:stretch/>
        </p:blipFill>
        <p:spPr>
          <a:xfrm>
            <a:off x="4743451" y="549275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81477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58" y="248353"/>
            <a:ext cx="5734756" cy="1437476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SOSTANZE MINERALI: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800" dirty="0" smtClean="0">
                <a:solidFill>
                  <a:schemeClr val="bg2"/>
                </a:solidFill>
              </a:rPr>
              <a:t>Sapidità (gusto salato)</a:t>
            </a:r>
            <a:endParaRPr lang="it-IT" sz="3800" dirty="0">
              <a:solidFill>
                <a:schemeClr val="bg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597" y="2380098"/>
            <a:ext cx="3734858" cy="339231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Scipito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Poco sapido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Abbastanza sapido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Sapido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Salato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D588F74-379B-7B58-F9AF-D79DA8428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458" y="1934182"/>
            <a:ext cx="5932682" cy="44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09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00" y="588846"/>
            <a:ext cx="6891143" cy="1437476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INTENSITÀ: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800" dirty="0">
                <a:solidFill>
                  <a:schemeClr val="bg2"/>
                </a:solidFill>
              </a:rPr>
              <a:t>Percezione di sensazioni saporifere, tattili e gusto-olfattive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1237D1A-CC90-0DEC-1EBA-8C5C1C9B5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985" y="2611789"/>
            <a:ext cx="5302920" cy="3535280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BB670F45-6F27-2C10-15EB-A65098605F3E}"/>
              </a:ext>
            </a:extLst>
          </p:cNvPr>
          <p:cNvCxnSpPr>
            <a:cxnSpLocks/>
          </p:cNvCxnSpPr>
          <p:nvPr/>
        </p:nvCxnSpPr>
        <p:spPr>
          <a:xfrm>
            <a:off x="10464800" y="2781746"/>
            <a:ext cx="0" cy="31371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xmlns="" id="{EAC44A7C-50B3-47CB-1945-143B8C0F6D9B}"/>
              </a:ext>
            </a:extLst>
          </p:cNvPr>
          <p:cNvCxnSpPr>
            <a:cxnSpLocks/>
          </p:cNvCxnSpPr>
          <p:nvPr/>
        </p:nvCxnSpPr>
        <p:spPr>
          <a:xfrm flipH="1">
            <a:off x="7492089" y="5918860"/>
            <a:ext cx="297271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 txBox="1">
            <a:spLocks/>
          </p:cNvSpPr>
          <p:nvPr/>
        </p:nvSpPr>
        <p:spPr>
          <a:xfrm>
            <a:off x="6993866" y="2697456"/>
            <a:ext cx="3565525" cy="341442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Carente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Poco intenso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Abbastanza intenso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Intenso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Molto intenso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33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59" y="2752464"/>
            <a:ext cx="2567500" cy="1437476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400" dirty="0" smtClean="0">
                <a:solidFill>
                  <a:schemeClr val="bg2"/>
                </a:solidFill>
              </a:rPr>
              <a:t>PAI:</a:t>
            </a:r>
            <a:br>
              <a:rPr lang="it-IT" sz="4400" dirty="0" smtClean="0">
                <a:solidFill>
                  <a:schemeClr val="bg2"/>
                </a:solidFill>
              </a:rPr>
            </a:br>
            <a:r>
              <a:rPr lang="it-IT" sz="4000" dirty="0" smtClean="0">
                <a:solidFill>
                  <a:schemeClr val="bg2"/>
                </a:solidFill>
              </a:rPr>
              <a:t>Persistenza </a:t>
            </a:r>
            <a:r>
              <a:rPr lang="it-IT" sz="4000" dirty="0">
                <a:solidFill>
                  <a:schemeClr val="bg2"/>
                </a:solidFill>
              </a:rPr>
              <a:t>A</a:t>
            </a:r>
            <a:r>
              <a:rPr lang="it-IT" sz="4000" dirty="0" smtClean="0">
                <a:solidFill>
                  <a:schemeClr val="bg2"/>
                </a:solidFill>
              </a:rPr>
              <a:t>romatica </a:t>
            </a:r>
            <a:r>
              <a:rPr lang="it-IT" sz="4000" dirty="0">
                <a:solidFill>
                  <a:schemeClr val="bg2"/>
                </a:solidFill>
              </a:rPr>
              <a:t>I</a:t>
            </a:r>
            <a:r>
              <a:rPr lang="it-IT" sz="4000" dirty="0" smtClean="0">
                <a:solidFill>
                  <a:schemeClr val="bg2"/>
                </a:solidFill>
              </a:rPr>
              <a:t>ntensa</a:t>
            </a:r>
            <a:endParaRPr lang="it-IT" sz="4000" dirty="0">
              <a:solidFill>
                <a:schemeClr val="bg2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2A5ACF89-1D1D-AE13-F670-B5CC4DD94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75"/>
          <a:stretch/>
        </p:blipFill>
        <p:spPr>
          <a:xfrm>
            <a:off x="4473527" y="196948"/>
            <a:ext cx="7540282" cy="6471138"/>
          </a:xfrm>
        </p:spPr>
      </p:pic>
    </p:spTree>
    <p:extLst>
      <p:ext uri="{BB962C8B-B14F-4D97-AF65-F5344CB8AC3E}">
        <p14:creationId xmlns:p14="http://schemas.microsoft.com/office/powerpoint/2010/main" xmlns="" val="424998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3" y="590843"/>
            <a:ext cx="11420564" cy="2208627"/>
          </a:xfrm>
        </p:spPr>
        <p:txBody>
          <a:bodyPr wrap="square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it-IT" dirty="0" smtClean="0">
                <a:solidFill>
                  <a:schemeClr val="bg2"/>
                </a:solidFill>
              </a:rPr>
              <a:t>EQUILIBRIO:</a:t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sz="4000" dirty="0" smtClean="0">
                <a:solidFill>
                  <a:schemeClr val="bg2"/>
                </a:solidFill>
              </a:rPr>
              <a:t>Coerenza nelle tre fasi della valutazione sensoriale</a:t>
            </a:r>
            <a:br>
              <a:rPr lang="it-IT" sz="4000" dirty="0" smtClean="0">
                <a:solidFill>
                  <a:schemeClr val="bg2"/>
                </a:solidFill>
              </a:rPr>
            </a:br>
            <a:endParaRPr lang="it-IT" sz="3800" dirty="0">
              <a:solidFill>
                <a:schemeClr val="bg2"/>
              </a:solidFill>
            </a:endParaRPr>
          </a:p>
        </p:txBody>
      </p:sp>
      <p:pic>
        <p:nvPicPr>
          <p:cNvPr id="18" name="Immagine 17" descr="ARMO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4" y="2799471"/>
            <a:ext cx="4754878" cy="313709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330461" y="3094893"/>
            <a:ext cx="5120640" cy="234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Poco Equilibrato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Abbastanza Equilibrato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Equilibrato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it-IT" sz="2000" dirty="0" smtClean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1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4037237" cy="2742565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5300" dirty="0" smtClean="0">
                <a:solidFill>
                  <a:schemeClr val="bg2"/>
                </a:solidFill>
              </a:rPr>
              <a:t>STATO EVOLUTIVO: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800" dirty="0" smtClean="0">
                <a:solidFill>
                  <a:schemeClr val="bg2"/>
                </a:solidFill>
              </a:rPr>
              <a:t>La qualità del vino in funzione dell’evoluzione</a:t>
            </a:r>
            <a:endParaRPr lang="it-IT" sz="3800" dirty="0">
              <a:solidFill>
                <a:schemeClr val="bg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3457111"/>
            <a:ext cx="4049272" cy="312657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Immaturo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Giovane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Pronto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Maturo</a:t>
            </a:r>
          </a:p>
          <a:p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Vecchio</a:t>
            </a:r>
            <a:endParaRPr lang="it-IT" dirty="0"/>
          </a:p>
        </p:txBody>
      </p:sp>
      <p:pic>
        <p:nvPicPr>
          <p:cNvPr id="6" name="Immagine 5" descr="stato evolu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8662" y="604911"/>
            <a:ext cx="6993401" cy="4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72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7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28" y="394530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COLORE:</a:t>
            </a:r>
            <a:br>
              <a:rPr lang="it-IT" dirty="0">
                <a:solidFill>
                  <a:schemeClr val="bg2"/>
                </a:solidFill>
              </a:rPr>
            </a:br>
            <a:r>
              <a:rPr lang="it-IT" sz="3400" dirty="0">
                <a:solidFill>
                  <a:schemeClr val="bg2"/>
                </a:solidFill>
              </a:rPr>
              <a:t>Tonalità e "unghia"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67592"/>
            <a:ext cx="3565525" cy="341551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Giallo verdolino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Source Sans Pro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Giallo paglierino</a:t>
            </a:r>
          </a:p>
          <a:p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Giallo </a:t>
            </a:r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dorato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Giallo ambrato</a:t>
            </a:r>
          </a:p>
        </p:txBody>
      </p:sp>
      <p:pic>
        <p:nvPicPr>
          <p:cNvPr id="8" name="Immagine 8" descr="Immagine che contiene vino, contenitore, interni, vetro&#10;&#10;Descrizione generata automaticamente">
            <a:extLst>
              <a:ext uri="{FF2B5EF4-FFF2-40B4-BE49-F238E27FC236}">
                <a16:creationId xmlns:a16="http://schemas.microsoft.com/office/drawing/2014/main" xmlns="" id="{4B5E46F8-EA51-AAC4-58A6-937EB24B4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9" y="2504049"/>
            <a:ext cx="7371471" cy="3199249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3363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7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4013047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>
                <a:solidFill>
                  <a:schemeClr val="bg2"/>
                </a:solidFill>
              </a:rPr>
              <a:t>CONSISTENZA:</a:t>
            </a:r>
            <a:r>
              <a:rPr lang="it-IT"/>
              <a:t/>
            </a:r>
            <a:br>
              <a:rPr lang="it-IT"/>
            </a:br>
            <a:r>
              <a:rPr lang="it-IT" sz="3400">
                <a:solidFill>
                  <a:schemeClr val="bg2"/>
                </a:solidFill>
              </a:rPr>
              <a:t>Osservazione di "archetti" e "lacrime"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73" y="2882925"/>
            <a:ext cx="3565525" cy="341551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Fluido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Source Sans Pro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Poco consistente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Abbastanza consistente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Consistente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Viscoso</a:t>
            </a:r>
          </a:p>
        </p:txBody>
      </p:sp>
      <p:pic>
        <p:nvPicPr>
          <p:cNvPr id="4" name="Immagine 4" descr="Immagine che contiene vino, vetro, occhiali, vicino&#10;&#10;Descrizione generata automaticamente">
            <a:extLst>
              <a:ext uri="{FF2B5EF4-FFF2-40B4-BE49-F238E27FC236}">
                <a16:creationId xmlns:a16="http://schemas.microsoft.com/office/drawing/2014/main" xmlns="" id="{86B70340-008D-709B-493E-17013D66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38" y="1604204"/>
            <a:ext cx="6916056" cy="38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48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880000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>
                <a:solidFill>
                  <a:schemeClr val="bg2"/>
                </a:solidFill>
              </a:rPr>
              <a:t>INTENSITÀ: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400">
                <a:solidFill>
                  <a:schemeClr val="bg2"/>
                </a:solidFill>
              </a:rPr>
              <a:t>Impatto e incisività dei sentori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92876"/>
            <a:ext cx="3565525" cy="34144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Carente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Poco intenso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Abbastanza intenso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Intenso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Molto intenso</a:t>
            </a:r>
          </a:p>
        </p:txBody>
      </p:sp>
      <p:pic>
        <p:nvPicPr>
          <p:cNvPr id="5" name="Immagine 5" descr="Immagine che contiene persona, contenitore, vetro, bevendo&#10;&#10;Descrizione generata automaticamente">
            <a:extLst>
              <a:ext uri="{FF2B5EF4-FFF2-40B4-BE49-F238E27FC236}">
                <a16:creationId xmlns:a16="http://schemas.microsoft.com/office/drawing/2014/main" xmlns="" id="{CA9E685C-76D6-1054-E2D6-7EDA093A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3" y="1063884"/>
            <a:ext cx="7037008" cy="48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12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2" y="0"/>
            <a:ext cx="5142606" cy="121166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 dirty="0" smtClean="0">
                <a:solidFill>
                  <a:schemeClr val="bg2"/>
                </a:solidFill>
              </a:rPr>
              <a:t>COMPLESSITÀ: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400" dirty="0" smtClean="0">
                <a:solidFill>
                  <a:schemeClr val="bg2"/>
                </a:solidFill>
              </a:rPr>
              <a:t>Quante famiglie riconosci</a:t>
            </a:r>
            <a:endParaRPr lang="it-IT" sz="3400" dirty="0">
              <a:solidFill>
                <a:schemeClr val="bg2"/>
              </a:solidFill>
            </a:endParaRPr>
          </a:p>
        </p:txBody>
      </p:sp>
      <p:pic>
        <p:nvPicPr>
          <p:cNvPr id="7" name="Immagine 7" descr="Immagine che contiene vino, tavolo, occhiali, vetro&#10;&#10;Descrizione generata automaticamente">
            <a:extLst>
              <a:ext uri="{FF2B5EF4-FFF2-40B4-BE49-F238E27FC236}">
                <a16:creationId xmlns:a16="http://schemas.microsoft.com/office/drawing/2014/main" xmlns="" id="{3F85C17F-E94C-3954-0268-81F1414F3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838" y="1827822"/>
            <a:ext cx="5474609" cy="2905428"/>
          </a:xfrm>
        </p:spPr>
      </p:pic>
      <p:pic>
        <p:nvPicPr>
          <p:cNvPr id="9" name="Immagine 9" descr="Immagine che contiene dilegno, asse, interni, bosco&#10;&#10;Descrizione generata automaticamente">
            <a:extLst>
              <a:ext uri="{FF2B5EF4-FFF2-40B4-BE49-F238E27FC236}">
                <a16:creationId xmlns:a16="http://schemas.microsoft.com/office/drawing/2014/main" xmlns="" id="{24BD5AA2-D67D-2D38-B17E-E83058CF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30" y="601926"/>
            <a:ext cx="3517294" cy="1953007"/>
          </a:xfrm>
          <a:prstGeom prst="rect">
            <a:avLst/>
          </a:prstGeom>
        </p:spPr>
      </p:pic>
      <p:pic>
        <p:nvPicPr>
          <p:cNvPr id="11" name="Immagine 11" descr="Immagine che contiene spezia, cibo&#10;&#10;Descrizione generata automaticamente">
            <a:extLst>
              <a:ext uri="{FF2B5EF4-FFF2-40B4-BE49-F238E27FC236}">
                <a16:creationId xmlns:a16="http://schemas.microsoft.com/office/drawing/2014/main" xmlns="" id="{E2067CF4-5B59-0FB8-1F28-F5B0EAF80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351" y="4647595"/>
            <a:ext cx="3444722" cy="1650998"/>
          </a:xfrm>
          <a:prstGeom prst="rect">
            <a:avLst/>
          </a:prstGeom>
        </p:spPr>
      </p:pic>
      <p:pic>
        <p:nvPicPr>
          <p:cNvPr id="12" name="Immagine 12" descr="Immagine che contiene cibo, diverso, varietà&#10;&#10;Descrizione generata automaticamente">
            <a:extLst>
              <a:ext uri="{FF2B5EF4-FFF2-40B4-BE49-F238E27FC236}">
                <a16:creationId xmlns:a16="http://schemas.microsoft.com/office/drawing/2014/main" xmlns="" id="{BDD2925E-2BC9-05F0-EF4D-D37199F606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305" y="2448680"/>
            <a:ext cx="2598058" cy="1924353"/>
          </a:xfrm>
          <a:prstGeom prst="rect">
            <a:avLst/>
          </a:prstGeom>
        </p:spPr>
      </p:pic>
      <p:pic>
        <p:nvPicPr>
          <p:cNvPr id="13" name="Immagine 13" descr="Immagine che contiene pianta, foglia, fiore, verde&#10;&#10;Descrizione generata automaticamente">
            <a:extLst>
              <a:ext uri="{FF2B5EF4-FFF2-40B4-BE49-F238E27FC236}">
                <a16:creationId xmlns:a16="http://schemas.microsoft.com/office/drawing/2014/main" xmlns="" id="{00EA5BA4-2B57-A9D5-5CFA-DE40C0E0F1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9639" y="4318444"/>
            <a:ext cx="2743200" cy="131749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FD02C0C-D5D2-A528-67DE-A687C1412FBC}"/>
              </a:ext>
            </a:extLst>
          </p:cNvPr>
          <p:cNvSpPr txBox="1"/>
          <p:nvPr/>
        </p:nvSpPr>
        <p:spPr>
          <a:xfrm>
            <a:off x="1778201" y="1726595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Fruttato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94186AF-EFE5-4C9F-3746-8EB89F840B03}"/>
              </a:ext>
            </a:extLst>
          </p:cNvPr>
          <p:cNvSpPr txBox="1"/>
          <p:nvPr/>
        </p:nvSpPr>
        <p:spPr>
          <a:xfrm>
            <a:off x="2657928" y="1460498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Floreale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8142F5C-D632-52AE-5B5C-CED334C04CA4}"/>
              </a:ext>
            </a:extLst>
          </p:cNvPr>
          <p:cNvSpPr txBox="1"/>
          <p:nvPr/>
        </p:nvSpPr>
        <p:spPr>
          <a:xfrm>
            <a:off x="420309" y="4363356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Minerale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676CC2D2-291E-49C8-0315-DC16D4FFAB68}"/>
              </a:ext>
            </a:extLst>
          </p:cNvPr>
          <p:cNvSpPr txBox="1"/>
          <p:nvPr/>
        </p:nvSpPr>
        <p:spPr>
          <a:xfrm>
            <a:off x="1496785" y="5633357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Erbe aromatiche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C52AB0CD-9FB7-689B-C8F3-65EBACE6DB9F}"/>
              </a:ext>
            </a:extLst>
          </p:cNvPr>
          <p:cNvSpPr txBox="1"/>
          <p:nvPr/>
        </p:nvSpPr>
        <p:spPr>
          <a:xfrm>
            <a:off x="10326309" y="4230308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Speziato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6B09841B-85BD-091E-B4B2-1F8D3313170D}"/>
              </a:ext>
            </a:extLst>
          </p:cNvPr>
          <p:cNvSpPr txBox="1"/>
          <p:nvPr/>
        </p:nvSpPr>
        <p:spPr>
          <a:xfrm>
            <a:off x="3988405" y="6274403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Tostato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2812466-3493-CE0E-348C-D8F2B335D66F}"/>
              </a:ext>
            </a:extLst>
          </p:cNvPr>
          <p:cNvSpPr txBox="1"/>
          <p:nvPr/>
        </p:nvSpPr>
        <p:spPr>
          <a:xfrm>
            <a:off x="10822214" y="238881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Animale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7DF934B9-D0A4-8F51-F2C4-5379FE32C59C}"/>
              </a:ext>
            </a:extLst>
          </p:cNvPr>
          <p:cNvSpPr txBox="1"/>
          <p:nvPr/>
        </p:nvSpPr>
        <p:spPr>
          <a:xfrm>
            <a:off x="9382881" y="5705929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Etereo</a:t>
            </a:r>
          </a:p>
        </p:txBody>
      </p:sp>
      <p:pic>
        <p:nvPicPr>
          <p:cNvPr id="24" name="Immagine 24" descr="Immagine che contiene persona, dessert&#10;&#10;Descrizione generata automaticamente">
            <a:extLst>
              <a:ext uri="{FF2B5EF4-FFF2-40B4-BE49-F238E27FC236}">
                <a16:creationId xmlns:a16="http://schemas.microsoft.com/office/drawing/2014/main" xmlns="" id="{872D3379-07C5-7A85-22B1-E6292E0E8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448" y="4045374"/>
            <a:ext cx="2743200" cy="1645920"/>
          </a:xfrm>
          <a:prstGeom prst="rect">
            <a:avLst/>
          </a:prstGeom>
        </p:spPr>
      </p:pic>
      <p:pic>
        <p:nvPicPr>
          <p:cNvPr id="10" name="Immagine 10" descr="Immagine che contiene parecchi, verdura&#10;&#10;Descrizione generata automaticamente">
            <a:extLst>
              <a:ext uri="{FF2B5EF4-FFF2-40B4-BE49-F238E27FC236}">
                <a16:creationId xmlns:a16="http://schemas.microsoft.com/office/drawing/2014/main" xmlns="" id="{AE4F6B84-55AE-7634-BFA6-F8B2636D3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3829" y="2561772"/>
            <a:ext cx="3323771" cy="16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82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3" y="251025"/>
            <a:ext cx="6976534" cy="1622931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ESAME GUSTO-OLFATTIVO: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400" dirty="0">
                <a:solidFill>
                  <a:schemeClr val="bg2"/>
                </a:solidFill>
              </a:rPr>
              <a:t>Attraverso le papille gustative e recettori della cavità orale si percepiscono...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29" y="652985"/>
            <a:ext cx="2787664" cy="739273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2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SENSAZIONI SAPORIFERE</a:t>
            </a:r>
          </a:p>
          <a:p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4340E691-86F1-A623-4810-15486F74854B}"/>
              </a:ext>
            </a:extLst>
          </p:cNvPr>
          <p:cNvSpPr txBox="1">
            <a:spLocks/>
          </p:cNvSpPr>
          <p:nvPr/>
        </p:nvSpPr>
        <p:spPr>
          <a:xfrm>
            <a:off x="7806818" y="3308348"/>
            <a:ext cx="3263145" cy="399734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2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SENSAZIONI TATTILI</a:t>
            </a:r>
            <a:endParaRPr lang="it-IT" sz="22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endParaRPr lang="it-IT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pPr marL="0" indent="0" algn="ctr">
              <a:buNone/>
            </a:pPr>
            <a:endParaRPr lang="it-IT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  <a:p>
            <a:endParaRPr lang="it-IT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F1BB5DB4-87E1-96A6-6FE1-6FCD9F9C4BE3}"/>
              </a:ext>
            </a:extLst>
          </p:cNvPr>
          <p:cNvSpPr txBox="1">
            <a:spLocks/>
          </p:cNvSpPr>
          <p:nvPr/>
        </p:nvSpPr>
        <p:spPr>
          <a:xfrm>
            <a:off x="7790884" y="5300522"/>
            <a:ext cx="3275240" cy="399733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SENSAZIONI RETRONASALI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3222BFA-A0AB-DB8D-98C3-342B7B64E1CE}"/>
              </a:ext>
            </a:extLst>
          </p:cNvPr>
          <p:cNvSpPr txBox="1"/>
          <p:nvPr/>
        </p:nvSpPr>
        <p:spPr>
          <a:xfrm>
            <a:off x="7722809" y="1347739"/>
            <a:ext cx="3347154" cy="14142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Dolcezza</a:t>
            </a:r>
            <a:endParaRPr lang="en-US" sz="16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pPr marL="285750" indent="-28575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Acidità</a:t>
            </a:r>
            <a:endParaRPr lang="en-US" sz="16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pPr marL="285750" indent="-28575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Sostanze minerali (sapidità</a:t>
            </a:r>
            <a:r>
              <a:rPr lang="it-IT" sz="20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)</a:t>
            </a:r>
            <a:endParaRPr lang="it-IT" dirty="0">
              <a:ea typeface="+mn-lt"/>
              <a:cs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9A25B0B-9FC8-C0F3-F846-3A17DD89A638}"/>
              </a:ext>
            </a:extLst>
          </p:cNvPr>
          <p:cNvSpPr txBox="1"/>
          <p:nvPr/>
        </p:nvSpPr>
        <p:spPr>
          <a:xfrm>
            <a:off x="7722809" y="3632264"/>
            <a:ext cx="3347154" cy="1344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Astringenza (tannini)</a:t>
            </a:r>
            <a:endParaRPr lang="en-US" sz="16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pPr marL="285750" indent="-28575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Morbidezza</a:t>
            </a:r>
            <a:endParaRPr lang="en-US" sz="16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pPr marL="285750" indent="-28575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Sensazioni pseudo-calorica</a:t>
            </a:r>
            <a:endParaRPr lang="it-IT" sz="1600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A71D0550-1A55-56D4-77C8-8F95EF684944}"/>
              </a:ext>
            </a:extLst>
          </p:cNvPr>
          <p:cNvSpPr txBox="1"/>
          <p:nvPr/>
        </p:nvSpPr>
        <p:spPr>
          <a:xfrm>
            <a:off x="7715473" y="5700980"/>
            <a:ext cx="3277809" cy="8426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Intensità</a:t>
            </a:r>
          </a:p>
          <a:p>
            <a:pPr marL="342900" indent="-34290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it-IT" sz="16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lt"/>
                <a:cs typeface="+mn-lt"/>
              </a:rPr>
              <a:t>PAI</a:t>
            </a:r>
            <a:endParaRPr lang="it-IT" sz="1600" dirty="0">
              <a:solidFill>
                <a:schemeClr val="tx1">
                  <a:lumMod val="95000"/>
                </a:schemeClr>
              </a:solidFill>
              <a:latin typeface="Century Gothic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58AD1465-CF9F-5B71-BE78-C341DAC2EFED}"/>
              </a:ext>
            </a:extLst>
          </p:cNvPr>
          <p:cNvCxnSpPr>
            <a:cxnSpLocks/>
          </p:cNvCxnSpPr>
          <p:nvPr/>
        </p:nvCxnSpPr>
        <p:spPr>
          <a:xfrm>
            <a:off x="7806818" y="5643466"/>
            <a:ext cx="325930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25615F82-07C5-94F5-1676-7E9477C3A075}"/>
              </a:ext>
            </a:extLst>
          </p:cNvPr>
          <p:cNvCxnSpPr>
            <a:cxnSpLocks/>
          </p:cNvCxnSpPr>
          <p:nvPr/>
        </p:nvCxnSpPr>
        <p:spPr>
          <a:xfrm>
            <a:off x="7921093" y="3632264"/>
            <a:ext cx="2866571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5934E8C3-FECF-FB96-CE47-330EE4C71240}"/>
              </a:ext>
            </a:extLst>
          </p:cNvPr>
          <p:cNvCxnSpPr>
            <a:cxnSpLocks/>
          </p:cNvCxnSpPr>
          <p:nvPr/>
        </p:nvCxnSpPr>
        <p:spPr>
          <a:xfrm>
            <a:off x="7921093" y="1347739"/>
            <a:ext cx="3034052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23D5CA7-6B1C-9B28-3694-BB01E369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78" y="2124981"/>
            <a:ext cx="3579283" cy="4333740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808795D2-8B74-E430-9EBE-1CB378E4BEBF}"/>
              </a:ext>
            </a:extLst>
          </p:cNvPr>
          <p:cNvCxnSpPr>
            <a:cxnSpLocks/>
          </p:cNvCxnSpPr>
          <p:nvPr/>
        </p:nvCxnSpPr>
        <p:spPr>
          <a:xfrm>
            <a:off x="7921093" y="3229133"/>
            <a:ext cx="2866571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93163E3B-AE2B-671C-28C1-F19E00C5AF65}"/>
              </a:ext>
            </a:extLst>
          </p:cNvPr>
          <p:cNvCxnSpPr>
            <a:cxnSpLocks/>
          </p:cNvCxnSpPr>
          <p:nvPr/>
        </p:nvCxnSpPr>
        <p:spPr>
          <a:xfrm>
            <a:off x="7806818" y="5243731"/>
            <a:ext cx="325930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DDFBEBA0-2145-AE36-54E5-1940DB6C73FB}"/>
              </a:ext>
            </a:extLst>
          </p:cNvPr>
          <p:cNvCxnSpPr>
            <a:cxnSpLocks/>
          </p:cNvCxnSpPr>
          <p:nvPr/>
        </p:nvCxnSpPr>
        <p:spPr>
          <a:xfrm>
            <a:off x="7921093" y="652985"/>
            <a:ext cx="3034053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920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86" y="298188"/>
            <a:ext cx="5734756" cy="1066309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ZUCCHERI: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400" dirty="0">
                <a:solidFill>
                  <a:schemeClr val="bg2"/>
                </a:solidFill>
              </a:rPr>
              <a:t>Alcol svolto (%) e Alcol potenziale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683" y="2989087"/>
            <a:ext cx="3734858" cy="34144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Secco (1-15 g/L)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Abboccato (15-30 g/L)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Amabile (30-50 g/L)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Dolce (50-180 g/L)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Stucchevole (&lt;180 g/L)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93F7575-74E4-976F-DA11-301148EF9A86}"/>
              </a:ext>
            </a:extLst>
          </p:cNvPr>
          <p:cNvSpPr txBox="1"/>
          <p:nvPr/>
        </p:nvSpPr>
        <p:spPr>
          <a:xfrm>
            <a:off x="259643" y="1535287"/>
            <a:ext cx="1411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solidFill>
                  <a:schemeClr val="bg2"/>
                </a:solidFill>
                <a:effectLst/>
                <a:latin typeface="+mj-lt"/>
              </a:rPr>
              <a:t>C</a:t>
            </a:r>
            <a:r>
              <a:rPr lang="it-IT" sz="2800" b="0" i="0" baseline="-25000" dirty="0">
                <a:solidFill>
                  <a:schemeClr val="bg2"/>
                </a:solidFill>
                <a:effectLst/>
                <a:latin typeface="+mj-lt"/>
              </a:rPr>
              <a:t>6</a:t>
            </a:r>
            <a:r>
              <a:rPr lang="it-IT" sz="2800" b="0" i="0" dirty="0">
                <a:solidFill>
                  <a:schemeClr val="bg2"/>
                </a:solidFill>
                <a:effectLst/>
                <a:latin typeface="+mj-lt"/>
              </a:rPr>
              <a:t>H</a:t>
            </a:r>
            <a:r>
              <a:rPr lang="it-IT" sz="2800" b="0" i="0" baseline="-25000" dirty="0">
                <a:solidFill>
                  <a:schemeClr val="bg2"/>
                </a:solidFill>
                <a:effectLst/>
                <a:latin typeface="+mj-lt"/>
              </a:rPr>
              <a:t>12</a:t>
            </a:r>
            <a:r>
              <a:rPr lang="it-IT" sz="2800" b="0" i="0" dirty="0">
                <a:solidFill>
                  <a:schemeClr val="bg2"/>
                </a:solidFill>
                <a:effectLst/>
                <a:latin typeface="+mj-lt"/>
              </a:rPr>
              <a:t>O</a:t>
            </a:r>
            <a:r>
              <a:rPr lang="it-IT" sz="2800" b="0" i="0" baseline="-25000" dirty="0">
                <a:solidFill>
                  <a:schemeClr val="bg2"/>
                </a:solidFill>
                <a:effectLst/>
                <a:latin typeface="+mj-lt"/>
              </a:rPr>
              <a:t>6</a:t>
            </a:r>
          </a:p>
          <a:p>
            <a:pPr algn="ctr"/>
            <a:r>
              <a:rPr lang="it-IT" sz="2800" baseline="-25000" dirty="0">
                <a:solidFill>
                  <a:schemeClr val="bg2"/>
                </a:solidFill>
                <a:latin typeface="+mj-lt"/>
              </a:rPr>
              <a:t>zucchero</a:t>
            </a:r>
            <a:r>
              <a:rPr lang="it-IT" sz="2800" b="0" i="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 </a:t>
            </a:r>
            <a:endParaRPr lang="it-IT" sz="2800" dirty="0">
              <a:solidFill>
                <a:schemeClr val="bg2"/>
              </a:solidFill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66E36D07-4F9E-0662-FB6C-C15F722A1F4D}"/>
              </a:ext>
            </a:extLst>
          </p:cNvPr>
          <p:cNvCxnSpPr>
            <a:cxnSpLocks/>
          </p:cNvCxnSpPr>
          <p:nvPr/>
        </p:nvCxnSpPr>
        <p:spPr>
          <a:xfrm>
            <a:off x="1671324" y="1821096"/>
            <a:ext cx="46999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2978C3B5-E8E3-9D47-02AB-7CD1AF4F3AAF}"/>
              </a:ext>
            </a:extLst>
          </p:cNvPr>
          <p:cNvSpPr txBox="1"/>
          <p:nvPr/>
        </p:nvSpPr>
        <p:spPr>
          <a:xfrm>
            <a:off x="2223908" y="1538988"/>
            <a:ext cx="3451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solidFill>
                  <a:schemeClr val="bg2"/>
                </a:solidFill>
                <a:effectLst/>
                <a:latin typeface="+mj-lt"/>
              </a:rPr>
              <a:t>2 CH</a:t>
            </a:r>
            <a:r>
              <a:rPr lang="it-IT" sz="2800" b="0" i="0" baseline="-25000" dirty="0">
                <a:solidFill>
                  <a:schemeClr val="bg2"/>
                </a:solidFill>
                <a:effectLst/>
                <a:latin typeface="+mj-lt"/>
              </a:rPr>
              <a:t>3</a:t>
            </a:r>
            <a:r>
              <a:rPr lang="it-IT" sz="2800" b="0" i="0" dirty="0">
                <a:solidFill>
                  <a:schemeClr val="bg2"/>
                </a:solidFill>
                <a:effectLst/>
                <a:latin typeface="+mj-lt"/>
              </a:rPr>
              <a:t>CH</a:t>
            </a:r>
            <a:r>
              <a:rPr lang="it-IT" sz="2800" b="0" i="0" baseline="-25000" dirty="0">
                <a:solidFill>
                  <a:schemeClr val="bg2"/>
                </a:solidFill>
                <a:effectLst/>
                <a:latin typeface="+mj-lt"/>
              </a:rPr>
              <a:t>2</a:t>
            </a:r>
            <a:r>
              <a:rPr lang="it-IT" sz="2800" b="0" i="0" dirty="0">
                <a:solidFill>
                  <a:schemeClr val="bg2"/>
                </a:solidFill>
                <a:effectLst/>
                <a:latin typeface="+mj-lt"/>
              </a:rPr>
              <a:t>OH + 2 CO</a:t>
            </a:r>
            <a:r>
              <a:rPr lang="it-IT" sz="2800" b="0" i="0" baseline="-25000" dirty="0">
                <a:solidFill>
                  <a:schemeClr val="bg2"/>
                </a:solidFill>
                <a:effectLst/>
                <a:latin typeface="+mj-lt"/>
              </a:rPr>
              <a:t>2</a:t>
            </a:r>
          </a:p>
          <a:p>
            <a:r>
              <a:rPr lang="it-IT" sz="2800" baseline="-25000" dirty="0">
                <a:solidFill>
                  <a:schemeClr val="bg2"/>
                </a:solidFill>
                <a:latin typeface="+mj-lt"/>
              </a:rPr>
              <a:t>      Alcol etilico</a:t>
            </a:r>
            <a:endParaRPr lang="it-IT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A773205-9B42-0F32-FBF7-C0BF401FC44E}"/>
              </a:ext>
            </a:extLst>
          </p:cNvPr>
          <p:cNvSpPr txBox="1"/>
          <p:nvPr/>
        </p:nvSpPr>
        <p:spPr>
          <a:xfrm>
            <a:off x="5403145" y="1559486"/>
            <a:ext cx="235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2"/>
                </a:solidFill>
              </a:rPr>
              <a:t>+ </a:t>
            </a:r>
            <a:r>
              <a:rPr lang="it-IT" sz="2800" b="0" i="0" dirty="0">
                <a:solidFill>
                  <a:schemeClr val="bg2"/>
                </a:solidFill>
                <a:effectLst/>
                <a:latin typeface="+mj-lt"/>
              </a:rPr>
              <a:t>ENERGIA</a:t>
            </a:r>
            <a:endParaRPr lang="it-IT" sz="2800" dirty="0">
              <a:solidFill>
                <a:schemeClr val="bg2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1DED975B-C6DC-EE77-4B6C-CABD476EF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4" t="4468" r="13035" b="17407"/>
          <a:stretch/>
        </p:blipFill>
        <p:spPr>
          <a:xfrm>
            <a:off x="841459" y="2779069"/>
            <a:ext cx="5893010" cy="383446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575C85B3-B6F2-6945-6E26-186FCB2BB6FA}"/>
              </a:ext>
            </a:extLst>
          </p:cNvPr>
          <p:cNvSpPr txBox="1"/>
          <p:nvPr/>
        </p:nvSpPr>
        <p:spPr>
          <a:xfrm>
            <a:off x="4427676" y="2036744"/>
            <a:ext cx="172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  <a:latin typeface="+mj-lt"/>
              </a:rPr>
              <a:t>Anidride carbonica</a:t>
            </a:r>
          </a:p>
        </p:txBody>
      </p:sp>
    </p:spTree>
    <p:extLst>
      <p:ext uri="{BB962C8B-B14F-4D97-AF65-F5344CB8AC3E}">
        <p14:creationId xmlns:p14="http://schemas.microsoft.com/office/powerpoint/2010/main" xmlns="" val="424592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733779"/>
            <a:ext cx="5734756" cy="1437476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ACIDI </a:t>
            </a:r>
            <a:r>
              <a:rPr lang="it-IT" sz="2700" dirty="0">
                <a:solidFill>
                  <a:schemeClr val="bg2"/>
                </a:solidFill>
              </a:rPr>
              <a:t>(pH) </a:t>
            </a:r>
            <a:r>
              <a:rPr lang="it-IT" dirty="0">
                <a:solidFill>
                  <a:schemeClr val="bg2"/>
                </a:solidFill>
              </a:rPr>
              <a:t>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400" dirty="0">
                <a:solidFill>
                  <a:schemeClr val="bg2"/>
                </a:solidFill>
              </a:rPr>
              <a:t>Responsabili della freschezza gustativa e salivazione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14" y="2709796"/>
            <a:ext cx="3734858" cy="34144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Piatto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Poco fresco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Abbastanza fresco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Fresco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Acidulo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496601C-E911-B419-5A01-C6B37F3AE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1" t="15144" r="5060"/>
          <a:stretch/>
        </p:blipFill>
        <p:spPr>
          <a:xfrm>
            <a:off x="6457244" y="519289"/>
            <a:ext cx="4436533" cy="5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57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E78A0-50AE-F03D-B359-D8337846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733779"/>
            <a:ext cx="5734756" cy="1437476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/>
                </a:solidFill>
              </a:rPr>
              <a:t>TANNINI:</a:t>
            </a:r>
            <a:r>
              <a:rPr lang="it-IT" sz="3400" dirty="0">
                <a:solidFill>
                  <a:schemeClr val="bg2"/>
                </a:solidFill>
              </a:rPr>
              <a:t/>
            </a:r>
            <a:br>
              <a:rPr lang="it-IT" sz="3400" dirty="0">
                <a:solidFill>
                  <a:schemeClr val="bg2"/>
                </a:solidFill>
              </a:rPr>
            </a:br>
            <a:r>
              <a:rPr lang="it-IT" sz="3800" dirty="0">
                <a:solidFill>
                  <a:schemeClr val="bg2"/>
                </a:solidFill>
              </a:rPr>
              <a:t>Responsabili di rugosità e astringenza gustativa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78CC352-95EB-81C9-B13D-AD1E0C6F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2" y="2905034"/>
            <a:ext cx="3734858" cy="302542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Molle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Poco tannico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Abbastanza tannico</a:t>
            </a:r>
            <a:endParaRPr lang="it-IT" sz="2400" dirty="0">
              <a:solidFill>
                <a:schemeClr val="tx1">
                  <a:lumMod val="95000"/>
                </a:schemeClr>
              </a:solidFill>
              <a:latin typeface="Century Gothic"/>
              <a:ea typeface="+mn-lt"/>
              <a:cs typeface="+mn-lt"/>
            </a:endParaRP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Tannico</a:t>
            </a:r>
          </a:p>
          <a:p>
            <a:r>
              <a:rPr lang="it-IT" sz="2400" dirty="0">
                <a:solidFill>
                  <a:schemeClr val="tx1">
                    <a:lumMod val="95000"/>
                  </a:schemeClr>
                </a:solidFill>
                <a:latin typeface="Century Gothic"/>
              </a:rPr>
              <a:t>Astringente</a:t>
            </a:r>
            <a:endParaRPr lang="it-IT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9073B639-2B54-CCAA-C897-68DDB2A1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393" y="408606"/>
            <a:ext cx="5432378" cy="361932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C46CD0DE-2591-A72E-6D47-3A8D22455A62}"/>
              </a:ext>
            </a:extLst>
          </p:cNvPr>
          <p:cNvSpPr txBox="1"/>
          <p:nvPr/>
        </p:nvSpPr>
        <p:spPr>
          <a:xfrm>
            <a:off x="7444859" y="4535272"/>
            <a:ext cx="353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CATECHINE E LEUCOANTOCIANI</a:t>
            </a:r>
          </a:p>
          <a:p>
            <a:r>
              <a:rPr lang="it-IT" dirty="0">
                <a:latin typeface="+mj-lt"/>
              </a:rPr>
              <a:t>(bucce dell’acino)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F3F2B160-C662-6745-5B9C-6C0A4F5CD7B6}"/>
              </a:ext>
            </a:extLst>
          </p:cNvPr>
          <p:cNvSpPr txBox="1"/>
          <p:nvPr/>
        </p:nvSpPr>
        <p:spPr>
          <a:xfrm>
            <a:off x="7444859" y="5284124"/>
            <a:ext cx="282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GALLICI</a:t>
            </a:r>
          </a:p>
          <a:p>
            <a:r>
              <a:rPr lang="it-IT" dirty="0">
                <a:latin typeface="+mj-lt"/>
              </a:rPr>
              <a:t>(botti e barrique)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xmlns="" id="{4500E6B1-981A-48DA-A4E1-9DFEA8036AB4}"/>
              </a:ext>
            </a:extLst>
          </p:cNvPr>
          <p:cNvCxnSpPr>
            <a:cxnSpLocks/>
          </p:cNvCxnSpPr>
          <p:nvPr/>
        </p:nvCxnSpPr>
        <p:spPr>
          <a:xfrm>
            <a:off x="7349066" y="4436533"/>
            <a:ext cx="0" cy="161431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21386038-F561-4D6C-E347-7538FC2275D8}"/>
              </a:ext>
            </a:extLst>
          </p:cNvPr>
          <p:cNvCxnSpPr>
            <a:cxnSpLocks/>
          </p:cNvCxnSpPr>
          <p:nvPr/>
        </p:nvCxnSpPr>
        <p:spPr>
          <a:xfrm flipH="1">
            <a:off x="6254044" y="5284124"/>
            <a:ext cx="109502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D1643F25-0482-BEA9-8144-A79C1B04104F}"/>
              </a:ext>
            </a:extLst>
          </p:cNvPr>
          <p:cNvSpPr txBox="1"/>
          <p:nvPr/>
        </p:nvSpPr>
        <p:spPr>
          <a:xfrm>
            <a:off x="6183572" y="4959948"/>
            <a:ext cx="130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  <a:latin typeface="+mj-lt"/>
              </a:rPr>
              <a:t>TANNINI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xmlns="" id="{E83A47AF-E1EA-8FF2-F1D1-07297A1B2EAF}"/>
              </a:ext>
            </a:extLst>
          </p:cNvPr>
          <p:cNvSpPr/>
          <p:nvPr/>
        </p:nvSpPr>
        <p:spPr>
          <a:xfrm>
            <a:off x="6053587" y="5088168"/>
            <a:ext cx="118696" cy="13547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47216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RightStep">
      <a:dk1>
        <a:srgbClr val="000000"/>
      </a:dk1>
      <a:lt1>
        <a:srgbClr val="FFFFFF"/>
      </a:lt1>
      <a:dk2>
        <a:srgbClr val="2B3A21"/>
      </a:dk2>
      <a:lt2>
        <a:srgbClr val="E2E6E8"/>
      </a:lt2>
      <a:accent1>
        <a:srgbClr val="C09A83"/>
      </a:accent1>
      <a:accent2>
        <a:srgbClr val="ADA172"/>
      </a:accent2>
      <a:accent3>
        <a:srgbClr val="9CA57A"/>
      </a:accent3>
      <a:accent4>
        <a:srgbClr val="87AC72"/>
      </a:accent4>
      <a:accent5>
        <a:srgbClr val="7EAE80"/>
      </a:accent5>
      <a:accent6>
        <a:srgbClr val="73AF8F"/>
      </a:accent6>
      <a:hlink>
        <a:srgbClr val="5A87A2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2F7BF6-CD39-4568-B8BD-EA8D252E100B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0F2AC-8567-4D03-BFFC-653DB596C528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4200</TotalTime>
  <Words>177</Words>
  <Application>Microsoft Office PowerPoint</Application>
  <PresentationFormat>Personalizzato</PresentationFormat>
  <Paragraphs>97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3DFloatVTI</vt:lpstr>
      <vt:lpstr>LIMPIDEZZA: Assenza di particelle in sospensione</vt:lpstr>
      <vt:lpstr>COLORE: Tonalità e "unghia"</vt:lpstr>
      <vt:lpstr>CONSISTENZA: Osservazione di "archetti" e "lacrime"</vt:lpstr>
      <vt:lpstr>INTENSITÀ: Impatto e incisività dei sentori </vt:lpstr>
      <vt:lpstr>COMPLESSITÀ: Quante famiglie riconosci</vt:lpstr>
      <vt:lpstr>ESAME GUSTO-OLFATTIVO: Attraverso le papille gustative e recettori della cavità orale si percepiscono...</vt:lpstr>
      <vt:lpstr>ZUCCHERI: Alcol svolto (%) e Alcol potenziale</vt:lpstr>
      <vt:lpstr>ACIDI (pH) : Responsabili della freschezza gustativa e salivazione</vt:lpstr>
      <vt:lpstr>TANNINI: Responsabili di rugosità e astringenza gustativa</vt:lpstr>
      <vt:lpstr>SOSTANZE MINERALI: Sapidità (gusto salato)</vt:lpstr>
      <vt:lpstr>INTENSITÀ: Percezione di sensazioni saporifere, tattili e gusto-olfattive</vt:lpstr>
      <vt:lpstr>PAI: Persistenza Aromatica Intensa</vt:lpstr>
      <vt:lpstr>EQUILIBRIO: Coerenza nelle tre fasi della valutazione sensoriale </vt:lpstr>
      <vt:lpstr>STATO EVOLUTIVO: La qualità del vino in funzione dell’evoluzione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723</cp:revision>
  <dcterms:created xsi:type="dcterms:W3CDTF">2022-10-17T16:20:56Z</dcterms:created>
  <dcterms:modified xsi:type="dcterms:W3CDTF">2023-07-22T16:11:58Z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