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9" r:id="rId4"/>
    <p:sldId id="261" r:id="rId5"/>
    <p:sldId id="277" r:id="rId6"/>
    <p:sldId id="267" r:id="rId7"/>
    <p:sldId id="272" r:id="rId8"/>
    <p:sldId id="273" r:id="rId9"/>
    <p:sldId id="274" r:id="rId10"/>
    <p:sldId id="258" r:id="rId11"/>
    <p:sldId id="275" r:id="rId12"/>
    <p:sldId id="259" r:id="rId13"/>
    <p:sldId id="276" r:id="rId14"/>
    <p:sldId id="257" r:id="rId15"/>
    <p:sldId id="260" r:id="rId16"/>
    <p:sldId id="26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BC9E0-A72C-0DBC-04A9-CB035B7A7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7D7B5D-F322-8C9A-ED61-83A2BB153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4BB824-E79C-713E-FF2C-80A27BBB0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13AE4A-B81F-4A05-097D-F8D93A43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8BB6F9-7905-5827-D0A5-F500BF72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63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39B56-3C75-3CBB-4B9B-354A022B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C1FEDA-3AD3-BDB5-57AC-B2FBC5897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3623A7-011B-37E0-1F69-36942514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0AA98C-A1B8-5FEC-209D-DCED43CD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25E8C9-41F5-AA52-B334-C8477A84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34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0FDB01-745F-8394-25D5-78062313C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015D9B-8382-44CA-791B-23ED86B63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E02167-1400-D808-131A-608D20C5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E10F86-AFF3-CECA-801E-CFCE78A7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174889-7A98-E74C-BD2D-B2723F17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9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F33AF-280F-7CED-2B7C-41D2052B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D48068-CE88-4A9A-FEDA-1421D2B91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A6ADAA-63AE-F40D-4706-3D28C400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5FE3C3-E96F-67BB-11C5-9CCFDF13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0ACDA6-EF8D-C4FD-CB66-09E36A87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89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0B367-3DF1-07D9-35FA-8BA0BF3C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7B7F2A-D230-73B3-7876-6BC1A9AA8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BC709A-A654-63C4-5916-4530BDF9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F89183-727D-C752-9CF6-69162D1B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5222EC-B155-F1F7-76B8-513F8050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15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B1269-ABFE-1ADB-E458-A6883A05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37EE04-28D8-D198-2D4C-EFDBCC2CE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C9E579-BF8A-A556-E631-BA14125AE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15F73A-D51E-DC1E-547F-A905291D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DDB752-2487-7750-0A21-A8F4EF30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D46A9B-B5BC-9091-B900-0E514C5F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44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BA7DB-2F75-4FD0-AF8B-FB9B60C7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B87EF9-7D27-99C1-4A8B-B9B2181EE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9C4FDD-A7EF-D3E3-AB70-D11E55371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DEF99D-6E47-C843-4168-115B8CE50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BC5F9A-C52F-2BDD-50B0-82511DAC1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C2AD0EF-CE53-1D16-EB9D-68E0BEC9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0FF9C5-7C77-F04C-108E-27989E4C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1F92FC-F0FF-B79F-E232-DA11CBC0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02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760E5-6C2D-4362-ED9D-5499A53F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560033-BE13-1809-7B51-CD3ACCD1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B1034A-D4DE-28E9-92D8-6F00E9CA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EF79E5-1259-0373-29CA-FDF7C7CA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3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CA6AE1-45F6-2A0F-3945-FBDD0647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1774A1-3CA0-2E25-41C1-7C2F0407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C192A9-12DE-11AD-33A3-BDF8C755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34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C3893-76AD-7EF3-86E3-E3440315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326A7E-C7E9-68B4-9769-1619B137B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BA9B9F-68B5-061C-DC3B-D60B33961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995B50-3E1A-26CB-BF34-DA01E5B5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62504B-9A9B-7ADA-AD7E-560A5797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269E19-D08A-A52B-3DE6-4CDD9AED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88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354E3-C3B2-46CF-3572-00A24981A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202CCD-8B12-DB59-8D34-F1FE260B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8B2432-87E2-EA0C-3A1E-EDDE99250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02F89E-C9D1-7D28-AD72-57E257C9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0FA9D9-D43B-F017-127E-00E2DA26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3832A6-4176-48DA-8B7B-82A3AA9E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43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A006368-3822-745B-E3E3-9ABD6C20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282D2A-285D-C632-A416-2211F0C2A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5BC5F6-C5DB-277B-79B9-9FF8F16C6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3288-7C6D-49B0-8E43-3BBBFC51E6FD}" type="datetimeFigureOut">
              <a:rPr lang="de-DE" smtClean="0"/>
              <a:t>27.05.2023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38B6A4-36C2-DA64-6163-82C3C8E8E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42BDC3-1F7B-F620-B9D3-E9304C1FE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16B3-A159-4452-BA25-ACD94E55F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89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l.niedersachsen.de/download/186366/Foerderantrag_ZILE_-_investive_Massnahmen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.niedersachsen.de/startseite/themen/entwicklung_des_landlichen_raums/zile_zuwendungen_zur_integrierten_landlichen_entwicklung/richtlinien-ueber-die-gewaehrung-von-zuwendungen-zur-integrierten-laendlichen-entwicklung-zile-213820.html" TargetMode="External"/><Relationship Id="rId2" Type="http://schemas.openxmlformats.org/officeDocument/2006/relationships/hyperlink" Target="http://www.ml.niedersachsen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l.niedersachsen.de/download/186366/Foerderantrag_ZILE_-_investive_Massnahmen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tten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.niedersachsen.de/startseite/themen/entwicklung_des_landlichen_raums/zile_zuwendungen_zur_integrierten_landlichen_entwicklung/richtlinien-ueber-die-gewaehrung-von-zuwendungen-zur-integrierten-laendlichen-entwicklung-zile-213820.html" TargetMode="External"/><Relationship Id="rId2" Type="http://schemas.openxmlformats.org/officeDocument/2006/relationships/hyperlink" Target="http://www.ml.niedersachsen.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D3CD3-35F2-6D78-0CE2-812A477FE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11484"/>
          </a:xfrm>
        </p:spPr>
        <p:txBody>
          <a:bodyPr>
            <a:normAutofit/>
          </a:bodyPr>
          <a:lstStyle/>
          <a:p>
            <a:r>
              <a:rPr lang="de-DE" sz="66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DORFREGION </a:t>
            </a:r>
            <a:br>
              <a:rPr lang="de-DE" sz="66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66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„HATTEN IST MEHR“</a:t>
            </a:r>
            <a:endParaRPr lang="de-DE" sz="6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16ECB7-4751-1F8E-1A05-04932AE56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 sz="36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36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Bericht aus dem Arbeitskreis zur Dorfentwicklung</a:t>
            </a:r>
          </a:p>
        </p:txBody>
      </p:sp>
    </p:spTree>
    <p:extLst>
      <p:ext uri="{BB962C8B-B14F-4D97-AF65-F5344CB8AC3E}">
        <p14:creationId xmlns:p14="http://schemas.microsoft.com/office/powerpoint/2010/main" val="420779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70A7E-82FC-FA5A-AC07-2A4B8A9A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Anträge stellen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66DC191-B01A-0A13-ED38-AC3087FE5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Für den Antrag auf Förderung im Rahmen der Dorfentwicklung benötigt man den </a:t>
            </a:r>
            <a:r>
              <a:rPr lang="de-DE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Förderantrag ZILE – investive Maßnahmen</a:t>
            </a:r>
          </a:p>
          <a:p>
            <a:pPr marL="0" indent="0">
              <a:buNone/>
            </a:pPr>
            <a:endParaRPr lang="de-DE" b="1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der rechten Menüleiste:</a:t>
            </a:r>
          </a:p>
          <a:p>
            <a:pPr marL="0" indent="0">
              <a:buNone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 tooltip="Download Förderantrag ZILE - investive Maßnahmen"/>
              </a:rPr>
              <a:t>Förderantrag ZILE - investive Maßnahmen</a:t>
            </a:r>
            <a:b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 tooltip="Download Förderantrag ZILE - investive Maßnahmen"/>
              </a:rPr>
            </a:b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 tooltip="Download Förderantrag ZILE - investive Maßnahmen"/>
              </a:rPr>
              <a:t>(PDF)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084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9D1781-252C-8D25-C2E5-127451F28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2" b="7471"/>
          <a:stretch/>
        </p:blipFill>
        <p:spPr>
          <a:xfrm>
            <a:off x="1763767" y="256189"/>
            <a:ext cx="8664466" cy="63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4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178FB-F510-8648-00EC-298705F5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Anträge stellen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D50D4-D25F-FC4A-0367-5AE69ED9A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669"/>
            <a:ext cx="10515600" cy="4608294"/>
          </a:xfrm>
        </p:spPr>
        <p:txBody>
          <a:bodyPr>
            <a:normAutofit/>
          </a:bodyPr>
          <a:lstStyle/>
          <a:p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Sofern das erste Mal ein Antrag gestellt wird, Registriernummer erforderlich</a:t>
            </a:r>
          </a:p>
          <a:p>
            <a:pPr marL="0" indent="0">
              <a:buNone/>
            </a:pPr>
            <a:r>
              <a:rPr lang="de-DE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&gt; </a:t>
            </a:r>
            <a:r>
              <a:rPr lang="de-DE" i="1" dirty="0"/>
              <a:t>Kombiformular Registriernummernvergabe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de-DE" i="1" dirty="0"/>
              <a:t>	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&gt; </a:t>
            </a:r>
            <a:r>
              <a:rPr lang="de-DE" i="1" dirty="0"/>
              <a:t>Ausfüllhinweise zur Beantragung einer Registriernummer</a:t>
            </a:r>
          </a:p>
          <a:p>
            <a:pPr marL="0" indent="0">
              <a:buNone/>
            </a:pPr>
            <a:endParaRPr lang="de-DE" sz="14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Beides auf der Seite zu den Richtlinien nach dem ersten Absatz verlinkt</a:t>
            </a:r>
          </a:p>
          <a:p>
            <a:pPr marL="0" indent="0">
              <a:buNone/>
            </a:pPr>
            <a:endParaRPr lang="de-D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Antragsformulare </a:t>
            </a:r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grundsätzlich über die Gemeinde Hatten</a:t>
            </a: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 das Amt für regionale Landesentwicklung </a:t>
            </a: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einreichen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3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9D1781-252C-8D25-C2E5-127451F28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2" b="7471"/>
          <a:stretch/>
        </p:blipFill>
        <p:spPr>
          <a:xfrm>
            <a:off x="1763767" y="256189"/>
            <a:ext cx="8664466" cy="63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3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880C7-5AB3-25CF-6FF3-21158609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Anträge stellen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07481B-D26A-6D90-CB26-19D03E712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Stichtag für die Anträge ist jeweils der 30.09. </a:t>
            </a:r>
          </a:p>
          <a:p>
            <a:pPr marL="0" indent="0">
              <a:buNone/>
            </a:pPr>
            <a:endParaRPr lang="de-DE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Anträge über die Gemeinde Hatten beim Amt für regionale Landesentwicklung einreichen</a:t>
            </a:r>
          </a:p>
          <a:p>
            <a:pPr marL="0" indent="0">
              <a:buNone/>
            </a:pPr>
            <a:endParaRPr lang="de-DE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ACHTUNG! </a:t>
            </a: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Anträge können erst eingereicht werden, wenn die Erarbeitung des Dorfentwicklungsberichtes fertig gestellt </a:t>
            </a:r>
          </a:p>
          <a:p>
            <a:pPr marL="0" indent="0">
              <a:buNone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&gt; </a:t>
            </a: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Termin noch nicht bekannt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1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24464-44DC-F9BB-AA00-E780D4E9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Anträge stellen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ABA3FE-540A-0396-A93B-EED6984E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effectLst/>
                <a:latin typeface="Roboto" panose="02000000000000000000" pitchFamily="2" charset="0"/>
              </a:rPr>
              <a:t>Derzeit Phase der Erstellung des Dorfentwicklungsberichtes</a:t>
            </a:r>
          </a:p>
          <a:p>
            <a:pPr marL="0" indent="0">
              <a:buNone/>
            </a:pPr>
            <a:endParaRPr lang="de-DE" dirty="0">
              <a:effectLst/>
              <a:latin typeface="Roboto" panose="02000000000000000000" pitchFamily="2" charset="0"/>
            </a:endParaRPr>
          </a:p>
          <a:p>
            <a:r>
              <a:rPr lang="de-DE" dirty="0">
                <a:effectLst/>
                <a:latin typeface="Roboto" panose="02000000000000000000" pitchFamily="2" charset="0"/>
              </a:rPr>
              <a:t>Daran schließt Umsetzungsphase an </a:t>
            </a:r>
          </a:p>
          <a:p>
            <a:pPr marL="0" indent="0">
              <a:buNone/>
            </a:pPr>
            <a:endParaRPr lang="de-DE" dirty="0">
              <a:effectLst/>
              <a:latin typeface="Roboto" panose="02000000000000000000" pitchFamily="2" charset="0"/>
            </a:endParaRPr>
          </a:p>
          <a:p>
            <a:r>
              <a:rPr lang="de-DE" dirty="0">
                <a:effectLst/>
                <a:latin typeface="Roboto" panose="02000000000000000000" pitchFamily="2" charset="0"/>
              </a:rPr>
              <a:t>Während der Umsetzungsphase übernimmt ein</a:t>
            </a:r>
            <a:r>
              <a:rPr lang="de-DE" i="1" dirty="0">
                <a:effectLst/>
                <a:latin typeface="Roboto" panose="02000000000000000000" pitchFamily="2" charset="0"/>
              </a:rPr>
              <a:t> </a:t>
            </a:r>
            <a:r>
              <a:rPr lang="de-DE" dirty="0">
                <a:effectLst/>
                <a:latin typeface="Roboto" panose="02000000000000000000" pitchFamily="2" charset="0"/>
              </a:rPr>
              <a:t>Planungsbüro</a:t>
            </a:r>
            <a:r>
              <a:rPr lang="de-DE" i="1" dirty="0">
                <a:effectLst/>
                <a:latin typeface="Roboto" panose="02000000000000000000" pitchFamily="2" charset="0"/>
              </a:rPr>
              <a:t> </a:t>
            </a:r>
            <a:r>
              <a:rPr lang="de-DE" dirty="0">
                <a:effectLst/>
                <a:latin typeface="Roboto" panose="02000000000000000000" pitchFamily="2" charset="0"/>
              </a:rPr>
              <a:t>(noch nicht festgelegt) die Umsetzungsbegleitung und steht Antragstellenden beratend zur 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092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8572C-B9C9-FBE0-706B-5B13058C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Alle wichtigen Links auf einen 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E746B0-DD77-E3E1-7095-CC17D09E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21" y="1690688"/>
            <a:ext cx="10515600" cy="44342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www.ml.niedersachsen.de</a:t>
            </a:r>
            <a:endParaRPr lang="de-DE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de-DE" sz="10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Sucheingabe: ZILE</a:t>
            </a:r>
          </a:p>
          <a:p>
            <a:pPr marL="0" indent="0">
              <a:buNone/>
            </a:pPr>
            <a:r>
              <a:rPr lang="de-DE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Richtlinien über die </a:t>
            </a:r>
            <a:r>
              <a:rPr lang="de-DE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Gewährung</a:t>
            </a:r>
            <a:r>
              <a:rPr lang="de-DE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von Zuwendungen zur integrierten ländlichen Entwicklung - ZILE 2023 –</a:t>
            </a:r>
            <a:endParaRPr lang="de-DE" dirty="0">
              <a:solidFill>
                <a:srgbClr val="0563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de-DE" sz="1000" b="1" dirty="0">
              <a:solidFill>
                <a:srgbClr val="0563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der rechten Menüleiste:</a:t>
            </a:r>
          </a:p>
          <a:p>
            <a:pPr marL="0" indent="0">
              <a:buNone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 tooltip="Download Förderantrag ZILE - investive Maßnahmen"/>
              </a:rPr>
              <a:t>Förderantrag ZILE - investive Maßnahmen</a:t>
            </a:r>
            <a:b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 tooltip="Download Förderantrag ZILE - investive Maßnahmen"/>
              </a:rPr>
            </a:b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 tooltip="Download Förderantrag ZILE - investive Maßnahmen"/>
              </a:rPr>
              <a:t>(PDF)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de-DE" sz="5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Zusätzlich bei Erstantrag: Registriernummer erforderlich</a:t>
            </a:r>
          </a:p>
          <a:p>
            <a:pPr marL="0" indent="0">
              <a:buNone/>
            </a:pPr>
            <a:r>
              <a:rPr lang="de-DE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&gt; </a:t>
            </a:r>
            <a:r>
              <a:rPr lang="de-DE" i="1" dirty="0"/>
              <a:t>Kombiformular Registriernummernvergabe (auf Seite der Richtlinien verlinkt)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de-DE" i="1" dirty="0"/>
              <a:t>	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&gt; </a:t>
            </a:r>
            <a:r>
              <a:rPr lang="de-DE" i="1" dirty="0"/>
              <a:t>Ausfüllhinweise (auf Seite der Richtlinien verlinkt)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de-DE" b="1" dirty="0">
              <a:solidFill>
                <a:srgbClr val="0563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de-DE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de-DE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9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C6E4337-CB61-7E81-78A4-389485BB541D}"/>
              </a:ext>
            </a:extLst>
          </p:cNvPr>
          <p:cNvSpPr txBox="1"/>
          <p:nvPr/>
        </p:nvSpPr>
        <p:spPr>
          <a:xfrm>
            <a:off x="5291603" y="2767280"/>
            <a:ext cx="1608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362802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BA017-0062-3FFF-5AE8-16D9BC1B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Zum Nachlesen – Protokolle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13AD48-2AB8-F4D5-8CFF-74FC96D3D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Protokoll zur letzten Sitzung noch nicht hochgeladen</a:t>
            </a:r>
          </a:p>
          <a:p>
            <a:pPr marL="0" indent="0">
              <a:buNone/>
            </a:pPr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Protokolle und Kontakte zu finden auf</a:t>
            </a:r>
          </a:p>
          <a:p>
            <a:pPr marL="0" indent="0">
              <a:buNone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www.hatten.de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&gt; Leben in Hatten </a:t>
            </a:r>
          </a:p>
          <a:p>
            <a:pPr marL="0" indent="0">
              <a:buNone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&gt; Dorfregion „Hatten ist mehr“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72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369A4-4FA6-6EDF-385E-ACDD980A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Zum Nachlesen – Protokolle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E2CD7C8-A0C2-9333-2238-66ED5B1A3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 r="18049" b="13974"/>
          <a:stretch/>
        </p:blipFill>
        <p:spPr>
          <a:xfrm>
            <a:off x="2775244" y="1815049"/>
            <a:ext cx="6641512" cy="4447526"/>
          </a:xfrm>
        </p:spPr>
      </p:pic>
    </p:spTree>
    <p:extLst>
      <p:ext uri="{BB962C8B-B14F-4D97-AF65-F5344CB8AC3E}">
        <p14:creationId xmlns:p14="http://schemas.microsoft.com/office/powerpoint/2010/main" val="361294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76D593-3C14-9A1B-3D56-56AFAD579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5" b="4827"/>
          <a:stretch/>
        </p:blipFill>
        <p:spPr>
          <a:xfrm>
            <a:off x="1188326" y="165538"/>
            <a:ext cx="9815348" cy="65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3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9C558-59D9-3E03-8290-49874A5D7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1599"/>
            <a:ext cx="9144000" cy="1217613"/>
          </a:xfrm>
        </p:spPr>
        <p:txBody>
          <a:bodyPr>
            <a:normAutofit/>
          </a:bodyPr>
          <a:lstStyle/>
          <a:p>
            <a:r>
              <a:rPr lang="de-DE" sz="7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Anträge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FC057DDF-62B1-2682-55C9-DDA0FE25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95600"/>
            <a:ext cx="9144000" cy="3200400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brauche ich?</a:t>
            </a:r>
          </a:p>
          <a:p>
            <a:r>
              <a:rPr lang="de-DE" sz="28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 finde ich das?</a:t>
            </a:r>
          </a:p>
          <a:p>
            <a:r>
              <a:rPr lang="de-DE" sz="28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Bis wann muss das wo hin?</a:t>
            </a:r>
          </a:p>
          <a:p>
            <a:r>
              <a:rPr lang="de-DE" sz="28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Wer kann mir helfen?</a:t>
            </a:r>
          </a:p>
        </p:txBody>
      </p:sp>
    </p:spTree>
    <p:extLst>
      <p:ext uri="{BB962C8B-B14F-4D97-AF65-F5344CB8AC3E}">
        <p14:creationId xmlns:p14="http://schemas.microsoft.com/office/powerpoint/2010/main" val="130198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90918-821A-E1B6-130B-A96294B0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r>
              <a:rPr lang="de-DE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Anträge stellen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B9987D-6D17-B9ED-99E4-AF2713F8C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 fontScale="92500"/>
          </a:bodyPr>
          <a:lstStyle/>
          <a:p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Grundlage für die Förderung: </a:t>
            </a:r>
            <a:r>
              <a:rPr lang="de-DE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Richtlinie über die Gewährung von Zuwendungen zur integrierten ländlichen Entwicklung </a:t>
            </a: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(ZILE Richtlinie 2023)</a:t>
            </a:r>
          </a:p>
          <a:p>
            <a:pPr marL="0" indent="0">
              <a:buNone/>
            </a:pPr>
            <a:endParaRPr lang="de-DE" sz="15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enthält Auflistung, was über gefördert werden kann</a:t>
            </a:r>
          </a:p>
          <a:p>
            <a:pPr marL="0" indent="0">
              <a:buNone/>
            </a:pPr>
            <a:endParaRPr lang="de-DE" sz="15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www.ml.niedersachsen.de</a:t>
            </a:r>
            <a:endParaRPr lang="de-DE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de-DE" sz="2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Nds</a:t>
            </a:r>
            <a:r>
              <a:rPr lang="de-DE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Ministerium für Ernährung, Landwirtschaft und Verbraucherschutz)</a:t>
            </a:r>
          </a:p>
          <a:p>
            <a:pPr marL="0" indent="0">
              <a:buNone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 Sucheingabe: ZILE</a:t>
            </a:r>
          </a:p>
          <a:p>
            <a:pPr marL="0" indent="0">
              <a:buNone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 </a:t>
            </a:r>
            <a:r>
              <a:rPr lang="de-DE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Richtlinien über die </a:t>
            </a:r>
            <a:r>
              <a:rPr lang="de-DE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Gewährung</a:t>
            </a:r>
            <a:r>
              <a:rPr lang="de-DE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von Zuwendungen zur integrierten ländlichen Entwicklung - ZILE 2023 –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51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72BA1C-8964-D845-4183-6A08A4740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6" b="18276"/>
          <a:stretch/>
        </p:blipFill>
        <p:spPr>
          <a:xfrm>
            <a:off x="1700705" y="626679"/>
            <a:ext cx="8790590" cy="56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7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F8DDF00-DF93-755D-95D3-7243DF2DA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59" b="12069"/>
          <a:stretch/>
        </p:blipFill>
        <p:spPr>
          <a:xfrm>
            <a:off x="1732236" y="413845"/>
            <a:ext cx="8727528" cy="6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Breitbild</PresentationFormat>
  <Paragraphs>67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Office</vt:lpstr>
      <vt:lpstr>DORFREGION  „HATTEN IST MEHR“</vt:lpstr>
      <vt:lpstr>PowerPoint-Präsentation</vt:lpstr>
      <vt:lpstr>Zum Nachlesen – Protokolle</vt:lpstr>
      <vt:lpstr>Zum Nachlesen – Protokolle</vt:lpstr>
      <vt:lpstr>PowerPoint-Präsentation</vt:lpstr>
      <vt:lpstr>Private Anträge</vt:lpstr>
      <vt:lpstr>Private Anträge stellen</vt:lpstr>
      <vt:lpstr>PowerPoint-Präsentation</vt:lpstr>
      <vt:lpstr>PowerPoint-Präsentation</vt:lpstr>
      <vt:lpstr>Private Anträge stellen</vt:lpstr>
      <vt:lpstr>PowerPoint-Präsentation</vt:lpstr>
      <vt:lpstr>Private Anträge stellen</vt:lpstr>
      <vt:lpstr>PowerPoint-Präsentation</vt:lpstr>
      <vt:lpstr>Private Anträge stellen</vt:lpstr>
      <vt:lpstr>Private Anträge stellen</vt:lpstr>
      <vt:lpstr>Alle wichtigen Links auf einen 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</dc:creator>
  <cp:lastModifiedBy>Georg Stolle</cp:lastModifiedBy>
  <cp:revision>72</cp:revision>
  <dcterms:created xsi:type="dcterms:W3CDTF">2023-05-23T08:30:39Z</dcterms:created>
  <dcterms:modified xsi:type="dcterms:W3CDTF">2023-05-27T09:07:16Z</dcterms:modified>
</cp:coreProperties>
</file>