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2" autoAdjust="0"/>
    <p:restoredTop sz="94660"/>
  </p:normalViewPr>
  <p:slideViewPr>
    <p:cSldViewPr snapToGrid="0">
      <p:cViewPr varScale="1">
        <p:scale>
          <a:sx n="97" d="100"/>
          <a:sy n="97" d="100"/>
        </p:scale>
        <p:origin x="151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1421-1F5B-4DC5-A976-33AFB3C4B42C}" type="datetimeFigureOut">
              <a:rPr lang="de-CH" smtClean="0"/>
              <a:t>16.02.2025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332F-8B28-43E4-9AAB-3BAEFA51360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8559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1421-1F5B-4DC5-A976-33AFB3C4B42C}" type="datetimeFigureOut">
              <a:rPr lang="de-CH" smtClean="0"/>
              <a:t>16.02.2025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332F-8B28-43E4-9AAB-3BAEFA51360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6977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1421-1F5B-4DC5-A976-33AFB3C4B42C}" type="datetimeFigureOut">
              <a:rPr lang="de-CH" smtClean="0"/>
              <a:t>16.02.2025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332F-8B28-43E4-9AAB-3BAEFA51360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360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1421-1F5B-4DC5-A976-33AFB3C4B42C}" type="datetimeFigureOut">
              <a:rPr lang="de-CH" smtClean="0"/>
              <a:t>16.02.2025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332F-8B28-43E4-9AAB-3BAEFA51360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8832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1421-1F5B-4DC5-A976-33AFB3C4B42C}" type="datetimeFigureOut">
              <a:rPr lang="de-CH" smtClean="0"/>
              <a:t>16.02.2025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332F-8B28-43E4-9AAB-3BAEFA51360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2728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1421-1F5B-4DC5-A976-33AFB3C4B42C}" type="datetimeFigureOut">
              <a:rPr lang="de-CH" smtClean="0"/>
              <a:t>16.02.2025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332F-8B28-43E4-9AAB-3BAEFA51360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102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1421-1F5B-4DC5-A976-33AFB3C4B42C}" type="datetimeFigureOut">
              <a:rPr lang="de-CH" smtClean="0"/>
              <a:t>16.02.2025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332F-8B28-43E4-9AAB-3BAEFA51360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1478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1421-1F5B-4DC5-A976-33AFB3C4B42C}" type="datetimeFigureOut">
              <a:rPr lang="de-CH" smtClean="0"/>
              <a:t>16.02.2025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332F-8B28-43E4-9AAB-3BAEFA51360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7039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1421-1F5B-4DC5-A976-33AFB3C4B42C}" type="datetimeFigureOut">
              <a:rPr lang="de-CH" smtClean="0"/>
              <a:t>16.02.2025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332F-8B28-43E4-9AAB-3BAEFA51360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4910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1421-1F5B-4DC5-A976-33AFB3C4B42C}" type="datetimeFigureOut">
              <a:rPr lang="de-CH" smtClean="0"/>
              <a:t>16.02.2025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332F-8B28-43E4-9AAB-3BAEFA51360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7288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1421-1F5B-4DC5-A976-33AFB3C4B42C}" type="datetimeFigureOut">
              <a:rPr lang="de-CH" smtClean="0"/>
              <a:t>16.02.2025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332F-8B28-43E4-9AAB-3BAEFA51360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030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581421-1F5B-4DC5-A976-33AFB3C4B42C}" type="datetimeFigureOut">
              <a:rPr lang="de-CH" smtClean="0"/>
              <a:t>16.02.2025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D0332F-8B28-43E4-9AAB-3BAEFA51360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846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A876C-AB87-4C55-9D0C-E973E2850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281115"/>
            <a:ext cx="8420100" cy="774248"/>
          </a:xfrm>
        </p:spPr>
        <p:txBody>
          <a:bodyPr>
            <a:noAutofit/>
          </a:bodyPr>
          <a:lstStyle/>
          <a:p>
            <a:r>
              <a:rPr lang="de-CH" sz="4000" dirty="0"/>
              <a:t>Aufstellung Gesamtchor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4781C67-67ED-F2C3-7165-BE05375F7AA1}"/>
              </a:ext>
            </a:extLst>
          </p:cNvPr>
          <p:cNvSpPr txBox="1"/>
          <p:nvPr/>
        </p:nvSpPr>
        <p:spPr>
          <a:xfrm>
            <a:off x="224947" y="6144768"/>
            <a:ext cx="4340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/>
              <a:t>Schlagzeug durch: </a:t>
            </a:r>
          </a:p>
          <a:p>
            <a:r>
              <a:rPr lang="de-CH" sz="1400" b="1" dirty="0"/>
              <a:t>MG  Zäziwil, Grosshöchstetten , </a:t>
            </a:r>
            <a:r>
              <a:rPr lang="de-CH" sz="1400" b="1" dirty="0" err="1"/>
              <a:t>Oppligen</a:t>
            </a:r>
            <a:r>
              <a:rPr lang="de-CH" sz="1400" b="1" dirty="0"/>
              <a:t> + Linden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7054B37-5EC1-3365-56C0-1C49C22DB25D}"/>
              </a:ext>
            </a:extLst>
          </p:cNvPr>
          <p:cNvSpPr txBox="1"/>
          <p:nvPr/>
        </p:nvSpPr>
        <p:spPr>
          <a:xfrm>
            <a:off x="4810948" y="6140100"/>
            <a:ext cx="5249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/>
              <a:t>Reihenfolge: </a:t>
            </a:r>
          </a:p>
          <a:p>
            <a:r>
              <a:rPr lang="de-CH" sz="1400" b="1" dirty="0"/>
              <a:t>1. Twenty Five Rock / 2. Berner Musikanten / 3. Viva la Vida</a:t>
            </a:r>
          </a:p>
        </p:txBody>
      </p:sp>
      <p:sp>
        <p:nvSpPr>
          <p:cNvPr id="10" name="Bogen 9">
            <a:extLst>
              <a:ext uri="{FF2B5EF4-FFF2-40B4-BE49-F238E27FC236}">
                <a16:creationId xmlns:a16="http://schemas.microsoft.com/office/drawing/2014/main" id="{DBD47A90-4DFB-2C7D-6ECF-64F5BA996106}"/>
              </a:ext>
            </a:extLst>
          </p:cNvPr>
          <p:cNvSpPr/>
          <p:nvPr/>
        </p:nvSpPr>
        <p:spPr>
          <a:xfrm rot="18923886">
            <a:off x="3334505" y="3744079"/>
            <a:ext cx="3236976" cy="3236976"/>
          </a:xfrm>
          <a:prstGeom prst="arc">
            <a:avLst>
              <a:gd name="adj1" fmla="val 14937342"/>
              <a:gd name="adj2" fmla="val 116046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 sz="1200"/>
          </a:p>
        </p:txBody>
      </p:sp>
      <p:sp>
        <p:nvSpPr>
          <p:cNvPr id="11" name="Bogen 10">
            <a:extLst>
              <a:ext uri="{FF2B5EF4-FFF2-40B4-BE49-F238E27FC236}">
                <a16:creationId xmlns:a16="http://schemas.microsoft.com/office/drawing/2014/main" id="{35CDD57B-EFCC-35E0-B325-B0864388885B}"/>
              </a:ext>
            </a:extLst>
          </p:cNvPr>
          <p:cNvSpPr/>
          <p:nvPr/>
        </p:nvSpPr>
        <p:spPr>
          <a:xfrm rot="18923886">
            <a:off x="2328409" y="2621920"/>
            <a:ext cx="5249164" cy="5481293"/>
          </a:xfrm>
          <a:prstGeom prst="arc">
            <a:avLst>
              <a:gd name="adj1" fmla="val 14355881"/>
              <a:gd name="adj2" fmla="val 173225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 sz="1200"/>
          </a:p>
        </p:txBody>
      </p:sp>
      <p:sp>
        <p:nvSpPr>
          <p:cNvPr id="14" name="Bogen 13">
            <a:extLst>
              <a:ext uri="{FF2B5EF4-FFF2-40B4-BE49-F238E27FC236}">
                <a16:creationId xmlns:a16="http://schemas.microsoft.com/office/drawing/2014/main" id="{720AB029-C6DE-070F-360F-07050C9657BA}"/>
              </a:ext>
            </a:extLst>
          </p:cNvPr>
          <p:cNvSpPr/>
          <p:nvPr/>
        </p:nvSpPr>
        <p:spPr>
          <a:xfrm rot="18923886">
            <a:off x="1369492" y="1555703"/>
            <a:ext cx="7221864" cy="7613727"/>
          </a:xfrm>
          <a:prstGeom prst="arc">
            <a:avLst>
              <a:gd name="adj1" fmla="val 14186157"/>
              <a:gd name="adj2" fmla="val 2014543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 sz="120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CFC22464-8EFD-473A-B003-255CBEF091B2}"/>
              </a:ext>
            </a:extLst>
          </p:cNvPr>
          <p:cNvSpPr/>
          <p:nvPr/>
        </p:nvSpPr>
        <p:spPr>
          <a:xfrm>
            <a:off x="3200399" y="4069080"/>
            <a:ext cx="914399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1. Klarinette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E4626A6-054D-832A-B927-37DC136CB3B8}"/>
              </a:ext>
            </a:extLst>
          </p:cNvPr>
          <p:cNvSpPr/>
          <p:nvPr/>
        </p:nvSpPr>
        <p:spPr>
          <a:xfrm>
            <a:off x="5791202" y="4069080"/>
            <a:ext cx="853234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Flöte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034FF7BD-0C54-2EC0-0020-08F4C44A6045}"/>
              </a:ext>
            </a:extLst>
          </p:cNvPr>
          <p:cNvSpPr/>
          <p:nvPr/>
        </p:nvSpPr>
        <p:spPr>
          <a:xfrm>
            <a:off x="4414684" y="3374136"/>
            <a:ext cx="934341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Oboe  Englischhorn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CB35489-666C-806C-EA6C-D13AE7CE3278}"/>
              </a:ext>
            </a:extLst>
          </p:cNvPr>
          <p:cNvSpPr/>
          <p:nvPr/>
        </p:nvSpPr>
        <p:spPr>
          <a:xfrm>
            <a:off x="2089327" y="4063019"/>
            <a:ext cx="897798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2. Klarinette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0393ADD-D005-BA2D-FF52-46627C30DA0F}"/>
              </a:ext>
            </a:extLst>
          </p:cNvPr>
          <p:cNvSpPr/>
          <p:nvPr/>
        </p:nvSpPr>
        <p:spPr>
          <a:xfrm>
            <a:off x="2483774" y="3204972"/>
            <a:ext cx="853234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3. Klarinette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CAD8AEBE-E464-4113-B36C-9CD91F69C8D2}"/>
              </a:ext>
            </a:extLst>
          </p:cNvPr>
          <p:cNvSpPr/>
          <p:nvPr/>
        </p:nvSpPr>
        <p:spPr>
          <a:xfrm>
            <a:off x="6929731" y="4069080"/>
            <a:ext cx="853234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 err="1"/>
              <a:t>Altosax</a:t>
            </a:r>
            <a:endParaRPr lang="de-CH" sz="1050" dirty="0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D2F69EA-8901-9EF5-4105-F828A4A4027E}"/>
              </a:ext>
            </a:extLst>
          </p:cNvPr>
          <p:cNvSpPr/>
          <p:nvPr/>
        </p:nvSpPr>
        <p:spPr>
          <a:xfrm>
            <a:off x="3581104" y="2497820"/>
            <a:ext cx="853234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Bass-klarinette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79DDD524-B5F0-9623-BA1A-A8010EA70B8C}"/>
              </a:ext>
            </a:extLst>
          </p:cNvPr>
          <p:cNvSpPr/>
          <p:nvPr/>
        </p:nvSpPr>
        <p:spPr>
          <a:xfrm>
            <a:off x="6088290" y="3067474"/>
            <a:ext cx="853234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 err="1"/>
              <a:t>Eb</a:t>
            </a:r>
            <a:r>
              <a:rPr lang="de-CH" sz="1050" dirty="0"/>
              <a:t> / F Horn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738FE6F3-C851-966D-D49A-9E224BF766EC}"/>
              </a:ext>
            </a:extLst>
          </p:cNvPr>
          <p:cNvSpPr/>
          <p:nvPr/>
        </p:nvSpPr>
        <p:spPr>
          <a:xfrm>
            <a:off x="4865424" y="2438217"/>
            <a:ext cx="853234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 err="1"/>
              <a:t>Barisax</a:t>
            </a:r>
            <a:endParaRPr lang="de-CH" sz="1050" dirty="0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F9A70F63-997C-5D38-5B65-984310C5F4BA}"/>
              </a:ext>
            </a:extLst>
          </p:cNvPr>
          <p:cNvSpPr/>
          <p:nvPr/>
        </p:nvSpPr>
        <p:spPr>
          <a:xfrm>
            <a:off x="8062166" y="4069080"/>
            <a:ext cx="853234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Euphonium Tenorhorn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26DCD973-C59C-847D-F0EA-D6F7E8C49AFE}"/>
              </a:ext>
            </a:extLst>
          </p:cNvPr>
          <p:cNvSpPr/>
          <p:nvPr/>
        </p:nvSpPr>
        <p:spPr>
          <a:xfrm>
            <a:off x="7675672" y="3204972"/>
            <a:ext cx="853234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Euphonium  Bariton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D65E04C-DC40-4D3E-D933-363C0A83120B}"/>
              </a:ext>
            </a:extLst>
          </p:cNvPr>
          <p:cNvSpPr/>
          <p:nvPr/>
        </p:nvSpPr>
        <p:spPr>
          <a:xfrm>
            <a:off x="7004603" y="2336292"/>
            <a:ext cx="853234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 err="1"/>
              <a:t>Tenorsax</a:t>
            </a:r>
            <a:endParaRPr lang="de-CH" sz="105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56D6079-DA69-0F4C-33FC-55814CA0F1CB}"/>
              </a:ext>
            </a:extLst>
          </p:cNvPr>
          <p:cNvSpPr/>
          <p:nvPr/>
        </p:nvSpPr>
        <p:spPr>
          <a:xfrm>
            <a:off x="4495791" y="1278600"/>
            <a:ext cx="853234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b="1" dirty="0"/>
              <a:t>Tuba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8B43198D-BAFC-8DA7-604F-1D45EA4C319E}"/>
              </a:ext>
            </a:extLst>
          </p:cNvPr>
          <p:cNvSpPr/>
          <p:nvPr/>
        </p:nvSpPr>
        <p:spPr>
          <a:xfrm>
            <a:off x="2900046" y="1513383"/>
            <a:ext cx="853234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Posaune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4DB29F60-BA94-B2D7-553B-230CD32BA681}"/>
              </a:ext>
            </a:extLst>
          </p:cNvPr>
          <p:cNvSpPr/>
          <p:nvPr/>
        </p:nvSpPr>
        <p:spPr>
          <a:xfrm>
            <a:off x="1811700" y="2336292"/>
            <a:ext cx="955222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1. Trompete / 1. Flügelhorn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30971CED-EEF9-8610-824E-3F35EF9528FF}"/>
              </a:ext>
            </a:extLst>
          </p:cNvPr>
          <p:cNvSpPr/>
          <p:nvPr/>
        </p:nvSpPr>
        <p:spPr>
          <a:xfrm>
            <a:off x="1328769" y="3204972"/>
            <a:ext cx="955222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2. Trompete / 2. Flügelhorn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B1868BBF-A6C7-D164-2FF9-C83A8CAB1970}"/>
              </a:ext>
            </a:extLst>
          </p:cNvPr>
          <p:cNvSpPr/>
          <p:nvPr/>
        </p:nvSpPr>
        <p:spPr>
          <a:xfrm>
            <a:off x="913900" y="4069080"/>
            <a:ext cx="897799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3. Trompete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D92C834-5B00-4B11-B03B-EFDF94C145D0}"/>
              </a:ext>
            </a:extLst>
          </p:cNvPr>
          <p:cNvSpPr/>
          <p:nvPr/>
        </p:nvSpPr>
        <p:spPr>
          <a:xfrm rot="17680324">
            <a:off x="-509715" y="2806433"/>
            <a:ext cx="2860905" cy="6484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Fahne Verein 1-8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8AAB0F00-BBAD-C1A4-86EA-9E7472180408}"/>
              </a:ext>
            </a:extLst>
          </p:cNvPr>
          <p:cNvSpPr/>
          <p:nvPr/>
        </p:nvSpPr>
        <p:spPr>
          <a:xfrm rot="4125622">
            <a:off x="7586236" y="2694814"/>
            <a:ext cx="2860905" cy="6484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Fahne Verein  9-16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AA6D52AA-BA59-EB9B-E2CF-2DFAAE07019A}"/>
              </a:ext>
            </a:extLst>
          </p:cNvPr>
          <p:cNvSpPr/>
          <p:nvPr/>
        </p:nvSpPr>
        <p:spPr>
          <a:xfrm>
            <a:off x="4414684" y="5375973"/>
            <a:ext cx="1042219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Dirigent</a:t>
            </a:r>
          </a:p>
          <a:p>
            <a:pPr algn="ctr"/>
            <a:r>
              <a:rPr lang="de-CH" sz="1050" dirty="0"/>
              <a:t>Simon Lüthi</a:t>
            </a:r>
          </a:p>
        </p:txBody>
      </p:sp>
      <p:pic>
        <p:nvPicPr>
          <p:cNvPr id="38" name="Grafik 37">
            <a:extLst>
              <a:ext uri="{FF2B5EF4-FFF2-40B4-BE49-F238E27FC236}">
                <a16:creationId xmlns:a16="http://schemas.microsoft.com/office/drawing/2014/main" id="{9782CC10-B269-5232-5120-88D49A5C4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091" y="404972"/>
            <a:ext cx="1089565" cy="1175261"/>
          </a:xfrm>
          <a:prstGeom prst="rect">
            <a:avLst/>
          </a:prstGeom>
        </p:spPr>
      </p:pic>
      <p:sp>
        <p:nvSpPr>
          <p:cNvPr id="39" name="Rechteck 38">
            <a:extLst>
              <a:ext uri="{FF2B5EF4-FFF2-40B4-BE49-F238E27FC236}">
                <a16:creationId xmlns:a16="http://schemas.microsoft.com/office/drawing/2014/main" id="{A3D7B164-D02F-45F4-9130-2ABA7615928C}"/>
              </a:ext>
            </a:extLst>
          </p:cNvPr>
          <p:cNvSpPr/>
          <p:nvPr/>
        </p:nvSpPr>
        <p:spPr>
          <a:xfrm>
            <a:off x="6090203" y="1513383"/>
            <a:ext cx="853234" cy="62394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CH" sz="1050" dirty="0"/>
              <a:t>Schlagzeug / Perkussion</a:t>
            </a:r>
          </a:p>
        </p:txBody>
      </p:sp>
    </p:spTree>
    <p:extLst>
      <p:ext uri="{BB962C8B-B14F-4D97-AF65-F5344CB8AC3E}">
        <p14:creationId xmlns:p14="http://schemas.microsoft.com/office/powerpoint/2010/main" val="232396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86</Words>
  <Application>Microsoft Office PowerPoint</Application>
  <PresentationFormat>A4-Papier (210 x 297 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Aufstellung Gesamtchor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Aufstellung Gesamtchor</dc:title>
  <dc:creator>Simon Lüthi</dc:creator>
  <cp:lastModifiedBy>Kurt Rüedi</cp:lastModifiedBy>
  <cp:revision>11</cp:revision>
  <dcterms:created xsi:type="dcterms:W3CDTF">2025-01-29T10:21:35Z</dcterms:created>
  <dcterms:modified xsi:type="dcterms:W3CDTF">2025-02-16T11:38:53Z</dcterms:modified>
</cp:coreProperties>
</file>