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4"/>
    <p:sldMasterId id="2147483805" r:id="rId5"/>
  </p:sldMasterIdLst>
  <p:notesMasterIdLst>
    <p:notesMasterId r:id="rId7"/>
  </p:notesMasterIdLst>
  <p:handoutMasterIdLst>
    <p:handoutMasterId r:id="rId8"/>
  </p:handoutMasterIdLst>
  <p:sldIdLst>
    <p:sldId id="338" r:id="rId6"/>
  </p:sldIdLst>
  <p:sldSz cx="7772400" cy="10058400"/>
  <p:notesSz cx="6888163" cy="10018713"/>
  <p:defaultTextStyle>
    <a:defPPr rtl="0">
      <a:defRPr lang="ja-jp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1272" userDrawn="1">
          <p15:clr>
            <a:srgbClr val="A4A3A4"/>
          </p15:clr>
        </p15:guide>
        <p15:guide id="4" pos="3600" userDrawn="1">
          <p15:clr>
            <a:srgbClr val="A4A3A4"/>
          </p15:clr>
        </p15:guide>
        <p15:guide id="5" pos="2548" userDrawn="1">
          <p15:clr>
            <a:srgbClr val="A4A3A4"/>
          </p15:clr>
        </p15:guide>
        <p15:guide id="6" orient="horz" pos="31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F39F"/>
    <a:srgbClr val="FFFFCC"/>
    <a:srgbClr val="B7DBD2"/>
    <a:srgbClr val="FF9999"/>
    <a:srgbClr val="FFCCFF"/>
    <a:srgbClr val="FFD5FF"/>
    <a:srgbClr val="FFCCCC"/>
    <a:srgbClr val="FFE1E1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3750" autoAdjust="0"/>
  </p:normalViewPr>
  <p:slideViewPr>
    <p:cSldViewPr snapToGrid="0">
      <p:cViewPr varScale="1">
        <p:scale>
          <a:sx n="67" d="100"/>
          <a:sy n="67" d="100"/>
        </p:scale>
        <p:origin x="691" y="62"/>
      </p:cViewPr>
      <p:guideLst>
        <p:guide pos="1272"/>
        <p:guide pos="3600"/>
        <p:guide pos="2548"/>
        <p:guide orient="horz"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-861"/>
    </p:cViewPr>
  </p:sorterViewPr>
  <p:notesViewPr>
    <p:cSldViewPr snapToGrid="0">
      <p:cViewPr varScale="1">
        <p:scale>
          <a:sx n="88" d="100"/>
          <a:sy n="88" d="100"/>
        </p:scale>
        <p:origin x="37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10100841-DD32-42A2-A456-E7A5AAC88A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4871" cy="50267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C47338D-BE7A-4EC2-B8CC-29E4AC12A94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1699" y="1"/>
            <a:ext cx="2984871" cy="50267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47F39F1E-B5E3-475D-8D3A-83F3CD78B690}" type="datetime1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2024/10/28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2A32379-7502-4B77-B081-3D465CD4E40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516040"/>
            <a:ext cx="2984871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FC92C31-007E-4972-8939-8D043530AA5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1699" y="9516040"/>
            <a:ext cx="2984871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7CE5D33B-391A-4E8E-A715-AC282A7B221D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‹#›</a:t>
            </a:fld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06297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4871" cy="50267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1699" y="1"/>
            <a:ext cx="2984871" cy="50267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9F8FF43B-78D6-400C-81A1-0F4A97BE8CF6}" type="datetime1">
              <a:rPr lang="ja-JP" altLang="en-US" smtClean="0"/>
              <a:pPr/>
              <a:t>2024/10/28</a:t>
            </a:fld>
            <a:endParaRPr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38363" y="1252538"/>
            <a:ext cx="261143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pPr rt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 rtl="0"/>
            <a:r>
              <a:rPr lang="ja-JP" altLang="en-US" noProof="0" dirty="0"/>
              <a:t>マスター テキストの書式設定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516040"/>
            <a:ext cx="2984871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1699" y="9516040"/>
            <a:ext cx="2984871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E5940B05-FE26-4DD1-A63D-ED8F5C5F6462}" type="slidenum">
              <a:rPr lang="en-US" altLang="ja-JP" noProof="0" smtClean="0"/>
              <a:pPr/>
              <a:t>‹#›</a:t>
            </a:fld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08455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5940B05-FE26-4DD1-A63D-ED8F5C5F6462}" type="slidenum">
              <a:rPr lang="en-US" altLang="ja-JP" smtClean="0"/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69083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己紹介ポスター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グラフィック 2">
            <a:extLst>
              <a:ext uri="{FF2B5EF4-FFF2-40B4-BE49-F238E27FC236}">
                <a16:creationId xmlns:a16="http://schemas.microsoft.com/office/drawing/2014/main" id="{5E16785F-E16D-4167-8931-205650D5D0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1294" y="812131"/>
            <a:ext cx="6569812" cy="8434137"/>
          </a:xfrm>
          <a:prstGeom prst="rect">
            <a:avLst/>
          </a:prstGeom>
        </p:spPr>
      </p:pic>
      <p:sp>
        <p:nvSpPr>
          <p:cNvPr id="6" name="テキスト プレースホルダー 4">
            <a:extLst>
              <a:ext uri="{FF2B5EF4-FFF2-40B4-BE49-F238E27FC236}">
                <a16:creationId xmlns:a16="http://schemas.microsoft.com/office/drawing/2014/main" id="{2B7E5CA4-BA63-4FBC-A0AA-AE9BE20070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40280" y="3026664"/>
            <a:ext cx="2944368" cy="1124712"/>
          </a:xfrm>
        </p:spPr>
        <p:txBody>
          <a:bodyPr rtlCol="0">
            <a:normAutofit/>
          </a:bodyPr>
          <a:lstStyle>
            <a:lvl1pPr algn="ctr">
              <a:defRPr sz="3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ja-JP" altLang="en-US" noProof="0"/>
              <a:t>サブタイトルを追加</a:t>
            </a:r>
          </a:p>
        </p:txBody>
      </p:sp>
      <p:sp>
        <p:nvSpPr>
          <p:cNvPr id="7" name="テキスト プレースホルダー 4">
            <a:extLst>
              <a:ext uri="{FF2B5EF4-FFF2-40B4-BE49-F238E27FC236}">
                <a16:creationId xmlns:a16="http://schemas.microsoft.com/office/drawing/2014/main" id="{B6AAD39F-3F3E-460A-B930-32B2A51315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7512" y="4233672"/>
            <a:ext cx="6236208" cy="420624"/>
          </a:xfrm>
        </p:spPr>
        <p:txBody>
          <a:bodyPr rtlCol="0">
            <a:normAutofit/>
          </a:bodyPr>
          <a:lstStyle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ja-JP" altLang="en-US" noProof="0"/>
              <a:t>テキストを追加</a:t>
            </a:r>
          </a:p>
        </p:txBody>
      </p:sp>
      <p:sp>
        <p:nvSpPr>
          <p:cNvPr id="8" name="テキスト プレースホルダー 4">
            <a:extLst>
              <a:ext uri="{FF2B5EF4-FFF2-40B4-BE49-F238E27FC236}">
                <a16:creationId xmlns:a16="http://schemas.microsoft.com/office/drawing/2014/main" id="{DF550580-53CF-4B11-B6C1-58E36F6C7E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7512" y="8238744"/>
            <a:ext cx="6236208" cy="420624"/>
          </a:xfrm>
        </p:spPr>
        <p:txBody>
          <a:bodyPr rtlCol="0">
            <a:normAutofit/>
          </a:bodyPr>
          <a:lstStyle>
            <a:lvl1pPr algn="ctr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ja-JP" altLang="en-US" noProof="0"/>
              <a:t>テキストを追加</a:t>
            </a:r>
          </a:p>
        </p:txBody>
      </p:sp>
      <p:sp>
        <p:nvSpPr>
          <p:cNvPr id="9" name="テキスト プレースホルダー 4">
            <a:extLst>
              <a:ext uri="{FF2B5EF4-FFF2-40B4-BE49-F238E27FC236}">
                <a16:creationId xmlns:a16="http://schemas.microsoft.com/office/drawing/2014/main" id="{9696660D-5A63-4771-91D0-E17CC922CB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7512" y="5212080"/>
            <a:ext cx="6172200" cy="457200"/>
          </a:xfrm>
        </p:spPr>
        <p:txBody>
          <a:bodyPr rtlCol="0">
            <a:normAutofit/>
          </a:bodyPr>
          <a:lstStyle>
            <a:lvl1pPr algn="ctr"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ja-JP" altLang="en-US" noProof="0"/>
              <a:t>テキストを追加</a:t>
            </a:r>
          </a:p>
        </p:txBody>
      </p:sp>
      <p:sp>
        <p:nvSpPr>
          <p:cNvPr id="10" name="テキスト プレースホルダー 4">
            <a:extLst>
              <a:ext uri="{FF2B5EF4-FFF2-40B4-BE49-F238E27FC236}">
                <a16:creationId xmlns:a16="http://schemas.microsoft.com/office/drawing/2014/main" id="{72F0050C-CD4E-4B1D-9EAC-A202F0354E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1792" y="5907024"/>
            <a:ext cx="6172200" cy="457200"/>
          </a:xfrm>
        </p:spPr>
        <p:txBody>
          <a:bodyPr rtlCol="0">
            <a:normAutofit/>
          </a:bodyPr>
          <a:lstStyle>
            <a:lvl1pPr algn="ctr"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ja-JP" altLang="en-US" noProof="0"/>
              <a:t>テキストを追加</a:t>
            </a:r>
          </a:p>
        </p:txBody>
      </p:sp>
      <p:sp>
        <p:nvSpPr>
          <p:cNvPr id="11" name="テキスト プレースホルダー 4">
            <a:extLst>
              <a:ext uri="{FF2B5EF4-FFF2-40B4-BE49-F238E27FC236}">
                <a16:creationId xmlns:a16="http://schemas.microsoft.com/office/drawing/2014/main" id="{F73DE88E-260E-4B6E-BA50-EA1D79392F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512" y="6611112"/>
            <a:ext cx="6172200" cy="457200"/>
          </a:xfrm>
        </p:spPr>
        <p:txBody>
          <a:bodyPr rtlCol="0">
            <a:normAutofit/>
          </a:bodyPr>
          <a:lstStyle>
            <a:lvl1pPr algn="ctr"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ja-JP" altLang="en-US" noProof="0"/>
              <a:t>テキストを追加</a:t>
            </a:r>
          </a:p>
        </p:txBody>
      </p:sp>
      <p:sp>
        <p:nvSpPr>
          <p:cNvPr id="12" name="テキスト プレースホルダー 4">
            <a:extLst>
              <a:ext uri="{FF2B5EF4-FFF2-40B4-BE49-F238E27FC236}">
                <a16:creationId xmlns:a16="http://schemas.microsoft.com/office/drawing/2014/main" id="{F8B5FAD2-CF6A-4FFA-9566-5546C7D615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7512" y="7324344"/>
            <a:ext cx="6172200" cy="457200"/>
          </a:xfrm>
        </p:spPr>
        <p:txBody>
          <a:bodyPr rtlCol="0">
            <a:normAutofit/>
          </a:bodyPr>
          <a:lstStyle>
            <a:lvl1pPr algn="ctr"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ja-JP" altLang="en-US" noProof="0"/>
              <a:t>テキストを追加</a:t>
            </a:r>
          </a:p>
        </p:txBody>
      </p:sp>
      <p:pic>
        <p:nvPicPr>
          <p:cNvPr id="2" name="グラフィック 1">
            <a:extLst>
              <a:ext uri="{FF2B5EF4-FFF2-40B4-BE49-F238E27FC236}">
                <a16:creationId xmlns:a16="http://schemas.microsoft.com/office/drawing/2014/main" id="{09B829D8-B99D-46E4-9AB1-2F85E8F103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09075" y="4752472"/>
            <a:ext cx="4721902" cy="196745"/>
          </a:xfrm>
          <a:prstGeom prst="rect">
            <a:avLst/>
          </a:prstGeom>
        </p:spPr>
      </p:pic>
      <p:sp>
        <p:nvSpPr>
          <p:cNvPr id="13" name="タイトル 8">
            <a:extLst>
              <a:ext uri="{FF2B5EF4-FFF2-40B4-BE49-F238E27FC236}">
                <a16:creationId xmlns:a16="http://schemas.microsoft.com/office/drawing/2014/main" id="{21CA475E-99C4-4A45-ACFB-690C5AE93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791" y="1847088"/>
            <a:ext cx="6217920" cy="1124712"/>
          </a:xfrm>
        </p:spPr>
        <p:txBody>
          <a:bodyPr rtlCol="0">
            <a:noAutofit/>
          </a:bodyPr>
          <a:lstStyle>
            <a:lvl1pPr algn="ctr">
              <a:lnSpc>
                <a:spcPct val="100000"/>
              </a:lnSpc>
              <a:defRPr sz="7200">
                <a:solidFill>
                  <a:schemeClr val="accent1"/>
                </a:solidFill>
              </a:defRPr>
            </a:lvl1pPr>
          </a:lstStyle>
          <a:p>
            <a:pPr rtl="0"/>
            <a:r>
              <a:rPr lang="ja-JP" altLang="en-US" noProof="0"/>
              <a:t>タイトルの追加</a:t>
            </a:r>
          </a:p>
        </p:txBody>
      </p:sp>
    </p:spTree>
    <p:extLst>
      <p:ext uri="{BB962C8B-B14F-4D97-AF65-F5344CB8AC3E}">
        <p14:creationId xmlns:p14="http://schemas.microsoft.com/office/powerpoint/2010/main" val="865165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" userDrawn="1">
          <p15:clr>
            <a:srgbClr val="FBAE40"/>
          </p15:clr>
        </p15:guide>
        <p15:guide id="2" orient="horz" pos="186" userDrawn="1">
          <p15:clr>
            <a:srgbClr val="FBAE40"/>
          </p15:clr>
        </p15:guide>
        <p15:guide id="3" pos="4785" userDrawn="1">
          <p15:clr>
            <a:srgbClr val="FBAE40"/>
          </p15:clr>
        </p15:guide>
        <p15:guide id="4" orient="horz" pos="6150" userDrawn="1">
          <p15:clr>
            <a:srgbClr val="FBAE40"/>
          </p15:clr>
        </p15:guide>
        <p15:guide id="5" orient="horz" pos="316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532" y="894080"/>
            <a:ext cx="3510175" cy="2967439"/>
          </a:xfrm>
        </p:spPr>
        <p:txBody>
          <a:bodyPr anchor="b"/>
          <a:lstStyle>
            <a:lvl1pPr algn="ctr">
              <a:defRPr sz="272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53630" y="894081"/>
            <a:ext cx="2554973" cy="759968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2544" y="3861519"/>
            <a:ext cx="3510163" cy="4632242"/>
          </a:xfrm>
        </p:spPr>
        <p:txBody>
          <a:bodyPr/>
          <a:lstStyle>
            <a:lvl1pPr marL="0" indent="0" algn="ctr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10/28/2024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4751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544" y="6291082"/>
            <a:ext cx="6607325" cy="1190361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5275" y="1024116"/>
            <a:ext cx="6261864" cy="471406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2532" y="7492801"/>
            <a:ext cx="6607338" cy="1000959"/>
          </a:xfrm>
        </p:spPr>
        <p:txBody>
          <a:bodyPr/>
          <a:lstStyle>
            <a:lvl1pPr marL="0" indent="0" algn="ctr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31749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532" y="894081"/>
            <a:ext cx="6607338" cy="5026626"/>
          </a:xfrm>
        </p:spPr>
        <p:txBody>
          <a:bodyPr anchor="ctr"/>
          <a:lstStyle>
            <a:lvl1pPr algn="ctr">
              <a:defRPr sz="272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2532" y="6167071"/>
            <a:ext cx="6607338" cy="2326691"/>
          </a:xfrm>
        </p:spPr>
        <p:txBody>
          <a:bodyPr anchor="ctr"/>
          <a:lstStyle>
            <a:lvl1pPr marL="0" indent="0" algn="ctr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19852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60" y="1279797"/>
            <a:ext cx="5930504" cy="4003875"/>
          </a:xfrm>
        </p:spPr>
        <p:txBody>
          <a:bodyPr anchor="ctr"/>
          <a:lstStyle>
            <a:lvl1pPr>
              <a:defRPr sz="272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096912" y="5294713"/>
            <a:ext cx="5579590" cy="872356"/>
          </a:xfrm>
        </p:spPr>
        <p:txBody>
          <a:bodyPr anchor="t">
            <a:normAutofit/>
          </a:bodyPr>
          <a:lstStyle>
            <a:lvl1pPr marL="0" indent="0">
              <a:buNone/>
              <a:defRPr sz="119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2532" y="6413436"/>
            <a:ext cx="6607338" cy="208421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6982" y="1302193"/>
            <a:ext cx="464855" cy="857671"/>
          </a:xfrm>
          <a:prstGeom prst="rect">
            <a:avLst/>
          </a:prstGeom>
        </p:spPr>
        <p:txBody>
          <a:bodyPr vert="horz" lIns="77724" tIns="38862" rIns="77724" bIns="38862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8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72611" y="4576022"/>
            <a:ext cx="470595" cy="857671"/>
          </a:xfrm>
          <a:prstGeom prst="rect">
            <a:avLst/>
          </a:prstGeom>
        </p:spPr>
        <p:txBody>
          <a:bodyPr vert="horz" lIns="77724" tIns="38862" rIns="77724" bIns="38862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8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587663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532" y="3136793"/>
            <a:ext cx="6607338" cy="3684025"/>
          </a:xfrm>
        </p:spPr>
        <p:txBody>
          <a:bodyPr anchor="b"/>
          <a:lstStyle>
            <a:lvl1pPr algn="ctr">
              <a:defRPr sz="272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2532" y="6838091"/>
            <a:ext cx="6607338" cy="1672945"/>
          </a:xfrm>
        </p:spPr>
        <p:txBody>
          <a:bodyPr anchor="t"/>
          <a:lstStyle>
            <a:lvl1pPr marL="0" indent="0" algn="ctr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89823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82532" y="894080"/>
            <a:ext cx="6607338" cy="235413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82531" y="3471737"/>
            <a:ext cx="2103097" cy="845184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040" b="0">
                <a:solidFill>
                  <a:schemeClr val="tx1"/>
                </a:solidFill>
              </a:defRPr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82531" y="4316923"/>
            <a:ext cx="2103097" cy="4176839"/>
          </a:xfrm>
        </p:spPr>
        <p:txBody>
          <a:bodyPr anchor="t">
            <a:normAutofit/>
          </a:bodyPr>
          <a:lstStyle>
            <a:lvl1pPr marL="0" indent="0" algn="ctr">
              <a:buNone/>
              <a:defRPr sz="1190"/>
            </a:lvl1pPr>
            <a:lvl2pPr marL="388620" indent="0">
              <a:buNone/>
              <a:defRPr sz="1020"/>
            </a:lvl2pPr>
            <a:lvl3pPr marL="777240" indent="0">
              <a:buNone/>
              <a:defRPr sz="850"/>
            </a:lvl3pPr>
            <a:lvl4pPr marL="1165860" indent="0">
              <a:buNone/>
              <a:defRPr sz="765"/>
            </a:lvl4pPr>
            <a:lvl5pPr marL="1554480" indent="0">
              <a:buNone/>
              <a:defRPr sz="765"/>
            </a:lvl5pPr>
            <a:lvl6pPr marL="1943100" indent="0">
              <a:buNone/>
              <a:defRPr sz="765"/>
            </a:lvl6pPr>
            <a:lvl7pPr marL="2331720" indent="0">
              <a:buNone/>
              <a:defRPr sz="765"/>
            </a:lvl7pPr>
            <a:lvl8pPr marL="2720340" indent="0">
              <a:buNone/>
              <a:defRPr sz="765"/>
            </a:lvl8pPr>
            <a:lvl9pPr marL="3108960" indent="0">
              <a:buNone/>
              <a:defRPr sz="76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38399" y="3471737"/>
            <a:ext cx="2098345" cy="845184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040" b="0">
                <a:solidFill>
                  <a:schemeClr val="tx1"/>
                </a:solidFill>
              </a:defRPr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31361" y="4316923"/>
            <a:ext cx="2105886" cy="4176839"/>
          </a:xfrm>
        </p:spPr>
        <p:txBody>
          <a:bodyPr anchor="t">
            <a:normAutofit/>
          </a:bodyPr>
          <a:lstStyle>
            <a:lvl1pPr marL="0" indent="0" algn="ctr">
              <a:buNone/>
              <a:defRPr sz="1190"/>
            </a:lvl1pPr>
            <a:lvl2pPr marL="388620" indent="0">
              <a:buNone/>
              <a:defRPr sz="1020"/>
            </a:lvl2pPr>
            <a:lvl3pPr marL="777240" indent="0">
              <a:buNone/>
              <a:defRPr sz="850"/>
            </a:lvl3pPr>
            <a:lvl4pPr marL="1165860" indent="0">
              <a:buNone/>
              <a:defRPr sz="765"/>
            </a:lvl4pPr>
            <a:lvl5pPr marL="1554480" indent="0">
              <a:buNone/>
              <a:defRPr sz="765"/>
            </a:lvl5pPr>
            <a:lvl6pPr marL="1943100" indent="0">
              <a:buNone/>
              <a:defRPr sz="765"/>
            </a:lvl6pPr>
            <a:lvl7pPr marL="2331720" indent="0">
              <a:buNone/>
              <a:defRPr sz="765"/>
            </a:lvl7pPr>
            <a:lvl8pPr marL="2720340" indent="0">
              <a:buNone/>
              <a:defRPr sz="765"/>
            </a:lvl8pPr>
            <a:lvl9pPr marL="3108960" indent="0">
              <a:buNone/>
              <a:defRPr sz="76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082978" y="3471737"/>
            <a:ext cx="2106892" cy="845184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040" b="0">
                <a:solidFill>
                  <a:schemeClr val="tx1"/>
                </a:solidFill>
              </a:defRPr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082978" y="4316923"/>
            <a:ext cx="2106892" cy="4176839"/>
          </a:xfrm>
        </p:spPr>
        <p:txBody>
          <a:bodyPr anchor="t">
            <a:normAutofit/>
          </a:bodyPr>
          <a:lstStyle>
            <a:lvl1pPr marL="0" indent="0" algn="ctr">
              <a:buNone/>
              <a:defRPr sz="1190"/>
            </a:lvl1pPr>
            <a:lvl2pPr marL="388620" indent="0">
              <a:buNone/>
              <a:defRPr sz="1020"/>
            </a:lvl2pPr>
            <a:lvl3pPr marL="777240" indent="0">
              <a:buNone/>
              <a:defRPr sz="850"/>
            </a:lvl3pPr>
            <a:lvl4pPr marL="1165860" indent="0">
              <a:buNone/>
              <a:defRPr sz="765"/>
            </a:lvl4pPr>
            <a:lvl5pPr marL="1554480" indent="0">
              <a:buNone/>
              <a:defRPr sz="765"/>
            </a:lvl5pPr>
            <a:lvl6pPr marL="1943100" indent="0">
              <a:buNone/>
              <a:defRPr sz="765"/>
            </a:lvl6pPr>
            <a:lvl7pPr marL="2331720" indent="0">
              <a:buNone/>
              <a:defRPr sz="765"/>
            </a:lvl7pPr>
            <a:lvl8pPr marL="2720340" indent="0">
              <a:buNone/>
              <a:defRPr sz="765"/>
            </a:lvl8pPr>
            <a:lvl9pPr marL="3108960" indent="0">
              <a:buNone/>
              <a:defRPr sz="76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43829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82532" y="895799"/>
            <a:ext cx="6607338" cy="235241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82532" y="6167069"/>
            <a:ext cx="2101461" cy="845184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1870" b="0">
                <a:solidFill>
                  <a:schemeClr val="tx1"/>
                </a:solidFill>
              </a:defRPr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82532" y="3471736"/>
            <a:ext cx="2101461" cy="22352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360"/>
            </a:lvl1pPr>
            <a:lvl2pPr marL="388620" indent="0">
              <a:buNone/>
              <a:defRPr sz="1360"/>
            </a:lvl2pPr>
            <a:lvl3pPr marL="777240" indent="0">
              <a:buNone/>
              <a:defRPr sz="1360"/>
            </a:lvl3pPr>
            <a:lvl4pPr marL="1165860" indent="0">
              <a:buNone/>
              <a:defRPr sz="1360"/>
            </a:lvl4pPr>
            <a:lvl5pPr marL="1554480" indent="0">
              <a:buNone/>
              <a:defRPr sz="1360"/>
            </a:lvl5pPr>
            <a:lvl6pPr marL="1943100" indent="0">
              <a:buNone/>
              <a:defRPr sz="1360"/>
            </a:lvl6pPr>
            <a:lvl7pPr marL="2331720" indent="0">
              <a:buNone/>
              <a:defRPr sz="1360"/>
            </a:lvl7pPr>
            <a:lvl8pPr marL="2720340" indent="0">
              <a:buNone/>
              <a:defRPr sz="1360"/>
            </a:lvl8pPr>
            <a:lvl9pPr marL="3108960" indent="0">
              <a:buNone/>
              <a:defRPr sz="136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82532" y="7012254"/>
            <a:ext cx="2101461" cy="1481506"/>
          </a:xfrm>
        </p:spPr>
        <p:txBody>
          <a:bodyPr anchor="t">
            <a:normAutofit/>
          </a:bodyPr>
          <a:lstStyle>
            <a:lvl1pPr marL="0" indent="0" algn="ctr">
              <a:buNone/>
              <a:defRPr sz="1190"/>
            </a:lvl1pPr>
            <a:lvl2pPr marL="388620" indent="0">
              <a:buNone/>
              <a:defRPr sz="1020"/>
            </a:lvl2pPr>
            <a:lvl3pPr marL="777240" indent="0">
              <a:buNone/>
              <a:defRPr sz="850"/>
            </a:lvl3pPr>
            <a:lvl4pPr marL="1165860" indent="0">
              <a:buNone/>
              <a:defRPr sz="765"/>
            </a:lvl4pPr>
            <a:lvl5pPr marL="1554480" indent="0">
              <a:buNone/>
              <a:defRPr sz="765"/>
            </a:lvl5pPr>
            <a:lvl6pPr marL="1943100" indent="0">
              <a:buNone/>
              <a:defRPr sz="765"/>
            </a:lvl6pPr>
            <a:lvl7pPr marL="2331720" indent="0">
              <a:buNone/>
              <a:defRPr sz="765"/>
            </a:lvl7pPr>
            <a:lvl8pPr marL="2720340" indent="0">
              <a:buNone/>
              <a:defRPr sz="765"/>
            </a:lvl8pPr>
            <a:lvl9pPr marL="3108960" indent="0">
              <a:buNone/>
              <a:defRPr sz="76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32259" y="6167069"/>
            <a:ext cx="2104915" cy="845184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1870" b="0">
                <a:solidFill>
                  <a:schemeClr val="tx1"/>
                </a:solidFill>
              </a:defRPr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31359" y="3471736"/>
            <a:ext cx="2105887" cy="22352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360"/>
            </a:lvl1pPr>
            <a:lvl2pPr marL="388620" indent="0">
              <a:buNone/>
              <a:defRPr sz="1360"/>
            </a:lvl2pPr>
            <a:lvl3pPr marL="777240" indent="0">
              <a:buNone/>
              <a:defRPr sz="1360"/>
            </a:lvl3pPr>
            <a:lvl4pPr marL="1165860" indent="0">
              <a:buNone/>
              <a:defRPr sz="1360"/>
            </a:lvl4pPr>
            <a:lvl5pPr marL="1554480" indent="0">
              <a:buNone/>
              <a:defRPr sz="1360"/>
            </a:lvl5pPr>
            <a:lvl6pPr marL="1943100" indent="0">
              <a:buNone/>
              <a:defRPr sz="1360"/>
            </a:lvl6pPr>
            <a:lvl7pPr marL="2331720" indent="0">
              <a:buNone/>
              <a:defRPr sz="1360"/>
            </a:lvl7pPr>
            <a:lvl8pPr marL="2720340" indent="0">
              <a:buNone/>
              <a:defRPr sz="1360"/>
            </a:lvl8pPr>
            <a:lvl9pPr marL="3108960" indent="0">
              <a:buNone/>
              <a:defRPr sz="136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31359" y="7012253"/>
            <a:ext cx="2105887" cy="1481508"/>
          </a:xfrm>
        </p:spPr>
        <p:txBody>
          <a:bodyPr anchor="t">
            <a:normAutofit/>
          </a:bodyPr>
          <a:lstStyle>
            <a:lvl1pPr marL="0" indent="0" algn="ctr">
              <a:buNone/>
              <a:defRPr sz="1190"/>
            </a:lvl1pPr>
            <a:lvl2pPr marL="388620" indent="0">
              <a:buNone/>
              <a:defRPr sz="1020"/>
            </a:lvl2pPr>
            <a:lvl3pPr marL="777240" indent="0">
              <a:buNone/>
              <a:defRPr sz="850"/>
            </a:lvl3pPr>
            <a:lvl4pPr marL="1165860" indent="0">
              <a:buNone/>
              <a:defRPr sz="765"/>
            </a:lvl4pPr>
            <a:lvl5pPr marL="1554480" indent="0">
              <a:buNone/>
              <a:defRPr sz="765"/>
            </a:lvl5pPr>
            <a:lvl6pPr marL="1943100" indent="0">
              <a:buNone/>
              <a:defRPr sz="765"/>
            </a:lvl6pPr>
            <a:lvl7pPr marL="2331720" indent="0">
              <a:buNone/>
              <a:defRPr sz="765"/>
            </a:lvl7pPr>
            <a:lvl8pPr marL="2720340" indent="0">
              <a:buNone/>
              <a:defRPr sz="765"/>
            </a:lvl8pPr>
            <a:lvl9pPr marL="3108960" indent="0">
              <a:buNone/>
              <a:defRPr sz="76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082979" y="6167069"/>
            <a:ext cx="2104184" cy="845184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1870" b="0">
                <a:solidFill>
                  <a:schemeClr val="tx1"/>
                </a:solidFill>
              </a:defRPr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082978" y="3471736"/>
            <a:ext cx="2106892" cy="22352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360"/>
            </a:lvl1pPr>
            <a:lvl2pPr marL="388620" indent="0">
              <a:buNone/>
              <a:defRPr sz="1360"/>
            </a:lvl2pPr>
            <a:lvl3pPr marL="777240" indent="0">
              <a:buNone/>
              <a:defRPr sz="1360"/>
            </a:lvl3pPr>
            <a:lvl4pPr marL="1165860" indent="0">
              <a:buNone/>
              <a:defRPr sz="1360"/>
            </a:lvl4pPr>
            <a:lvl5pPr marL="1554480" indent="0">
              <a:buNone/>
              <a:defRPr sz="1360"/>
            </a:lvl5pPr>
            <a:lvl6pPr marL="1943100" indent="0">
              <a:buNone/>
              <a:defRPr sz="1360"/>
            </a:lvl6pPr>
            <a:lvl7pPr marL="2331720" indent="0">
              <a:buNone/>
              <a:defRPr sz="1360"/>
            </a:lvl7pPr>
            <a:lvl8pPr marL="2720340" indent="0">
              <a:buNone/>
              <a:defRPr sz="1360"/>
            </a:lvl8pPr>
            <a:lvl9pPr marL="3108960" indent="0">
              <a:buNone/>
              <a:defRPr sz="136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082898" y="7012250"/>
            <a:ext cx="2106972" cy="1481511"/>
          </a:xfrm>
        </p:spPr>
        <p:txBody>
          <a:bodyPr anchor="t">
            <a:normAutofit/>
          </a:bodyPr>
          <a:lstStyle>
            <a:lvl1pPr marL="0" indent="0" algn="ctr">
              <a:buNone/>
              <a:defRPr sz="1190"/>
            </a:lvl1pPr>
            <a:lvl2pPr marL="388620" indent="0">
              <a:buNone/>
              <a:defRPr sz="1020"/>
            </a:lvl2pPr>
            <a:lvl3pPr marL="777240" indent="0">
              <a:buNone/>
              <a:defRPr sz="850"/>
            </a:lvl3pPr>
            <a:lvl4pPr marL="1165860" indent="0">
              <a:buNone/>
              <a:defRPr sz="765"/>
            </a:lvl4pPr>
            <a:lvl5pPr marL="1554480" indent="0">
              <a:buNone/>
              <a:defRPr sz="765"/>
            </a:lvl5pPr>
            <a:lvl6pPr marL="1943100" indent="0">
              <a:buNone/>
              <a:defRPr sz="765"/>
            </a:lvl6pPr>
            <a:lvl7pPr marL="2331720" indent="0">
              <a:buNone/>
              <a:defRPr sz="765"/>
            </a:lvl7pPr>
            <a:lvl8pPr marL="2720340" indent="0">
              <a:buNone/>
              <a:defRPr sz="765"/>
            </a:lvl8pPr>
            <a:lvl9pPr marL="3108960" indent="0">
              <a:buNone/>
              <a:defRPr sz="76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781421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82532" y="3471738"/>
            <a:ext cx="6607338" cy="502202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586711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894083"/>
            <a:ext cx="1627746" cy="759967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82532" y="894083"/>
            <a:ext cx="4882437" cy="759967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425226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己紹介ポスター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グラフィック 2">
            <a:extLst>
              <a:ext uri="{FF2B5EF4-FFF2-40B4-BE49-F238E27FC236}">
                <a16:creationId xmlns:a16="http://schemas.microsoft.com/office/drawing/2014/main" id="{5E16785F-E16D-4167-8931-205650D5D0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1294" y="812131"/>
            <a:ext cx="6569812" cy="8434137"/>
          </a:xfrm>
          <a:prstGeom prst="rect">
            <a:avLst/>
          </a:prstGeom>
        </p:spPr>
      </p:pic>
      <p:sp>
        <p:nvSpPr>
          <p:cNvPr id="6" name="テキスト プレースホルダー 4">
            <a:extLst>
              <a:ext uri="{FF2B5EF4-FFF2-40B4-BE49-F238E27FC236}">
                <a16:creationId xmlns:a16="http://schemas.microsoft.com/office/drawing/2014/main" id="{2B7E5CA4-BA63-4FBC-A0AA-AE9BE20070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40280" y="3026664"/>
            <a:ext cx="2944368" cy="1124712"/>
          </a:xfrm>
        </p:spPr>
        <p:txBody>
          <a:bodyPr rtlCol="0">
            <a:normAutofit/>
          </a:bodyPr>
          <a:lstStyle>
            <a:lvl1pPr algn="ctr">
              <a:defRPr sz="3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ja-JP" altLang="en-US" noProof="0"/>
              <a:t>サブタイトルを追加</a:t>
            </a:r>
          </a:p>
        </p:txBody>
      </p:sp>
      <p:sp>
        <p:nvSpPr>
          <p:cNvPr id="7" name="テキスト プレースホルダー 4">
            <a:extLst>
              <a:ext uri="{FF2B5EF4-FFF2-40B4-BE49-F238E27FC236}">
                <a16:creationId xmlns:a16="http://schemas.microsoft.com/office/drawing/2014/main" id="{B6AAD39F-3F3E-460A-B930-32B2A51315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7512" y="4233672"/>
            <a:ext cx="6236208" cy="420624"/>
          </a:xfrm>
        </p:spPr>
        <p:txBody>
          <a:bodyPr rtlCol="0">
            <a:normAutofit/>
          </a:bodyPr>
          <a:lstStyle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ja-JP" altLang="en-US" noProof="0"/>
              <a:t>テキストを追加</a:t>
            </a:r>
          </a:p>
        </p:txBody>
      </p:sp>
      <p:sp>
        <p:nvSpPr>
          <p:cNvPr id="8" name="テキスト プレースホルダー 4">
            <a:extLst>
              <a:ext uri="{FF2B5EF4-FFF2-40B4-BE49-F238E27FC236}">
                <a16:creationId xmlns:a16="http://schemas.microsoft.com/office/drawing/2014/main" id="{DF550580-53CF-4B11-B6C1-58E36F6C7E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7512" y="8238744"/>
            <a:ext cx="6236208" cy="420624"/>
          </a:xfrm>
        </p:spPr>
        <p:txBody>
          <a:bodyPr rtlCol="0">
            <a:normAutofit/>
          </a:bodyPr>
          <a:lstStyle>
            <a:lvl1pPr algn="ctr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ja-JP" altLang="en-US" noProof="0"/>
              <a:t>テキストを追加</a:t>
            </a:r>
          </a:p>
        </p:txBody>
      </p:sp>
      <p:sp>
        <p:nvSpPr>
          <p:cNvPr id="9" name="テキスト プレースホルダー 4">
            <a:extLst>
              <a:ext uri="{FF2B5EF4-FFF2-40B4-BE49-F238E27FC236}">
                <a16:creationId xmlns:a16="http://schemas.microsoft.com/office/drawing/2014/main" id="{9696660D-5A63-4771-91D0-E17CC922CB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7512" y="5212080"/>
            <a:ext cx="6172200" cy="457200"/>
          </a:xfrm>
        </p:spPr>
        <p:txBody>
          <a:bodyPr rtlCol="0">
            <a:normAutofit/>
          </a:bodyPr>
          <a:lstStyle>
            <a:lvl1pPr algn="ctr"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ja-JP" altLang="en-US" noProof="0"/>
              <a:t>テキストを追加</a:t>
            </a:r>
          </a:p>
        </p:txBody>
      </p:sp>
      <p:sp>
        <p:nvSpPr>
          <p:cNvPr id="10" name="テキスト プレースホルダー 4">
            <a:extLst>
              <a:ext uri="{FF2B5EF4-FFF2-40B4-BE49-F238E27FC236}">
                <a16:creationId xmlns:a16="http://schemas.microsoft.com/office/drawing/2014/main" id="{72F0050C-CD4E-4B1D-9EAC-A202F0354E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1792" y="5907024"/>
            <a:ext cx="6172200" cy="457200"/>
          </a:xfrm>
        </p:spPr>
        <p:txBody>
          <a:bodyPr rtlCol="0">
            <a:normAutofit/>
          </a:bodyPr>
          <a:lstStyle>
            <a:lvl1pPr algn="ctr"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ja-JP" altLang="en-US" noProof="0"/>
              <a:t>テキストを追加</a:t>
            </a:r>
          </a:p>
        </p:txBody>
      </p:sp>
      <p:sp>
        <p:nvSpPr>
          <p:cNvPr id="11" name="テキスト プレースホルダー 4">
            <a:extLst>
              <a:ext uri="{FF2B5EF4-FFF2-40B4-BE49-F238E27FC236}">
                <a16:creationId xmlns:a16="http://schemas.microsoft.com/office/drawing/2014/main" id="{F73DE88E-260E-4B6E-BA50-EA1D79392F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512" y="6611112"/>
            <a:ext cx="6172200" cy="457200"/>
          </a:xfrm>
        </p:spPr>
        <p:txBody>
          <a:bodyPr rtlCol="0">
            <a:normAutofit/>
          </a:bodyPr>
          <a:lstStyle>
            <a:lvl1pPr algn="ctr"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ja-JP" altLang="en-US" noProof="0"/>
              <a:t>テキストを追加</a:t>
            </a:r>
          </a:p>
        </p:txBody>
      </p:sp>
      <p:sp>
        <p:nvSpPr>
          <p:cNvPr id="12" name="テキスト プレースホルダー 4">
            <a:extLst>
              <a:ext uri="{FF2B5EF4-FFF2-40B4-BE49-F238E27FC236}">
                <a16:creationId xmlns:a16="http://schemas.microsoft.com/office/drawing/2014/main" id="{F8B5FAD2-CF6A-4FFA-9566-5546C7D615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7512" y="7324344"/>
            <a:ext cx="6172200" cy="457200"/>
          </a:xfrm>
        </p:spPr>
        <p:txBody>
          <a:bodyPr rtlCol="0">
            <a:normAutofit/>
          </a:bodyPr>
          <a:lstStyle>
            <a:lvl1pPr algn="ctr"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ja-JP" altLang="en-US" noProof="0"/>
              <a:t>テキストを追加</a:t>
            </a:r>
          </a:p>
        </p:txBody>
      </p:sp>
      <p:pic>
        <p:nvPicPr>
          <p:cNvPr id="2" name="グラフィック 1">
            <a:extLst>
              <a:ext uri="{FF2B5EF4-FFF2-40B4-BE49-F238E27FC236}">
                <a16:creationId xmlns:a16="http://schemas.microsoft.com/office/drawing/2014/main" id="{09B829D8-B99D-46E4-9AB1-2F85E8F103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09075" y="4752472"/>
            <a:ext cx="4721902" cy="196745"/>
          </a:xfrm>
          <a:prstGeom prst="rect">
            <a:avLst/>
          </a:prstGeom>
        </p:spPr>
      </p:pic>
      <p:sp>
        <p:nvSpPr>
          <p:cNvPr id="13" name="タイトル 8">
            <a:extLst>
              <a:ext uri="{FF2B5EF4-FFF2-40B4-BE49-F238E27FC236}">
                <a16:creationId xmlns:a16="http://schemas.microsoft.com/office/drawing/2014/main" id="{21CA475E-99C4-4A45-ACFB-690C5AE93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791" y="1847088"/>
            <a:ext cx="6217920" cy="1124712"/>
          </a:xfrm>
        </p:spPr>
        <p:txBody>
          <a:bodyPr rtlCol="0">
            <a:noAutofit/>
          </a:bodyPr>
          <a:lstStyle>
            <a:lvl1pPr algn="ctr">
              <a:lnSpc>
                <a:spcPct val="100000"/>
              </a:lnSpc>
              <a:defRPr sz="7200">
                <a:solidFill>
                  <a:schemeClr val="accent1"/>
                </a:solidFill>
              </a:defRPr>
            </a:lvl1pPr>
          </a:lstStyle>
          <a:p>
            <a:pPr rtl="0"/>
            <a:r>
              <a:rPr lang="ja-JP" altLang="en-US" noProof="0"/>
              <a:t>タイトルの追加</a:t>
            </a:r>
          </a:p>
        </p:txBody>
      </p:sp>
    </p:spTree>
    <p:extLst>
      <p:ext uri="{BB962C8B-B14F-4D97-AF65-F5344CB8AC3E}">
        <p14:creationId xmlns:p14="http://schemas.microsoft.com/office/powerpoint/2010/main" val="4191111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">
          <p15:clr>
            <a:srgbClr val="FBAE40"/>
          </p15:clr>
        </p15:guide>
        <p15:guide id="2" orient="horz" pos="186">
          <p15:clr>
            <a:srgbClr val="FBAE40"/>
          </p15:clr>
        </p15:guide>
        <p15:guide id="3" pos="4785">
          <p15:clr>
            <a:srgbClr val="FBAE40"/>
          </p15:clr>
        </p15:guide>
        <p15:guide id="4" orient="horz" pos="6150">
          <p15:clr>
            <a:srgbClr val="FBAE40"/>
          </p15:clr>
        </p15:guide>
        <p15:guide id="5" orient="horz" pos="316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6270" y="1907820"/>
            <a:ext cx="5539860" cy="3680179"/>
          </a:xfrm>
        </p:spPr>
        <p:txBody>
          <a:bodyPr anchor="b">
            <a:normAutofit/>
          </a:bodyPr>
          <a:lstStyle>
            <a:lvl1pPr algn="ctr">
              <a:defRPr sz="40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6270" y="5699762"/>
            <a:ext cx="5539860" cy="2011679"/>
          </a:xfrm>
        </p:spPr>
        <p:txBody>
          <a:bodyPr>
            <a:normAutofit/>
          </a:bodyPr>
          <a:lstStyle>
            <a:lvl1pPr marL="0" indent="0" algn="ctr">
              <a:buNone/>
              <a:defRPr sz="1870">
                <a:solidFill>
                  <a:schemeClr val="bg1">
                    <a:lumMod val="50000"/>
                  </a:schemeClr>
                </a:solidFill>
              </a:defRPr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10/28/2024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18373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82530" y="3471737"/>
            <a:ext cx="6606940" cy="502202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94669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531" y="1215228"/>
            <a:ext cx="6599242" cy="4014001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2531" y="5364273"/>
            <a:ext cx="6599242" cy="2006668"/>
          </a:xfrm>
        </p:spPr>
        <p:txBody>
          <a:bodyPr>
            <a:normAutofit/>
          </a:bodyPr>
          <a:lstStyle>
            <a:lvl1pPr marL="0" indent="0" algn="ctr">
              <a:buNone/>
              <a:defRPr sz="1700">
                <a:solidFill>
                  <a:schemeClr val="bg1">
                    <a:lumMod val="50000"/>
                  </a:schemeClr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10/28/2024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52615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2532" y="907160"/>
            <a:ext cx="6607337" cy="234106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82531" y="3471737"/>
            <a:ext cx="3255092" cy="502202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3934777" y="3471737"/>
            <a:ext cx="3254693" cy="502202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13963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2532" y="907160"/>
            <a:ext cx="6607337" cy="234106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0784" y="3477493"/>
            <a:ext cx="3106840" cy="997325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210" b="0">
                <a:solidFill>
                  <a:schemeClr val="tx1"/>
                </a:solidFill>
              </a:defRPr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82531" y="4474820"/>
            <a:ext cx="3255092" cy="401894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77720" y="3477493"/>
            <a:ext cx="3112150" cy="997325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210" b="0">
                <a:solidFill>
                  <a:schemeClr val="tx1"/>
                </a:solidFill>
              </a:defRPr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3934778" y="4474820"/>
            <a:ext cx="3254693" cy="401894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55710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10/28/2024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93217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10/28/2024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87329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531" y="894080"/>
            <a:ext cx="2509001" cy="2967436"/>
          </a:xfrm>
        </p:spPr>
        <p:txBody>
          <a:bodyPr anchor="b"/>
          <a:lstStyle>
            <a:lvl1pPr algn="ctr">
              <a:defRPr sz="272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237265" y="894082"/>
            <a:ext cx="3952604" cy="759967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2532" y="3861516"/>
            <a:ext cx="2509002" cy="4632244"/>
          </a:xfrm>
        </p:spPr>
        <p:txBody>
          <a:bodyPr/>
          <a:lstStyle>
            <a:lvl1pPr marL="0" indent="0" algn="ctr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66276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34353" y="535521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880597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hf sldNum="0" hdr="0" ftr="0" dt="0"/>
  <p:txStyles>
    <p:titleStyle>
      <a:lvl1pPr algn="l" defTabSz="1301594" rtl="0" eaLnBrk="1" latinLnBrk="0" hangingPunct="1">
        <a:lnSpc>
          <a:spcPct val="90000"/>
        </a:lnSpc>
        <a:spcBef>
          <a:spcPct val="0"/>
        </a:spcBef>
        <a:buNone/>
        <a:defRPr kumimoji="1" sz="4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j-cs"/>
        </a:defRPr>
      </a:lvl1pPr>
    </p:titleStyle>
    <p:bodyStyle>
      <a:lvl1pPr marL="0" indent="0" algn="l" defTabSz="1301594" rtl="0" eaLnBrk="1" latinLnBrk="0" hangingPunct="1">
        <a:lnSpc>
          <a:spcPct val="90000"/>
        </a:lnSpc>
        <a:spcBef>
          <a:spcPts val="1424"/>
        </a:spcBef>
        <a:buFont typeface="Arial" panose="020B0604020202020204" pitchFamily="34" charset="0"/>
        <a:buNone/>
        <a:defRPr kumimoji="1" sz="2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650796" indent="0" algn="l" defTabSz="1301594" rtl="0" eaLnBrk="1" latinLnBrk="0" hangingPunct="1">
        <a:lnSpc>
          <a:spcPct val="90000"/>
        </a:lnSpc>
        <a:spcBef>
          <a:spcPts val="712"/>
        </a:spcBef>
        <a:buFont typeface="Arial" panose="020B0604020202020204" pitchFamily="34" charset="0"/>
        <a:buNone/>
        <a:defRPr kumimoji="1" sz="2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2pPr>
      <a:lvl3pPr marL="1301594" indent="0" algn="l" defTabSz="1301594" rtl="0" eaLnBrk="1" latinLnBrk="0" hangingPunct="1">
        <a:lnSpc>
          <a:spcPct val="90000"/>
        </a:lnSpc>
        <a:spcBef>
          <a:spcPts val="712"/>
        </a:spcBef>
        <a:buFont typeface="Arial" panose="020B0604020202020204" pitchFamily="34" charset="0"/>
        <a:buNone/>
        <a:defRPr kumimoji="1" sz="2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3pPr>
      <a:lvl4pPr marL="1952390" indent="0" algn="l" defTabSz="1301594" rtl="0" eaLnBrk="1" latinLnBrk="0" hangingPunct="1">
        <a:lnSpc>
          <a:spcPct val="90000"/>
        </a:lnSpc>
        <a:spcBef>
          <a:spcPts val="712"/>
        </a:spcBef>
        <a:buFont typeface="Arial" panose="020B0604020202020204" pitchFamily="34" charset="0"/>
        <a:buNone/>
        <a:defRPr kumimoji="1" sz="2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4pPr>
      <a:lvl5pPr marL="2603187" indent="0" algn="l" defTabSz="1301594" rtl="0" eaLnBrk="1" latinLnBrk="0" hangingPunct="1">
        <a:lnSpc>
          <a:spcPct val="90000"/>
        </a:lnSpc>
        <a:spcBef>
          <a:spcPts val="712"/>
        </a:spcBef>
        <a:buFont typeface="Arial" panose="020B0604020202020204" pitchFamily="34" charset="0"/>
        <a:buNone/>
        <a:defRPr kumimoji="1" sz="2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3579384" indent="-325399" algn="l" defTabSz="1301594" rtl="0" eaLnBrk="1" latinLnBrk="0" hangingPunct="1">
        <a:lnSpc>
          <a:spcPct val="90000"/>
        </a:lnSpc>
        <a:spcBef>
          <a:spcPts val="712"/>
        </a:spcBef>
        <a:buFont typeface="Arial" panose="020B0604020202020204" pitchFamily="34" charset="0"/>
        <a:buChar char="•"/>
        <a:defRPr kumimoji="1" sz="2562" kern="1200">
          <a:solidFill>
            <a:schemeClr val="tx1"/>
          </a:solidFill>
          <a:latin typeface="+mn-lt"/>
          <a:ea typeface="+mn-ea"/>
          <a:cs typeface="+mn-cs"/>
        </a:defRPr>
      </a:lvl6pPr>
      <a:lvl7pPr marL="4230180" indent="-325399" algn="l" defTabSz="1301594" rtl="0" eaLnBrk="1" latinLnBrk="0" hangingPunct="1">
        <a:lnSpc>
          <a:spcPct val="90000"/>
        </a:lnSpc>
        <a:spcBef>
          <a:spcPts val="712"/>
        </a:spcBef>
        <a:buFont typeface="Arial" panose="020B0604020202020204" pitchFamily="34" charset="0"/>
        <a:buChar char="•"/>
        <a:defRPr kumimoji="1" sz="2562" kern="1200">
          <a:solidFill>
            <a:schemeClr val="tx1"/>
          </a:solidFill>
          <a:latin typeface="+mn-lt"/>
          <a:ea typeface="+mn-ea"/>
          <a:cs typeface="+mn-cs"/>
        </a:defRPr>
      </a:lvl7pPr>
      <a:lvl8pPr marL="4880976" indent="-325399" algn="l" defTabSz="1301594" rtl="0" eaLnBrk="1" latinLnBrk="0" hangingPunct="1">
        <a:lnSpc>
          <a:spcPct val="90000"/>
        </a:lnSpc>
        <a:spcBef>
          <a:spcPts val="712"/>
        </a:spcBef>
        <a:buFont typeface="Arial" panose="020B0604020202020204" pitchFamily="34" charset="0"/>
        <a:buChar char="•"/>
        <a:defRPr kumimoji="1" sz="2562" kern="1200">
          <a:solidFill>
            <a:schemeClr val="tx1"/>
          </a:solidFill>
          <a:latin typeface="+mn-lt"/>
          <a:ea typeface="+mn-ea"/>
          <a:cs typeface="+mn-cs"/>
        </a:defRPr>
      </a:lvl8pPr>
      <a:lvl9pPr marL="5531773" indent="-325399" algn="l" defTabSz="1301594" rtl="0" eaLnBrk="1" latinLnBrk="0" hangingPunct="1">
        <a:lnSpc>
          <a:spcPct val="90000"/>
        </a:lnSpc>
        <a:spcBef>
          <a:spcPts val="712"/>
        </a:spcBef>
        <a:buFont typeface="Arial" panose="020B0604020202020204" pitchFamily="34" charset="0"/>
        <a:buChar char="•"/>
        <a:defRPr kumimoji="1" sz="25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1594" rtl="0" eaLnBrk="1" latinLnBrk="0" hangingPunct="1">
        <a:defRPr kumimoji="1" sz="2562" kern="1200">
          <a:solidFill>
            <a:schemeClr val="tx1"/>
          </a:solidFill>
          <a:latin typeface="+mn-lt"/>
          <a:ea typeface="+mn-ea"/>
          <a:cs typeface="+mn-cs"/>
        </a:defRPr>
      </a:lvl1pPr>
      <a:lvl2pPr marL="650796" algn="l" defTabSz="1301594" rtl="0" eaLnBrk="1" latinLnBrk="0" hangingPunct="1">
        <a:defRPr kumimoji="1" sz="2562" kern="1200">
          <a:solidFill>
            <a:schemeClr val="tx1"/>
          </a:solidFill>
          <a:latin typeface="+mn-lt"/>
          <a:ea typeface="+mn-ea"/>
          <a:cs typeface="+mn-cs"/>
        </a:defRPr>
      </a:lvl2pPr>
      <a:lvl3pPr marL="1301594" algn="l" defTabSz="1301594" rtl="0" eaLnBrk="1" latinLnBrk="0" hangingPunct="1">
        <a:defRPr kumimoji="1" sz="2562" kern="1200">
          <a:solidFill>
            <a:schemeClr val="tx1"/>
          </a:solidFill>
          <a:latin typeface="+mn-lt"/>
          <a:ea typeface="+mn-ea"/>
          <a:cs typeface="+mn-cs"/>
        </a:defRPr>
      </a:lvl3pPr>
      <a:lvl4pPr marL="1952391" algn="l" defTabSz="1301594" rtl="0" eaLnBrk="1" latinLnBrk="0" hangingPunct="1">
        <a:defRPr kumimoji="1" sz="2562" kern="1200">
          <a:solidFill>
            <a:schemeClr val="tx1"/>
          </a:solidFill>
          <a:latin typeface="+mn-lt"/>
          <a:ea typeface="+mn-ea"/>
          <a:cs typeface="+mn-cs"/>
        </a:defRPr>
      </a:lvl4pPr>
      <a:lvl5pPr marL="2603187" algn="l" defTabSz="1301594" rtl="0" eaLnBrk="1" latinLnBrk="0" hangingPunct="1">
        <a:defRPr kumimoji="1" sz="2562" kern="1200">
          <a:solidFill>
            <a:schemeClr val="tx1"/>
          </a:solidFill>
          <a:latin typeface="+mn-lt"/>
          <a:ea typeface="+mn-ea"/>
          <a:cs typeface="+mn-cs"/>
        </a:defRPr>
      </a:lvl5pPr>
      <a:lvl6pPr marL="3253983" algn="l" defTabSz="1301594" rtl="0" eaLnBrk="1" latinLnBrk="0" hangingPunct="1">
        <a:defRPr kumimoji="1" sz="2562" kern="1200">
          <a:solidFill>
            <a:schemeClr val="tx1"/>
          </a:solidFill>
          <a:latin typeface="+mn-lt"/>
          <a:ea typeface="+mn-ea"/>
          <a:cs typeface="+mn-cs"/>
        </a:defRPr>
      </a:lvl6pPr>
      <a:lvl7pPr marL="3904782" algn="l" defTabSz="1301594" rtl="0" eaLnBrk="1" latinLnBrk="0" hangingPunct="1">
        <a:defRPr kumimoji="1" sz="2562" kern="1200">
          <a:solidFill>
            <a:schemeClr val="tx1"/>
          </a:solidFill>
          <a:latin typeface="+mn-lt"/>
          <a:ea typeface="+mn-ea"/>
          <a:cs typeface="+mn-cs"/>
        </a:defRPr>
      </a:lvl7pPr>
      <a:lvl8pPr marL="4555579" algn="l" defTabSz="1301594" rtl="0" eaLnBrk="1" latinLnBrk="0" hangingPunct="1">
        <a:defRPr kumimoji="1" sz="2562" kern="1200">
          <a:solidFill>
            <a:schemeClr val="tx1"/>
          </a:solidFill>
          <a:latin typeface="+mn-lt"/>
          <a:ea typeface="+mn-ea"/>
          <a:cs typeface="+mn-cs"/>
        </a:defRPr>
      </a:lvl8pPr>
      <a:lvl9pPr marL="5206375" algn="l" defTabSz="1301594" rtl="0" eaLnBrk="1" latinLnBrk="0" hangingPunct="1">
        <a:defRPr kumimoji="1" sz="25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11" userDrawn="1">
          <p15:clr>
            <a:srgbClr val="F26B43"/>
          </p15:clr>
        </p15:guide>
        <p15:guide id="2" orient="horz" pos="186" userDrawn="1">
          <p15:clr>
            <a:srgbClr val="F26B43"/>
          </p15:clr>
        </p15:guide>
        <p15:guide id="3" pos="4785" userDrawn="1">
          <p15:clr>
            <a:srgbClr val="F26B43"/>
          </p15:clr>
        </p15:guide>
        <p15:guide id="4" orient="horz" pos="615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7772402" cy="1005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2532" y="907160"/>
            <a:ext cx="6607337" cy="2341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2532" y="3471738"/>
            <a:ext cx="6607338" cy="5022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95195" y="8628805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2532" y="8628805"/>
            <a:ext cx="425396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2683" y="8628805"/>
            <a:ext cx="487187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822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  <p:sldLayoutId id="2147483822" r:id="rId17"/>
    <p:sldLayoutId id="2147483823" r:id="rId18"/>
  </p:sldLayoutIdLst>
  <p:hf sldNum="0" hdr="0" ftr="0" dt="0"/>
  <p:txStyles>
    <p:titleStyle>
      <a:lvl1pPr algn="ctr" defTabSz="777240" rtl="0" eaLnBrk="1" latinLnBrk="0" hangingPunct="1">
        <a:lnSpc>
          <a:spcPct val="90000"/>
        </a:lnSpc>
        <a:spcBef>
          <a:spcPct val="0"/>
        </a:spcBef>
        <a:buNone/>
        <a:defRPr kumimoji="1" sz="306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120000"/>
        </a:lnSpc>
        <a:spcBef>
          <a:spcPts val="850"/>
        </a:spcBef>
        <a:buClr>
          <a:schemeClr val="tx1"/>
        </a:buClr>
        <a:buFont typeface="Arial" panose="020B0604020202020204" pitchFamily="34" charset="0"/>
        <a:buChar char="•"/>
        <a:defRPr kumimoji="1" sz="17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120000"/>
        </a:lnSpc>
        <a:spcBef>
          <a:spcPts val="425"/>
        </a:spcBef>
        <a:buClr>
          <a:schemeClr val="tx1"/>
        </a:buClr>
        <a:buFont typeface="Arial" panose="020B0604020202020204" pitchFamily="34" charset="0"/>
        <a:buChar char="•"/>
        <a:defRPr kumimoji="1" sz="153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120000"/>
        </a:lnSpc>
        <a:spcBef>
          <a:spcPts val="425"/>
        </a:spcBef>
        <a:buClr>
          <a:schemeClr val="tx1"/>
        </a:buClr>
        <a:buFont typeface="Arial" panose="020B0604020202020204" pitchFamily="34" charset="0"/>
        <a:buChar char="•"/>
        <a:defRPr kumimoji="1" sz="136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120000"/>
        </a:lnSpc>
        <a:spcBef>
          <a:spcPts val="425"/>
        </a:spcBef>
        <a:buClr>
          <a:schemeClr val="tx1"/>
        </a:buClr>
        <a:buFont typeface="Arial" panose="020B0604020202020204" pitchFamily="34" charset="0"/>
        <a:buChar char="•"/>
        <a:defRPr kumimoji="1" sz="119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120000"/>
        </a:lnSpc>
        <a:spcBef>
          <a:spcPts val="425"/>
        </a:spcBef>
        <a:buClr>
          <a:schemeClr val="tx1"/>
        </a:buClr>
        <a:buFont typeface="Arial" panose="020B0604020202020204" pitchFamily="34" charset="0"/>
        <a:buChar char="•"/>
        <a:defRPr kumimoji="1" sz="119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120000"/>
        </a:lnSpc>
        <a:spcBef>
          <a:spcPts val="425"/>
        </a:spcBef>
        <a:buClr>
          <a:schemeClr val="tx1"/>
        </a:buClr>
        <a:buFont typeface="Arial" panose="020B0604020202020204" pitchFamily="34" charset="0"/>
        <a:buChar char="•"/>
        <a:defRPr kumimoji="1" sz="119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120000"/>
        </a:lnSpc>
        <a:spcBef>
          <a:spcPts val="425"/>
        </a:spcBef>
        <a:buClr>
          <a:schemeClr val="tx1"/>
        </a:buClr>
        <a:buFont typeface="Arial" panose="020B0604020202020204" pitchFamily="34" charset="0"/>
        <a:buChar char="•"/>
        <a:defRPr kumimoji="1" sz="119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120000"/>
        </a:lnSpc>
        <a:spcBef>
          <a:spcPts val="425"/>
        </a:spcBef>
        <a:buClr>
          <a:schemeClr val="tx1"/>
        </a:buClr>
        <a:buFont typeface="Arial" panose="020B0604020202020204" pitchFamily="34" charset="0"/>
        <a:buChar char="•"/>
        <a:defRPr kumimoji="1" sz="119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120000"/>
        </a:lnSpc>
        <a:spcBef>
          <a:spcPts val="425"/>
        </a:spcBef>
        <a:buClr>
          <a:schemeClr val="tx1"/>
        </a:buClr>
        <a:buFont typeface="Arial" panose="020B0604020202020204" pitchFamily="34" charset="0"/>
        <a:buChar char="•"/>
        <a:defRPr kumimoji="1" sz="119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kumimoji="1"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kumimoji="1"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kumimoji="1"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kumimoji="1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kumimoji="1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kumimoji="1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kumimoji="1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kumimoji="1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kumimoji="1"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CF42AD4-2F65-434E-A670-C2E41406A27C}"/>
              </a:ext>
            </a:extLst>
          </p:cNvPr>
          <p:cNvSpPr txBox="1"/>
          <p:nvPr/>
        </p:nvSpPr>
        <p:spPr>
          <a:xfrm>
            <a:off x="769415" y="9306363"/>
            <a:ext cx="5983851" cy="646331"/>
          </a:xfrm>
          <a:prstGeom prst="rect">
            <a:avLst/>
          </a:prstGeom>
          <a:solidFill>
            <a:schemeClr val="bg1"/>
          </a:solidFill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/>
              <a:t>【</a:t>
            </a:r>
            <a:r>
              <a:rPr kumimoji="1" lang="ja-JP" altLang="en-US" sz="1200" b="1" dirty="0"/>
              <a:t>お申込み・お問合せ先</a:t>
            </a:r>
            <a:r>
              <a:rPr kumimoji="1" lang="en-US" altLang="ja-JP" sz="1200" b="1" dirty="0"/>
              <a:t>】</a:t>
            </a:r>
            <a:r>
              <a:rPr kumimoji="1" lang="ja-JP" altLang="en-US" sz="1200" b="1" dirty="0"/>
              <a:t>一般社団法人オープンコミュニティおいでよハウス</a:t>
            </a:r>
            <a:endParaRPr kumimoji="1" lang="en-US" altLang="ja-JP" sz="1200" b="1" dirty="0"/>
          </a:p>
          <a:p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〒</a:t>
            </a:r>
            <a:r>
              <a:rPr kumimoji="1" lang="en-US" altLang="ja-JP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357‐0038</a:t>
            </a:r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飯能市稲荷町</a:t>
            </a:r>
            <a:r>
              <a:rPr kumimoji="1" lang="en-US" altLang="ja-JP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9</a:t>
            </a:r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－</a:t>
            </a:r>
            <a:r>
              <a:rPr kumimoji="1" lang="en-US" altLang="ja-JP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15</a:t>
            </a:r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フォーブル岩沢</a:t>
            </a:r>
            <a:r>
              <a:rPr kumimoji="1" lang="en-US" altLang="ja-JP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102</a:t>
            </a:r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✉</a:t>
            </a:r>
            <a:r>
              <a:rPr kumimoji="1" lang="en-US" altLang="ja-JP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oideyohouse2022@gmail.com</a:t>
            </a:r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☎</a:t>
            </a:r>
            <a:r>
              <a:rPr kumimoji="1" lang="en-US" altLang="ja-JP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042-9787-7741</a:t>
            </a:r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kumimoji="1" lang="en-US" altLang="ja-JP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https://www.open-community-oideyo-house.com/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59D88BE0-9B7C-4ED4-A244-F9FB32380126}"/>
              </a:ext>
            </a:extLst>
          </p:cNvPr>
          <p:cNvSpPr txBox="1"/>
          <p:nvPr/>
        </p:nvSpPr>
        <p:spPr>
          <a:xfrm>
            <a:off x="1271452" y="175933"/>
            <a:ext cx="5625738" cy="646331"/>
          </a:xfrm>
          <a:custGeom>
            <a:avLst/>
            <a:gdLst>
              <a:gd name="connsiteX0" fmla="*/ 0 w 5625738"/>
              <a:gd name="connsiteY0" fmla="*/ 0 h 646331"/>
              <a:gd name="connsiteX1" fmla="*/ 681339 w 5625738"/>
              <a:gd name="connsiteY1" fmla="*/ 0 h 646331"/>
              <a:gd name="connsiteX2" fmla="*/ 1362679 w 5625738"/>
              <a:gd name="connsiteY2" fmla="*/ 0 h 646331"/>
              <a:gd name="connsiteX3" fmla="*/ 2100276 w 5625738"/>
              <a:gd name="connsiteY3" fmla="*/ 0 h 646331"/>
              <a:gd name="connsiteX4" fmla="*/ 2837872 w 5625738"/>
              <a:gd name="connsiteY4" fmla="*/ 0 h 646331"/>
              <a:gd name="connsiteX5" fmla="*/ 3519212 w 5625738"/>
              <a:gd name="connsiteY5" fmla="*/ 0 h 646331"/>
              <a:gd name="connsiteX6" fmla="*/ 3975522 w 5625738"/>
              <a:gd name="connsiteY6" fmla="*/ 0 h 646331"/>
              <a:gd name="connsiteX7" fmla="*/ 4544346 w 5625738"/>
              <a:gd name="connsiteY7" fmla="*/ 0 h 646331"/>
              <a:gd name="connsiteX8" fmla="*/ 5625738 w 5625738"/>
              <a:gd name="connsiteY8" fmla="*/ 0 h 646331"/>
              <a:gd name="connsiteX9" fmla="*/ 5625738 w 5625738"/>
              <a:gd name="connsiteY9" fmla="*/ 646331 h 646331"/>
              <a:gd name="connsiteX10" fmla="*/ 5113171 w 5625738"/>
              <a:gd name="connsiteY10" fmla="*/ 646331 h 646331"/>
              <a:gd name="connsiteX11" fmla="*/ 4488089 w 5625738"/>
              <a:gd name="connsiteY11" fmla="*/ 646331 h 646331"/>
              <a:gd name="connsiteX12" fmla="*/ 4031779 w 5625738"/>
              <a:gd name="connsiteY12" fmla="*/ 646331 h 646331"/>
              <a:gd name="connsiteX13" fmla="*/ 3406697 w 5625738"/>
              <a:gd name="connsiteY13" fmla="*/ 646331 h 646331"/>
              <a:gd name="connsiteX14" fmla="*/ 2950387 w 5625738"/>
              <a:gd name="connsiteY14" fmla="*/ 646331 h 646331"/>
              <a:gd name="connsiteX15" fmla="*/ 2437820 w 5625738"/>
              <a:gd name="connsiteY15" fmla="*/ 646331 h 646331"/>
              <a:gd name="connsiteX16" fmla="*/ 1812738 w 5625738"/>
              <a:gd name="connsiteY16" fmla="*/ 646331 h 646331"/>
              <a:gd name="connsiteX17" fmla="*/ 1187656 w 5625738"/>
              <a:gd name="connsiteY17" fmla="*/ 646331 h 646331"/>
              <a:gd name="connsiteX18" fmla="*/ 0 w 5625738"/>
              <a:gd name="connsiteY18" fmla="*/ 646331 h 646331"/>
              <a:gd name="connsiteX19" fmla="*/ 0 w 5625738"/>
              <a:gd name="connsiteY19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25738" h="646331" fill="none" extrusionOk="0">
                <a:moveTo>
                  <a:pt x="0" y="0"/>
                </a:moveTo>
                <a:cubicBezTo>
                  <a:pt x="272680" y="14736"/>
                  <a:pt x="403026" y="3880"/>
                  <a:pt x="681339" y="0"/>
                </a:cubicBezTo>
                <a:cubicBezTo>
                  <a:pt x="959652" y="-3880"/>
                  <a:pt x="1047583" y="675"/>
                  <a:pt x="1362679" y="0"/>
                </a:cubicBezTo>
                <a:cubicBezTo>
                  <a:pt x="1677775" y="-675"/>
                  <a:pt x="1736070" y="-18439"/>
                  <a:pt x="2100276" y="0"/>
                </a:cubicBezTo>
                <a:cubicBezTo>
                  <a:pt x="2464482" y="18439"/>
                  <a:pt x="2569927" y="-4490"/>
                  <a:pt x="2837872" y="0"/>
                </a:cubicBezTo>
                <a:cubicBezTo>
                  <a:pt x="3105817" y="4490"/>
                  <a:pt x="3380024" y="22167"/>
                  <a:pt x="3519212" y="0"/>
                </a:cubicBezTo>
                <a:cubicBezTo>
                  <a:pt x="3658400" y="-22167"/>
                  <a:pt x="3774868" y="18726"/>
                  <a:pt x="3975522" y="0"/>
                </a:cubicBezTo>
                <a:cubicBezTo>
                  <a:pt x="4176176" y="-18726"/>
                  <a:pt x="4366862" y="7521"/>
                  <a:pt x="4544346" y="0"/>
                </a:cubicBezTo>
                <a:cubicBezTo>
                  <a:pt x="4721830" y="-7521"/>
                  <a:pt x="5381559" y="9215"/>
                  <a:pt x="5625738" y="0"/>
                </a:cubicBezTo>
                <a:cubicBezTo>
                  <a:pt x="5642431" y="210312"/>
                  <a:pt x="5619856" y="376499"/>
                  <a:pt x="5625738" y="646331"/>
                </a:cubicBezTo>
                <a:cubicBezTo>
                  <a:pt x="5404623" y="632293"/>
                  <a:pt x="5313208" y="649984"/>
                  <a:pt x="5113171" y="646331"/>
                </a:cubicBezTo>
                <a:cubicBezTo>
                  <a:pt x="4913134" y="642678"/>
                  <a:pt x="4691379" y="618871"/>
                  <a:pt x="4488089" y="646331"/>
                </a:cubicBezTo>
                <a:cubicBezTo>
                  <a:pt x="4284799" y="673791"/>
                  <a:pt x="4204563" y="664079"/>
                  <a:pt x="4031779" y="646331"/>
                </a:cubicBezTo>
                <a:cubicBezTo>
                  <a:pt x="3858995" y="628584"/>
                  <a:pt x="3629588" y="640403"/>
                  <a:pt x="3406697" y="646331"/>
                </a:cubicBezTo>
                <a:cubicBezTo>
                  <a:pt x="3183806" y="652259"/>
                  <a:pt x="3128582" y="649099"/>
                  <a:pt x="2950387" y="646331"/>
                </a:cubicBezTo>
                <a:cubicBezTo>
                  <a:pt x="2772192" y="643564"/>
                  <a:pt x="2694074" y="660536"/>
                  <a:pt x="2437820" y="646331"/>
                </a:cubicBezTo>
                <a:cubicBezTo>
                  <a:pt x="2181566" y="632126"/>
                  <a:pt x="2056618" y="618176"/>
                  <a:pt x="1812738" y="646331"/>
                </a:cubicBezTo>
                <a:cubicBezTo>
                  <a:pt x="1568858" y="674486"/>
                  <a:pt x="1400599" y="625006"/>
                  <a:pt x="1187656" y="646331"/>
                </a:cubicBezTo>
                <a:cubicBezTo>
                  <a:pt x="974713" y="667656"/>
                  <a:pt x="346710" y="696152"/>
                  <a:pt x="0" y="646331"/>
                </a:cubicBezTo>
                <a:cubicBezTo>
                  <a:pt x="24379" y="388238"/>
                  <a:pt x="24228" y="308222"/>
                  <a:pt x="0" y="0"/>
                </a:cubicBezTo>
                <a:close/>
              </a:path>
              <a:path w="5625738" h="646331" stroke="0" extrusionOk="0">
                <a:moveTo>
                  <a:pt x="0" y="0"/>
                </a:moveTo>
                <a:cubicBezTo>
                  <a:pt x="114502" y="-22712"/>
                  <a:pt x="404833" y="13230"/>
                  <a:pt x="568825" y="0"/>
                </a:cubicBezTo>
                <a:cubicBezTo>
                  <a:pt x="732818" y="-13230"/>
                  <a:pt x="828882" y="18068"/>
                  <a:pt x="1081392" y="0"/>
                </a:cubicBezTo>
                <a:cubicBezTo>
                  <a:pt x="1333902" y="-18068"/>
                  <a:pt x="1437336" y="-13663"/>
                  <a:pt x="1650216" y="0"/>
                </a:cubicBezTo>
                <a:cubicBezTo>
                  <a:pt x="1863096" y="13663"/>
                  <a:pt x="2145299" y="28486"/>
                  <a:pt x="2275298" y="0"/>
                </a:cubicBezTo>
                <a:cubicBezTo>
                  <a:pt x="2405297" y="-28486"/>
                  <a:pt x="2813022" y="-10564"/>
                  <a:pt x="2956638" y="0"/>
                </a:cubicBezTo>
                <a:cubicBezTo>
                  <a:pt x="3100254" y="10564"/>
                  <a:pt x="3286964" y="-5422"/>
                  <a:pt x="3525462" y="0"/>
                </a:cubicBezTo>
                <a:cubicBezTo>
                  <a:pt x="3763960" y="5422"/>
                  <a:pt x="3893017" y="-16073"/>
                  <a:pt x="4038030" y="0"/>
                </a:cubicBezTo>
                <a:cubicBezTo>
                  <a:pt x="4183043" y="16073"/>
                  <a:pt x="4451895" y="-10540"/>
                  <a:pt x="4606854" y="0"/>
                </a:cubicBezTo>
                <a:cubicBezTo>
                  <a:pt x="4761813" y="10540"/>
                  <a:pt x="4920009" y="-6173"/>
                  <a:pt x="5063164" y="0"/>
                </a:cubicBezTo>
                <a:cubicBezTo>
                  <a:pt x="5206319" y="6173"/>
                  <a:pt x="5399923" y="12323"/>
                  <a:pt x="5625738" y="0"/>
                </a:cubicBezTo>
                <a:cubicBezTo>
                  <a:pt x="5653141" y="219388"/>
                  <a:pt x="5623553" y="377032"/>
                  <a:pt x="5625738" y="646331"/>
                </a:cubicBezTo>
                <a:cubicBezTo>
                  <a:pt x="5387663" y="652228"/>
                  <a:pt x="5242366" y="622676"/>
                  <a:pt x="5056913" y="646331"/>
                </a:cubicBezTo>
                <a:cubicBezTo>
                  <a:pt x="4871460" y="669986"/>
                  <a:pt x="4596319" y="622711"/>
                  <a:pt x="4431831" y="646331"/>
                </a:cubicBezTo>
                <a:cubicBezTo>
                  <a:pt x="4267343" y="669951"/>
                  <a:pt x="4026039" y="661938"/>
                  <a:pt x="3919264" y="646331"/>
                </a:cubicBezTo>
                <a:cubicBezTo>
                  <a:pt x="3812489" y="630724"/>
                  <a:pt x="3615006" y="635637"/>
                  <a:pt x="3462954" y="646331"/>
                </a:cubicBezTo>
                <a:cubicBezTo>
                  <a:pt x="3310902" y="657026"/>
                  <a:pt x="3096313" y="619328"/>
                  <a:pt x="2837872" y="646331"/>
                </a:cubicBezTo>
                <a:cubicBezTo>
                  <a:pt x="2579431" y="673334"/>
                  <a:pt x="2488290" y="648559"/>
                  <a:pt x="2325305" y="646331"/>
                </a:cubicBezTo>
                <a:cubicBezTo>
                  <a:pt x="2162320" y="644103"/>
                  <a:pt x="1844170" y="615498"/>
                  <a:pt x="1700223" y="646331"/>
                </a:cubicBezTo>
                <a:cubicBezTo>
                  <a:pt x="1556276" y="677164"/>
                  <a:pt x="1378840" y="640997"/>
                  <a:pt x="1187656" y="646331"/>
                </a:cubicBezTo>
                <a:cubicBezTo>
                  <a:pt x="996472" y="651665"/>
                  <a:pt x="848340" y="623817"/>
                  <a:pt x="731346" y="646331"/>
                </a:cubicBezTo>
                <a:cubicBezTo>
                  <a:pt x="614352" y="668846"/>
                  <a:pt x="335721" y="621203"/>
                  <a:pt x="0" y="646331"/>
                </a:cubicBezTo>
                <a:cubicBezTo>
                  <a:pt x="27529" y="516787"/>
                  <a:pt x="-30042" y="131656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28575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75251352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2024</a:t>
            </a:r>
            <a:r>
              <a:rPr kumimoji="1"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年度</a:t>
            </a:r>
            <a:r>
              <a:rPr kumimoji="1"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「おいでよハウス」</a:t>
            </a: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子ども・若者プログラム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lang="en-US" altLang="ja-JP" b="1" dirty="0"/>
              <a:t>PONTE(</a:t>
            </a:r>
            <a:r>
              <a:rPr lang="ja-JP" altLang="en-US" b="1" dirty="0"/>
              <a:t>ポンテ）</a:t>
            </a:r>
            <a:r>
              <a:rPr lang="en-US" altLang="ja-JP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12</a:t>
            </a:r>
            <a:r>
              <a:rPr lang="ja-JP" altLang="en-US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月</a:t>
            </a:r>
            <a:r>
              <a:rPr lang="ja-JP" altLang="en-US" b="1" dirty="0"/>
              <a:t>のお知らせ</a:t>
            </a:r>
            <a:endParaRPr kumimoji="1" lang="ja-JP" altLang="en-US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19F5A405-498C-404F-8F84-C4102D53B28D}"/>
              </a:ext>
            </a:extLst>
          </p:cNvPr>
          <p:cNvSpPr txBox="1"/>
          <p:nvPr/>
        </p:nvSpPr>
        <p:spPr>
          <a:xfrm>
            <a:off x="3640140" y="6398916"/>
            <a:ext cx="861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定員８名</a:t>
            </a:r>
          </a:p>
        </p:txBody>
      </p:sp>
      <p:sp>
        <p:nvSpPr>
          <p:cNvPr id="2" name="角丸四角形吹き出し 1"/>
          <p:cNvSpPr/>
          <p:nvPr/>
        </p:nvSpPr>
        <p:spPr>
          <a:xfrm>
            <a:off x="946842" y="1836505"/>
            <a:ext cx="5391205" cy="2815809"/>
          </a:xfrm>
          <a:prstGeom prst="wedgeRoundRectCallout">
            <a:avLst>
              <a:gd name="adj1" fmla="val -49124"/>
              <a:gd name="adj2" fmla="val -26651"/>
              <a:gd name="adj3" fmla="val 16667"/>
            </a:avLst>
          </a:prstGeom>
          <a:solidFill>
            <a:srgbClr val="FFFFC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12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月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7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日（土）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10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：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30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～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　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ディンプルアートでつくる</a:t>
            </a:r>
            <a:endParaRPr kumimoji="1" lang="en-US" altLang="ja-JP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「世界に１つ　クリスマスソーラーらんたん」</a:t>
            </a:r>
            <a:endParaRPr kumimoji="1" lang="en-US" altLang="ja-JP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教えてくれる人</a:t>
            </a:r>
            <a:r>
              <a:rPr kumimoji="1" lang="ja-JP" altLang="en-US" b="1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は鈴木芳恵さんで</a:t>
            </a:r>
            <a:r>
              <a:rPr kumimoji="1" lang="ja-JP" altLang="en-US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ーす</a:t>
            </a:r>
            <a:r>
              <a:rPr kumimoji="1" lang="ja-JP" altLang="en-US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🥰</a:t>
            </a:r>
            <a:endParaRPr kumimoji="1" lang="en-US" altLang="ja-JP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1" dirty="0">
              <a:solidFill>
                <a:schemeClr val="accent6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1" dirty="0">
              <a:solidFill>
                <a:schemeClr val="accent6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1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r>
              <a:rPr kumimoji="1" lang="ja-JP" altLang="en-US" sz="12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１０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:30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～「テンプルアートでソーラーランタンづくり」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　　 １２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: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０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0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～みんなでランチ（クリスマス料理）　　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　　 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13: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００～ランチの後は、ゲームや読書などの自由タイム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 </a:t>
            </a:r>
            <a:r>
              <a:rPr kumimoji="1" lang="en-US" altLang="ja-JP" sz="12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14</a:t>
            </a:r>
            <a:r>
              <a:rPr kumimoji="1" lang="ja-JP" altLang="en-US" sz="12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kumimoji="1" lang="en-US" altLang="ja-JP" sz="12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30</a:t>
            </a:r>
            <a:r>
              <a:rPr kumimoji="1" lang="ja-JP" altLang="en-US" sz="12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終了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23" y="144780"/>
            <a:ext cx="789709" cy="727190"/>
          </a:xfrm>
          <a:prstGeom prst="rect">
            <a:avLst/>
          </a:prstGeom>
        </p:spPr>
      </p:pic>
      <p:graphicFrame>
        <p:nvGraphicFramePr>
          <p:cNvPr id="4" name="表 5">
            <a:extLst>
              <a:ext uri="{FF2B5EF4-FFF2-40B4-BE49-F238E27FC236}">
                <a16:creationId xmlns:a16="http://schemas.microsoft.com/office/drawing/2014/main" id="{04274C03-4AA1-4A56-90D1-6EF055601A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010278"/>
              </p:ext>
            </p:extLst>
          </p:nvPr>
        </p:nvGraphicFramePr>
        <p:xfrm>
          <a:off x="769415" y="6647096"/>
          <a:ext cx="3856653" cy="2194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3605">
                  <a:extLst>
                    <a:ext uri="{9D8B030D-6E8A-4147-A177-3AD203B41FA5}">
                      <a16:colId xmlns:a16="http://schemas.microsoft.com/office/drawing/2014/main" val="3184247654"/>
                    </a:ext>
                  </a:extLst>
                </a:gridCol>
                <a:gridCol w="1844231">
                  <a:extLst>
                    <a:ext uri="{9D8B030D-6E8A-4147-A177-3AD203B41FA5}">
                      <a16:colId xmlns:a16="http://schemas.microsoft.com/office/drawing/2014/main" val="352408574"/>
                    </a:ext>
                  </a:extLst>
                </a:gridCol>
                <a:gridCol w="1108817">
                  <a:extLst>
                    <a:ext uri="{9D8B030D-6E8A-4147-A177-3AD203B41FA5}">
                      <a16:colId xmlns:a16="http://schemas.microsoft.com/office/drawing/2014/main" val="2938349096"/>
                    </a:ext>
                  </a:extLst>
                </a:gridCol>
              </a:tblGrid>
              <a:tr h="22030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日　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テーマ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ランチ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4752812"/>
                  </a:ext>
                </a:extLst>
              </a:tr>
              <a:tr h="381868">
                <a:tc>
                  <a:txBody>
                    <a:bodyPr/>
                    <a:lstStyle/>
                    <a:p>
                      <a:r>
                        <a:rPr kumimoji="1" lang="en-US" altLang="ja-JP" sz="9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</a:t>
                      </a:r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月</a:t>
                      </a:r>
                      <a:r>
                        <a:rPr kumimoji="1" lang="en-US" altLang="ja-JP" sz="9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</a:t>
                      </a:r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日（土）</a:t>
                      </a:r>
                      <a:endParaRPr kumimoji="1" lang="en-US" altLang="ja-JP" sz="9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r>
                        <a:rPr kumimoji="1" lang="en-US" altLang="ja-JP" sz="9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</a:t>
                      </a:r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：</a:t>
                      </a:r>
                      <a:r>
                        <a:rPr kumimoji="1" lang="en-US" altLang="ja-JP" sz="9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30</a:t>
                      </a:r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～</a:t>
                      </a:r>
                      <a:r>
                        <a:rPr kumimoji="1" lang="en-US" altLang="ja-JP" sz="9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14</a:t>
                      </a:r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：</a:t>
                      </a:r>
                      <a:r>
                        <a:rPr kumimoji="1" lang="en-US" altLang="ja-JP" sz="9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30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「きらきらガラスタイル作品｝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ポケットサンドイッチ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062559"/>
                  </a:ext>
                </a:extLst>
              </a:tr>
              <a:tr h="381868">
                <a:tc>
                  <a:txBody>
                    <a:bodyPr/>
                    <a:lstStyle/>
                    <a:p>
                      <a:r>
                        <a:rPr kumimoji="1" lang="en-US" altLang="ja-JP" sz="9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</a:t>
                      </a:r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月３日（土）</a:t>
                      </a:r>
                      <a:endParaRPr kumimoji="1" lang="en-US" altLang="ja-JP" sz="9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r>
                        <a:rPr kumimoji="1" lang="en-US" altLang="ja-JP" sz="9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</a:t>
                      </a:r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：</a:t>
                      </a:r>
                      <a:r>
                        <a:rPr kumimoji="1" lang="en-US" altLang="ja-JP" sz="9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30</a:t>
                      </a:r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～</a:t>
                      </a:r>
                      <a:r>
                        <a:rPr kumimoji="1" lang="en-US" altLang="ja-JP" sz="9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14</a:t>
                      </a:r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：</a:t>
                      </a:r>
                      <a:r>
                        <a:rPr kumimoji="1" lang="en-US" altLang="ja-JP" sz="9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30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「クラフトバンドで私だけの素敵なかご作り」</a:t>
                      </a:r>
                      <a:endParaRPr kumimoji="1" lang="en-US" altLang="ja-JP" sz="10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つるつるそうめんとピリ辛たんたん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650807"/>
                  </a:ext>
                </a:extLst>
              </a:tr>
              <a:tr h="352494">
                <a:tc>
                  <a:txBody>
                    <a:bodyPr/>
                    <a:lstStyle/>
                    <a:p>
                      <a:r>
                        <a:rPr kumimoji="1" lang="en-US" altLang="ja-JP" sz="9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</a:t>
                      </a:r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月５日（土）</a:t>
                      </a:r>
                      <a:endParaRPr kumimoji="1" lang="en-US" altLang="ja-JP" sz="9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r>
                        <a:rPr kumimoji="1" lang="en-US" altLang="ja-JP" sz="9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</a:t>
                      </a:r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：</a:t>
                      </a:r>
                      <a:r>
                        <a:rPr kumimoji="1" lang="en-US" altLang="ja-JP" sz="9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30</a:t>
                      </a:r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～</a:t>
                      </a:r>
                      <a:r>
                        <a:rPr kumimoji="1" lang="en-US" altLang="ja-JP" sz="9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14</a:t>
                      </a:r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：</a:t>
                      </a:r>
                      <a:r>
                        <a:rPr kumimoji="1" lang="en-US" altLang="ja-JP" sz="9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30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「心をこめて素敵な絵手紙」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キーマカレー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3489473"/>
                  </a:ext>
                </a:extLst>
              </a:tr>
              <a:tr h="381868">
                <a:tc>
                  <a:txBody>
                    <a:bodyPr/>
                    <a:lstStyle/>
                    <a:p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12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月７日（土）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：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30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～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14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：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30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3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「世界に１つのソーラーらんたん　クリスマスバージョン♬」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3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1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クリスマス料理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3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73363"/>
                  </a:ext>
                </a:extLst>
              </a:tr>
              <a:tr h="411710">
                <a:tc>
                  <a:txBody>
                    <a:bodyPr/>
                    <a:lstStyle/>
                    <a:p>
                      <a:r>
                        <a:rPr kumimoji="1" lang="en-US" altLang="ja-JP" sz="9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</a:t>
                      </a:r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月１日（土）</a:t>
                      </a:r>
                      <a:endParaRPr kumimoji="1" lang="en-US" altLang="ja-JP" sz="9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r>
                        <a:rPr kumimoji="1" lang="en-US" altLang="ja-JP" sz="9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</a:t>
                      </a:r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：</a:t>
                      </a:r>
                      <a:r>
                        <a:rPr kumimoji="1" lang="en-US" altLang="ja-JP" sz="9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30</a:t>
                      </a:r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～</a:t>
                      </a:r>
                      <a:r>
                        <a:rPr kumimoji="1" lang="en-US" altLang="ja-JP" sz="9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14</a:t>
                      </a:r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：</a:t>
                      </a:r>
                      <a:r>
                        <a:rPr kumimoji="1" lang="en-US" altLang="ja-JP" sz="9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「神秘の万華鏡」予定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中国工夫茶とかた焼きそば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141399"/>
                  </a:ext>
                </a:extLst>
              </a:tr>
            </a:tbl>
          </a:graphicData>
        </a:graphic>
      </p:graphicFrame>
      <p:sp>
        <p:nvSpPr>
          <p:cNvPr id="16" name="テキスト ボックス 15"/>
          <p:cNvSpPr txBox="1"/>
          <p:nvPr/>
        </p:nvSpPr>
        <p:spPr>
          <a:xfrm>
            <a:off x="801629" y="4712028"/>
            <a:ext cx="5919421" cy="14465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【</a:t>
            </a:r>
            <a:r>
              <a:rPr kumimoji="1" lang="ja-JP" altLang="en-US" sz="11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対象とする方</a:t>
            </a:r>
            <a:r>
              <a:rPr kumimoji="1" lang="en-US" altLang="ja-JP" sz="11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】</a:t>
            </a:r>
          </a:p>
          <a:p>
            <a:r>
              <a:rPr kumimoji="1" lang="ja-JP" altLang="en-US" sz="11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学校に行きたいけど行けない、学校には行きたくない、なじめないなど、様々な理由で学校に行くことが難しい状況になっている小学生・中学生・高校生や中退された方など。</a:t>
            </a:r>
            <a:endParaRPr kumimoji="1" lang="en-US" altLang="ja-JP" sz="11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en-US" altLang="ja-JP" sz="11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【</a:t>
            </a:r>
            <a:r>
              <a:rPr kumimoji="1" lang="ja-JP" altLang="en-US" sz="11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参加費</a:t>
            </a:r>
            <a:r>
              <a:rPr kumimoji="1" lang="en-US" altLang="ja-JP" sz="11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】</a:t>
            </a:r>
          </a:p>
          <a:p>
            <a:r>
              <a:rPr kumimoji="1" lang="ja-JP" altLang="en-US" sz="11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お一人様　</a:t>
            </a:r>
            <a:r>
              <a:rPr kumimoji="1" lang="en-US" altLang="ja-JP" sz="11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1,000</a:t>
            </a:r>
            <a:r>
              <a:rPr kumimoji="1" lang="ja-JP" altLang="en-US" sz="11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円　（午前のみ参加、ランチまでなどのご希望はご相談下さい）</a:t>
            </a:r>
            <a:endParaRPr kumimoji="1" lang="en-US" altLang="ja-JP" sz="11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11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食事を一緒に頂きますので、事前にアレルギー食品や</a:t>
            </a:r>
            <a:r>
              <a:rPr kumimoji="1" lang="en-US" altLang="ja-JP" sz="11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NG</a:t>
            </a:r>
            <a:r>
              <a:rPr kumimoji="1" lang="ja-JP" altLang="en-US" sz="11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料理等についてお知らせ下さい。</a:t>
            </a:r>
            <a:endParaRPr kumimoji="1" lang="en-US" altLang="ja-JP" sz="11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en-US" altLang="ja-JP" sz="11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【</a:t>
            </a:r>
            <a:r>
              <a:rPr kumimoji="1" lang="ja-JP" altLang="en-US" sz="11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申込方法</a:t>
            </a:r>
            <a:r>
              <a:rPr kumimoji="1" lang="en-US" altLang="ja-JP" sz="11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】</a:t>
            </a:r>
          </a:p>
          <a:p>
            <a:r>
              <a:rPr kumimoji="1" lang="ja-JP" altLang="en-US" sz="11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お名前、年齢、ご住所、お電話番号を、お問合せフォームあるいはラインでお申込み下さい。</a:t>
            </a:r>
            <a:endParaRPr kumimoji="1" lang="en-US" altLang="ja-JP" sz="11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CF42AD4-2F65-434E-A670-C2E41406A27C}"/>
              </a:ext>
            </a:extLst>
          </p:cNvPr>
          <p:cNvSpPr txBox="1"/>
          <p:nvPr/>
        </p:nvSpPr>
        <p:spPr>
          <a:xfrm>
            <a:off x="4744261" y="7001466"/>
            <a:ext cx="2065478" cy="1123384"/>
          </a:xfrm>
          <a:prstGeom prst="rect">
            <a:avLst/>
          </a:prstGeom>
          <a:solidFill>
            <a:schemeClr val="bg1"/>
          </a:solidFill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【</a:t>
            </a:r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駐輪・駐車について</a:t>
            </a:r>
            <a:r>
              <a:rPr kumimoji="1" lang="en-US" altLang="ja-JP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】</a:t>
            </a:r>
          </a:p>
          <a:p>
            <a:r>
              <a:rPr kumimoji="1" lang="ja-JP" altLang="en-US" sz="11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・駐輪はドア前の階段下かベランダ側にお願いします。</a:t>
            </a:r>
            <a:endParaRPr kumimoji="1" lang="en-US" altLang="ja-JP" sz="11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11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・駐車場は限りがありますので、近隣のコインパークをご利用下さい。</a:t>
            </a:r>
            <a:endParaRPr kumimoji="1" lang="en-US" altLang="ja-JP" sz="11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62577" y="1288928"/>
            <a:ext cx="5874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「おいでよハウス」が大切にしている考え“自分こそが人生の主人公”に基づいた子ども・若者を対象としたプログラムです。</a:t>
            </a:r>
            <a:endParaRPr kumimoji="1" lang="en-US" altLang="ja-JP" sz="1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9" name="矢印: 右 8">
            <a:extLst>
              <a:ext uri="{FF2B5EF4-FFF2-40B4-BE49-F238E27FC236}">
                <a16:creationId xmlns:a16="http://schemas.microsoft.com/office/drawing/2014/main" id="{C5AFAE42-DE01-49C2-B787-2BC75FF54A23}"/>
              </a:ext>
            </a:extLst>
          </p:cNvPr>
          <p:cNvSpPr/>
          <p:nvPr/>
        </p:nvSpPr>
        <p:spPr>
          <a:xfrm flipV="1">
            <a:off x="573341" y="8204771"/>
            <a:ext cx="228288" cy="13772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ADB67C8-4EEC-49BE-B7C8-545C51344084}"/>
              </a:ext>
            </a:extLst>
          </p:cNvPr>
          <p:cNvSpPr txBox="1"/>
          <p:nvPr/>
        </p:nvSpPr>
        <p:spPr>
          <a:xfrm>
            <a:off x="1209880" y="3094773"/>
            <a:ext cx="4884780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・ディンプルアート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は自動車フロントガラスのリサイクルで、とっても地球にやさしいアートですよ💛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・ステンドガラスのようなランタンでクリスマスを楽しみましょう🎄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475492E-4437-4B26-A9A4-DC35112A08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6593" y="6373364"/>
            <a:ext cx="605102" cy="605102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FE50308-0CF4-4099-8CAD-2FA3986A7AE1}"/>
              </a:ext>
            </a:extLst>
          </p:cNvPr>
          <p:cNvSpPr txBox="1"/>
          <p:nvPr/>
        </p:nvSpPr>
        <p:spPr>
          <a:xfrm>
            <a:off x="801629" y="6266299"/>
            <a:ext cx="1330620" cy="307777"/>
          </a:xfrm>
          <a:prstGeom prst="rect">
            <a:avLst/>
          </a:prstGeom>
          <a:solidFill>
            <a:srgbClr val="FFFFCC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今年度の予定</a:t>
            </a: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A30CE033-9D64-4192-AD10-8930DB991A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676" y="6336650"/>
            <a:ext cx="605103" cy="605103"/>
          </a:xfrm>
          <a:prstGeom prst="rect">
            <a:avLst/>
          </a:prstGeom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F1C326E-86BF-4DCC-8B80-9ADE342C0715}"/>
              </a:ext>
            </a:extLst>
          </p:cNvPr>
          <p:cNvSpPr txBox="1"/>
          <p:nvPr/>
        </p:nvSpPr>
        <p:spPr>
          <a:xfrm>
            <a:off x="5891117" y="6158578"/>
            <a:ext cx="862149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LINE</a:t>
            </a:r>
            <a:endParaRPr kumimoji="1" lang="ja-JP" altLang="en-US" sz="1100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858C83C9-B3EA-4C64-9DA2-AC84A30FE067}"/>
              </a:ext>
            </a:extLst>
          </p:cNvPr>
          <p:cNvSpPr txBox="1"/>
          <p:nvPr/>
        </p:nvSpPr>
        <p:spPr>
          <a:xfrm>
            <a:off x="4894162" y="6146724"/>
            <a:ext cx="862149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お問合せ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2EB1DE8-7685-4815-9E84-801D5F347347}"/>
              </a:ext>
            </a:extLst>
          </p:cNvPr>
          <p:cNvSpPr txBox="1"/>
          <p:nvPr/>
        </p:nvSpPr>
        <p:spPr>
          <a:xfrm>
            <a:off x="4744261" y="8198641"/>
            <a:ext cx="2065478" cy="600164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このプログラムは「令和</a:t>
            </a:r>
            <a:r>
              <a:rPr kumimoji="1" lang="en-US" altLang="ja-JP" sz="11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</a:t>
            </a:r>
            <a:r>
              <a:rPr kumimoji="1" lang="ja-JP" altLang="en-US" sz="11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年度浦和競馬こども基金の助成を受けて実施しています。</a:t>
            </a:r>
            <a:endParaRPr kumimoji="1" lang="en-US" altLang="ja-JP" sz="11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B67D8CC4-66D2-42F4-B3C0-373AF7EF18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986942">
            <a:off x="234031" y="1812894"/>
            <a:ext cx="877408" cy="1097369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10E1A3AD-C23B-4F0F-944F-129705BAFA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888243">
            <a:off x="90612" y="3283862"/>
            <a:ext cx="910919" cy="1147937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69A3C250-4E59-4695-8AE8-73DED7C313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242387">
            <a:off x="6318742" y="1587837"/>
            <a:ext cx="1156894" cy="193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413644"/>
      </p:ext>
    </p:extLst>
  </p:cSld>
  <p:clrMapOvr>
    <a:masterClrMapping/>
  </p:clrMapOvr>
</p:sld>
</file>

<file path=ppt/theme/theme1.xml><?xml version="1.0" encoding="utf-8"?>
<a:theme xmlns:a="http://schemas.openxmlformats.org/drawingml/2006/main" name="第 2">
  <a:themeElements>
    <a:clrScheme name="back to school">
      <a:dk1>
        <a:sysClr val="windowText" lastClr="000000"/>
      </a:dk1>
      <a:lt1>
        <a:sysClr val="window" lastClr="FFFFFF"/>
      </a:lt1>
      <a:dk2>
        <a:srgbClr val="445EA2"/>
      </a:dk2>
      <a:lt2>
        <a:srgbClr val="EBEBEB"/>
      </a:lt2>
      <a:accent1>
        <a:srgbClr val="4495A2"/>
      </a:accent1>
      <a:accent2>
        <a:srgbClr val="7CA655"/>
      </a:accent2>
      <a:accent3>
        <a:srgbClr val="DFB240"/>
      </a:accent3>
      <a:accent4>
        <a:srgbClr val="DF8C40"/>
      </a:accent4>
      <a:accent5>
        <a:srgbClr val="DF5D40"/>
      </a:accent5>
      <a:accent6>
        <a:srgbClr val="8760AD"/>
      </a:accent6>
      <a:hlink>
        <a:srgbClr val="DF5D40"/>
      </a:hlink>
      <a:folHlink>
        <a:srgbClr val="8760AD"/>
      </a:folHlink>
    </a:clrScheme>
    <a:fontScheme name="Elementary">
      <a:majorFont>
        <a:latin typeface="Kristen ITC"/>
        <a:ea typeface=""/>
        <a:cs typeface=""/>
      </a:majorFont>
      <a:minorFont>
        <a:latin typeface="Quire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6870072_TF45178450_Win32" id="{D359AA78-A11C-4250-BAA6-1AC98FC31C4D}" vid="{38253959-FF91-4B8C-A95B-C8427F0A0F46}"/>
    </a:ext>
  </a:extLst>
</a:theme>
</file>

<file path=ppt/theme/theme2.xml><?xml version="1.0" encoding="utf-8"?>
<a:theme xmlns:a="http://schemas.openxmlformats.org/drawingml/2006/main" name="しずく">
  <a:themeElements>
    <a:clrScheme name="黄色がかったオレンジ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しず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しず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700" row="7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01ECCB1-5CA9-4F89-9EFC-AE888E928E70}">
  <we:reference id="wa104178141" version="4.3.3.0" store="en-US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84715B6-7E48-4456-BE88-9CBA707FDC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B2DEBEC-7EF2-419A-BB6D-5AC55F37F3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586060-DEE5-4E26-A3AB-7A758ABCC409}">
  <ds:schemaRefs>
    <ds:schemaRef ds:uri="http://schemas.microsoft.com/office/infopath/2007/PartnerControls"/>
    <ds:schemaRef ds:uri="71af3243-3dd4-4a8d-8c0d-dd76da1f02a5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16c05727-aa75-4e4a-9b5f-8a80a1165891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新学年度の始業日のポスター</Template>
  <TotalTime>1758</TotalTime>
  <Words>500</Words>
  <Application>Microsoft Office PowerPoint</Application>
  <PresentationFormat>ユーザー設定</PresentationFormat>
  <Paragraphs>57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BIZ UDPゴシック</vt:lpstr>
      <vt:lpstr>Meiryo UI</vt:lpstr>
      <vt:lpstr>ＭＳ Ｐゴシック</vt:lpstr>
      <vt:lpstr>ＭＳ ゴシック</vt:lpstr>
      <vt:lpstr>Arial</vt:lpstr>
      <vt:lpstr>Kristen ITC</vt:lpstr>
      <vt:lpstr>Tw Cen MT</vt:lpstr>
      <vt:lpstr>第 2</vt:lpstr>
      <vt:lpstr>しずく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Peyton の</dc:title>
  <dc:creator>藤島 薫</dc:creator>
  <cp:lastModifiedBy>薫 藤島</cp:lastModifiedBy>
  <cp:revision>105</cp:revision>
  <cp:lastPrinted>2024-05-16T16:41:47Z</cp:lastPrinted>
  <dcterms:created xsi:type="dcterms:W3CDTF">2022-07-04T09:46:08Z</dcterms:created>
  <dcterms:modified xsi:type="dcterms:W3CDTF">2024-10-28T11:44:11Z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