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3" r:id="rId1"/>
  </p:sldMasterIdLst>
  <p:notesMasterIdLst>
    <p:notesMasterId r:id="rId8"/>
  </p:notesMasterIdLst>
  <p:sldIdLst>
    <p:sldId id="323" r:id="rId2"/>
    <p:sldId id="333" r:id="rId3"/>
    <p:sldId id="257" r:id="rId4"/>
    <p:sldId id="332" r:id="rId5"/>
    <p:sldId id="313" r:id="rId6"/>
    <p:sldId id="329" r:id="rId7"/>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15">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3399"/>
    <a:srgbClr val="008000"/>
    <a:srgbClr val="D6009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0993" autoAdjust="0"/>
  </p:normalViewPr>
  <p:slideViewPr>
    <p:cSldViewPr>
      <p:cViewPr varScale="1">
        <p:scale>
          <a:sx n="62" d="100"/>
          <a:sy n="62" d="100"/>
        </p:scale>
        <p:origin x="2064" y="60"/>
      </p:cViewPr>
      <p:guideLst>
        <p:guide orient="horz" pos="2115"/>
        <p:guide pos="2880"/>
      </p:guideLst>
    </p:cSldViewPr>
  </p:slideViewPr>
  <p:outlineViewPr>
    <p:cViewPr>
      <p:scale>
        <a:sx n="33" d="100"/>
        <a:sy n="33" d="100"/>
      </p:scale>
      <p:origin x="0" y="-156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6" d="100"/>
          <a:sy n="46" d="100"/>
        </p:scale>
        <p:origin x="1805" y="53"/>
      </p:cViewPr>
      <p:guideLst>
        <p:guide orient="horz" pos="3128"/>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uyama Sanae" userId="e0b0efe14819d19c" providerId="LiveId" clId="{7983C6E9-9EE2-46E3-8656-FD9C9D512572}"/>
    <pc:docChg chg="delSld delMainMaster">
      <pc:chgData name="Haruyama Sanae" userId="e0b0efe14819d19c" providerId="LiveId" clId="{7983C6E9-9EE2-46E3-8656-FD9C9D512572}" dt="2023-06-28T12:39:08.382" v="1" actId="47"/>
      <pc:docMkLst>
        <pc:docMk/>
      </pc:docMkLst>
      <pc:sldChg chg="del">
        <pc:chgData name="Haruyama Sanae" userId="e0b0efe14819d19c" providerId="LiveId" clId="{7983C6E9-9EE2-46E3-8656-FD9C9D512572}" dt="2023-06-28T12:38:55.735" v="0" actId="47"/>
        <pc:sldMkLst>
          <pc:docMk/>
          <pc:sldMk cId="0" sldId="259"/>
        </pc:sldMkLst>
      </pc:sldChg>
      <pc:sldChg chg="del">
        <pc:chgData name="Haruyama Sanae" userId="e0b0efe14819d19c" providerId="LiveId" clId="{7983C6E9-9EE2-46E3-8656-FD9C9D512572}" dt="2023-06-28T12:39:08.382" v="1" actId="47"/>
        <pc:sldMkLst>
          <pc:docMk/>
          <pc:sldMk cId="0" sldId="260"/>
        </pc:sldMkLst>
      </pc:sldChg>
      <pc:sldChg chg="del">
        <pc:chgData name="Haruyama Sanae" userId="e0b0efe14819d19c" providerId="LiveId" clId="{7983C6E9-9EE2-46E3-8656-FD9C9D512572}" dt="2023-06-28T12:38:55.735" v="0" actId="47"/>
        <pc:sldMkLst>
          <pc:docMk/>
          <pc:sldMk cId="0" sldId="351"/>
        </pc:sldMkLst>
      </pc:sldChg>
      <pc:sldChg chg="del">
        <pc:chgData name="Haruyama Sanae" userId="e0b0efe14819d19c" providerId="LiveId" clId="{7983C6E9-9EE2-46E3-8656-FD9C9D512572}" dt="2023-06-28T12:38:55.735" v="0" actId="47"/>
        <pc:sldMkLst>
          <pc:docMk/>
          <pc:sldMk cId="0" sldId="352"/>
        </pc:sldMkLst>
      </pc:sldChg>
      <pc:sldMasterChg chg="del delSldLayout">
        <pc:chgData name="Haruyama Sanae" userId="e0b0efe14819d19c" providerId="LiveId" clId="{7983C6E9-9EE2-46E3-8656-FD9C9D512572}" dt="2023-06-28T12:38:55.735" v="0" actId="47"/>
        <pc:sldMasterMkLst>
          <pc:docMk/>
          <pc:sldMasterMk cId="0" sldId="2147485153"/>
        </pc:sldMasterMkLst>
        <pc:sldLayoutChg chg="del">
          <pc:chgData name="Haruyama Sanae" userId="e0b0efe14819d19c" providerId="LiveId" clId="{7983C6E9-9EE2-46E3-8656-FD9C9D512572}" dt="2023-06-28T12:38:55.735" v="0" actId="47"/>
          <pc:sldLayoutMkLst>
            <pc:docMk/>
            <pc:sldMasterMk cId="0" sldId="2147485153"/>
            <pc:sldLayoutMk cId="3606490995" sldId="2147486100"/>
          </pc:sldLayoutMkLst>
        </pc:sldLayoutChg>
        <pc:sldLayoutChg chg="del">
          <pc:chgData name="Haruyama Sanae" userId="e0b0efe14819d19c" providerId="LiveId" clId="{7983C6E9-9EE2-46E3-8656-FD9C9D512572}" dt="2023-06-28T12:38:55.735" v="0" actId="47"/>
          <pc:sldLayoutMkLst>
            <pc:docMk/>
            <pc:sldMasterMk cId="0" sldId="2147485153"/>
            <pc:sldLayoutMk cId="980172448" sldId="2147486101"/>
          </pc:sldLayoutMkLst>
        </pc:sldLayoutChg>
        <pc:sldLayoutChg chg="del">
          <pc:chgData name="Haruyama Sanae" userId="e0b0efe14819d19c" providerId="LiveId" clId="{7983C6E9-9EE2-46E3-8656-FD9C9D512572}" dt="2023-06-28T12:38:55.735" v="0" actId="47"/>
          <pc:sldLayoutMkLst>
            <pc:docMk/>
            <pc:sldMasterMk cId="0" sldId="2147485153"/>
            <pc:sldLayoutMk cId="2844163595" sldId="2147486102"/>
          </pc:sldLayoutMkLst>
        </pc:sldLayoutChg>
        <pc:sldLayoutChg chg="del">
          <pc:chgData name="Haruyama Sanae" userId="e0b0efe14819d19c" providerId="LiveId" clId="{7983C6E9-9EE2-46E3-8656-FD9C9D512572}" dt="2023-06-28T12:38:55.735" v="0" actId="47"/>
          <pc:sldLayoutMkLst>
            <pc:docMk/>
            <pc:sldMasterMk cId="0" sldId="2147485153"/>
            <pc:sldLayoutMk cId="1834349482" sldId="2147486103"/>
          </pc:sldLayoutMkLst>
        </pc:sldLayoutChg>
        <pc:sldLayoutChg chg="del">
          <pc:chgData name="Haruyama Sanae" userId="e0b0efe14819d19c" providerId="LiveId" clId="{7983C6E9-9EE2-46E3-8656-FD9C9D512572}" dt="2023-06-28T12:38:55.735" v="0" actId="47"/>
          <pc:sldLayoutMkLst>
            <pc:docMk/>
            <pc:sldMasterMk cId="0" sldId="2147485153"/>
            <pc:sldLayoutMk cId="2350592132" sldId="2147486104"/>
          </pc:sldLayoutMkLst>
        </pc:sldLayoutChg>
        <pc:sldLayoutChg chg="del">
          <pc:chgData name="Haruyama Sanae" userId="e0b0efe14819d19c" providerId="LiveId" clId="{7983C6E9-9EE2-46E3-8656-FD9C9D512572}" dt="2023-06-28T12:38:55.735" v="0" actId="47"/>
          <pc:sldLayoutMkLst>
            <pc:docMk/>
            <pc:sldMasterMk cId="0" sldId="2147485153"/>
            <pc:sldLayoutMk cId="2105483266" sldId="2147486105"/>
          </pc:sldLayoutMkLst>
        </pc:sldLayoutChg>
        <pc:sldLayoutChg chg="del">
          <pc:chgData name="Haruyama Sanae" userId="e0b0efe14819d19c" providerId="LiveId" clId="{7983C6E9-9EE2-46E3-8656-FD9C9D512572}" dt="2023-06-28T12:38:55.735" v="0" actId="47"/>
          <pc:sldLayoutMkLst>
            <pc:docMk/>
            <pc:sldMasterMk cId="0" sldId="2147485153"/>
            <pc:sldLayoutMk cId="1010058801" sldId="2147486106"/>
          </pc:sldLayoutMkLst>
        </pc:sldLayoutChg>
        <pc:sldLayoutChg chg="del">
          <pc:chgData name="Haruyama Sanae" userId="e0b0efe14819d19c" providerId="LiveId" clId="{7983C6E9-9EE2-46E3-8656-FD9C9D512572}" dt="2023-06-28T12:38:55.735" v="0" actId="47"/>
          <pc:sldLayoutMkLst>
            <pc:docMk/>
            <pc:sldMasterMk cId="0" sldId="2147485153"/>
            <pc:sldLayoutMk cId="2400561972" sldId="2147486107"/>
          </pc:sldLayoutMkLst>
        </pc:sldLayoutChg>
        <pc:sldLayoutChg chg="del">
          <pc:chgData name="Haruyama Sanae" userId="e0b0efe14819d19c" providerId="LiveId" clId="{7983C6E9-9EE2-46E3-8656-FD9C9D512572}" dt="2023-06-28T12:38:55.735" v="0" actId="47"/>
          <pc:sldLayoutMkLst>
            <pc:docMk/>
            <pc:sldMasterMk cId="0" sldId="2147485153"/>
            <pc:sldLayoutMk cId="3991973119" sldId="2147486108"/>
          </pc:sldLayoutMkLst>
        </pc:sldLayoutChg>
        <pc:sldLayoutChg chg="del">
          <pc:chgData name="Haruyama Sanae" userId="e0b0efe14819d19c" providerId="LiveId" clId="{7983C6E9-9EE2-46E3-8656-FD9C9D512572}" dt="2023-06-28T12:38:55.735" v="0" actId="47"/>
          <pc:sldLayoutMkLst>
            <pc:docMk/>
            <pc:sldMasterMk cId="0" sldId="2147485153"/>
            <pc:sldLayoutMk cId="2355689462" sldId="2147486109"/>
          </pc:sldLayoutMkLst>
        </pc:sldLayoutChg>
        <pc:sldLayoutChg chg="del">
          <pc:chgData name="Haruyama Sanae" userId="e0b0efe14819d19c" providerId="LiveId" clId="{7983C6E9-9EE2-46E3-8656-FD9C9D512572}" dt="2023-06-28T12:38:55.735" v="0" actId="47"/>
          <pc:sldLayoutMkLst>
            <pc:docMk/>
            <pc:sldMasterMk cId="0" sldId="2147485153"/>
            <pc:sldLayoutMk cId="1929351789" sldId="214748611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D8AFA9F-3632-E8A6-2F76-7062DCE9B9BD}"/>
              </a:ext>
            </a:extLst>
          </p:cNvPr>
          <p:cNvSpPr>
            <a:spLocks noGrp="1"/>
          </p:cNvSpPr>
          <p:nvPr>
            <p:ph type="hdr" sz="quarter"/>
          </p:nvPr>
        </p:nvSpPr>
        <p:spPr>
          <a:xfrm>
            <a:off x="0" y="0"/>
            <a:ext cx="2943225" cy="498475"/>
          </a:xfrm>
          <a:prstGeom prst="rect">
            <a:avLst/>
          </a:prstGeom>
        </p:spPr>
        <p:txBody>
          <a:bodyPr vert="horz" lIns="91965" tIns="45983" rIns="91965" bIns="45983" rtlCol="0"/>
          <a:lstStyle>
            <a:lvl1pPr algn="l" eaLnBrk="1" hangingPunct="1">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404B787C-8FD8-C18C-B52C-499E91FD177D}"/>
              </a:ext>
            </a:extLst>
          </p:cNvPr>
          <p:cNvSpPr>
            <a:spLocks noGrp="1"/>
          </p:cNvSpPr>
          <p:nvPr>
            <p:ph type="dt" idx="1"/>
          </p:nvPr>
        </p:nvSpPr>
        <p:spPr>
          <a:xfrm>
            <a:off x="3852863" y="0"/>
            <a:ext cx="2943225" cy="498475"/>
          </a:xfrm>
          <a:prstGeom prst="rect">
            <a:avLst/>
          </a:prstGeom>
        </p:spPr>
        <p:txBody>
          <a:bodyPr vert="horz" lIns="91965" tIns="45983" rIns="91965" bIns="45983" rtlCol="0"/>
          <a:lstStyle>
            <a:lvl1pPr algn="r" eaLnBrk="1" hangingPunct="1">
              <a:defRPr sz="1200"/>
            </a:lvl1pPr>
          </a:lstStyle>
          <a:p>
            <a:pPr>
              <a:defRPr/>
            </a:pPr>
            <a:fld id="{A81739CA-5F8A-4B6E-BB9B-578C4D9862AB}" type="datetimeFigureOut">
              <a:rPr lang="ja-JP" altLang="en-US"/>
              <a:pPr>
                <a:defRPr/>
              </a:pPr>
              <a:t>2023/6/28</a:t>
            </a:fld>
            <a:endParaRPr lang="ja-JP" altLang="en-US"/>
          </a:p>
        </p:txBody>
      </p:sp>
      <p:sp>
        <p:nvSpPr>
          <p:cNvPr id="4" name="スライド イメージ プレースホルダー 3">
            <a:extLst>
              <a:ext uri="{FF2B5EF4-FFF2-40B4-BE49-F238E27FC236}">
                <a16:creationId xmlns:a16="http://schemas.microsoft.com/office/drawing/2014/main" id="{D27AA6CA-3352-4597-ECA5-237FC97B1051}"/>
              </a:ext>
            </a:extLst>
          </p:cNvPr>
          <p:cNvSpPr>
            <a:spLocks noGrp="1" noRot="1" noChangeAspect="1"/>
          </p:cNvSpPr>
          <p:nvPr>
            <p:ph type="sldImg" idx="2"/>
          </p:nvPr>
        </p:nvSpPr>
        <p:spPr>
          <a:xfrm>
            <a:off x="1165225" y="1239838"/>
            <a:ext cx="4467225" cy="3349625"/>
          </a:xfrm>
          <a:prstGeom prst="rect">
            <a:avLst/>
          </a:prstGeom>
          <a:noFill/>
          <a:ln w="12700">
            <a:solidFill>
              <a:prstClr val="black"/>
            </a:solidFill>
          </a:ln>
        </p:spPr>
        <p:txBody>
          <a:bodyPr vert="horz" lIns="91965" tIns="45983" rIns="91965" bIns="45983"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E07F2D79-6FD0-4488-BB5B-37DC8FD530B8}"/>
              </a:ext>
            </a:extLst>
          </p:cNvPr>
          <p:cNvSpPr>
            <a:spLocks noGrp="1"/>
          </p:cNvSpPr>
          <p:nvPr>
            <p:ph type="body" sz="quarter" idx="3"/>
          </p:nvPr>
        </p:nvSpPr>
        <p:spPr>
          <a:xfrm>
            <a:off x="679450" y="4776788"/>
            <a:ext cx="5438775" cy="3910012"/>
          </a:xfrm>
          <a:prstGeom prst="rect">
            <a:avLst/>
          </a:prstGeom>
        </p:spPr>
        <p:txBody>
          <a:bodyPr vert="horz" lIns="91965" tIns="45983" rIns="91965" bIns="45983"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22925803-E510-3EEB-E4A9-C076A30824B1}"/>
              </a:ext>
            </a:extLst>
          </p:cNvPr>
          <p:cNvSpPr>
            <a:spLocks noGrp="1"/>
          </p:cNvSpPr>
          <p:nvPr>
            <p:ph type="ftr" sz="quarter" idx="4"/>
          </p:nvPr>
        </p:nvSpPr>
        <p:spPr>
          <a:xfrm>
            <a:off x="0" y="9428163"/>
            <a:ext cx="2943225" cy="498475"/>
          </a:xfrm>
          <a:prstGeom prst="rect">
            <a:avLst/>
          </a:prstGeom>
        </p:spPr>
        <p:txBody>
          <a:bodyPr vert="horz" lIns="91965" tIns="45983" rIns="91965" bIns="45983" rtlCol="0" anchor="b"/>
          <a:lstStyle>
            <a:lvl1pPr algn="l" eaLnBrk="1" hangingPunct="1">
              <a:defRPr sz="1200"/>
            </a:lvl1pPr>
          </a:lstStyle>
          <a:p>
            <a:pPr>
              <a:defRPr/>
            </a:pPr>
            <a:endParaRPr lang="ja-JP" altLang="en-US"/>
          </a:p>
        </p:txBody>
      </p:sp>
      <p:sp>
        <p:nvSpPr>
          <p:cNvPr id="7" name="スライド番号プレースホルダー 6">
            <a:extLst>
              <a:ext uri="{FF2B5EF4-FFF2-40B4-BE49-F238E27FC236}">
                <a16:creationId xmlns:a16="http://schemas.microsoft.com/office/drawing/2014/main" id="{7F310D98-37FF-4C5E-6A67-70F2E6D2B38E}"/>
              </a:ext>
            </a:extLst>
          </p:cNvPr>
          <p:cNvSpPr>
            <a:spLocks noGrp="1"/>
          </p:cNvSpPr>
          <p:nvPr>
            <p:ph type="sldNum" sz="quarter" idx="5"/>
          </p:nvPr>
        </p:nvSpPr>
        <p:spPr>
          <a:xfrm>
            <a:off x="3852863" y="9428163"/>
            <a:ext cx="2943225" cy="498475"/>
          </a:xfrm>
          <a:prstGeom prst="rect">
            <a:avLst/>
          </a:prstGeom>
        </p:spPr>
        <p:txBody>
          <a:bodyPr vert="horz" wrap="square" lIns="91965" tIns="45983" rIns="91965" bIns="45983" numCol="1" anchor="b" anchorCtr="0" compatLnSpc="1">
            <a:prstTxWarp prst="textNoShape">
              <a:avLst/>
            </a:prstTxWarp>
          </a:bodyPr>
          <a:lstStyle>
            <a:lvl1pPr algn="r" eaLnBrk="1" hangingPunct="1">
              <a:defRPr sz="1200"/>
            </a:lvl1pPr>
          </a:lstStyle>
          <a:p>
            <a:pPr>
              <a:defRPr/>
            </a:pPr>
            <a:fld id="{1A28CA1D-1F1C-427D-B1AF-42E953BBCE3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ー 1">
            <a:extLst>
              <a:ext uri="{FF2B5EF4-FFF2-40B4-BE49-F238E27FC236}">
                <a16:creationId xmlns:a16="http://schemas.microsoft.com/office/drawing/2014/main" id="{7A7EC313-E488-52AE-2277-5AE5B23F61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ー 2">
            <a:extLst>
              <a:ext uri="{FF2B5EF4-FFF2-40B4-BE49-F238E27FC236}">
                <a16:creationId xmlns:a16="http://schemas.microsoft.com/office/drawing/2014/main" id="{558F3499-85F5-0B61-4F87-085F2CF252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それでは進めていきます。</a:t>
            </a:r>
            <a:endParaRPr lang="en-US" altLang="ja-JP"/>
          </a:p>
          <a:p>
            <a:pPr eaLnBrk="1" hangingPunct="1">
              <a:spcBef>
                <a:spcPct val="0"/>
              </a:spcBef>
            </a:pPr>
            <a:r>
              <a:rPr lang="ja-JP" altLang="en-US"/>
              <a:t>本日の演習の条件です。</a:t>
            </a:r>
            <a:endParaRPr lang="en-US" altLang="ja-JP"/>
          </a:p>
          <a:p>
            <a:pPr eaLnBrk="1" hangingPunct="1">
              <a:spcBef>
                <a:spcPct val="0"/>
              </a:spcBef>
            </a:pPr>
            <a:r>
              <a:rPr lang="ja-JP" altLang="en-US"/>
              <a:t>～読む、現在と同じくらいの時間ですね。今日も雨降りですが・・・</a:t>
            </a:r>
            <a:endParaRPr lang="en-US" altLang="ja-JP"/>
          </a:p>
          <a:p>
            <a:pPr eaLnBrk="1" hangingPunct="1">
              <a:spcBef>
                <a:spcPct val="0"/>
              </a:spcBef>
            </a:pPr>
            <a:endParaRPr lang="en-US" altLang="ja-JP"/>
          </a:p>
          <a:p>
            <a:pPr eaLnBrk="1" hangingPunct="1">
              <a:spcBef>
                <a:spcPct val="0"/>
              </a:spcBef>
            </a:pPr>
            <a:r>
              <a:rPr lang="ja-JP" altLang="en-US"/>
              <a:t>（読まない：このような大型台風がくる場合、特に自分の市町村ではどこの地域に被害発生のリスクが高いか、どの地域で浸水したりしやすいか、が思い浮かびますか？）</a:t>
            </a:r>
          </a:p>
        </p:txBody>
      </p:sp>
      <p:sp>
        <p:nvSpPr>
          <p:cNvPr id="28676" name="スライド番号プレースホルダー 3">
            <a:extLst>
              <a:ext uri="{FF2B5EF4-FFF2-40B4-BE49-F238E27FC236}">
                <a16:creationId xmlns:a16="http://schemas.microsoft.com/office/drawing/2014/main" id="{0C1DCC53-9180-1D91-6109-046A6484C7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363" indent="-282575">
              <a:defRPr kumimoji="1">
                <a:solidFill>
                  <a:schemeClr val="tx1"/>
                </a:solidFill>
                <a:latin typeface="Arial" panose="020B0604020202020204" pitchFamily="34" charset="0"/>
                <a:ea typeface="ＭＳ Ｐゴシック" panose="020B0600070205080204" pitchFamily="50" charset="-128"/>
              </a:defRPr>
            </a:lvl2pPr>
            <a:lvl3pPr marL="1144588" indent="-223838">
              <a:defRPr kumimoji="1">
                <a:solidFill>
                  <a:schemeClr val="tx1"/>
                </a:solidFill>
                <a:latin typeface="Arial" panose="020B0604020202020204" pitchFamily="34" charset="0"/>
                <a:ea typeface="ＭＳ Ｐゴシック" panose="020B0600070205080204" pitchFamily="50" charset="-128"/>
              </a:defRPr>
            </a:lvl3pPr>
            <a:lvl4pPr marL="1604963" indent="-223838">
              <a:defRPr kumimoji="1">
                <a:solidFill>
                  <a:schemeClr val="tx1"/>
                </a:solidFill>
                <a:latin typeface="Arial" panose="020B0604020202020204" pitchFamily="34" charset="0"/>
                <a:ea typeface="ＭＳ Ｐゴシック" panose="020B0600070205080204" pitchFamily="50" charset="-128"/>
              </a:defRPr>
            </a:lvl4pPr>
            <a:lvl5pPr marL="2065338" indent="-223838">
              <a:defRPr kumimoji="1">
                <a:solidFill>
                  <a:schemeClr val="tx1"/>
                </a:solidFill>
                <a:latin typeface="Arial" panose="020B0604020202020204" pitchFamily="34" charset="0"/>
                <a:ea typeface="ＭＳ Ｐゴシック" panose="020B0600070205080204" pitchFamily="50" charset="-128"/>
              </a:defRPr>
            </a:lvl5pPr>
            <a:lvl6pPr marL="25225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97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69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41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92C25C2-3797-4DA9-8569-6AE1F6795EA3}" type="slidenum">
              <a:rPr lang="ja-JP" altLang="en-US" smtClean="0"/>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a:extLst>
              <a:ext uri="{FF2B5EF4-FFF2-40B4-BE49-F238E27FC236}">
                <a16:creationId xmlns:a16="http://schemas.microsoft.com/office/drawing/2014/main" id="{9856E0C1-A8FE-2203-20E7-E14D8E9B64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a:extLst>
              <a:ext uri="{FF2B5EF4-FFF2-40B4-BE49-F238E27FC236}">
                <a16:creationId xmlns:a16="http://schemas.microsoft.com/office/drawing/2014/main" id="{FC052333-A99E-2D95-4F9F-FC448EB107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それでは、場面１です。（場面１と場面２の講評は併せて行う）</a:t>
            </a:r>
            <a:endParaRPr lang="en-US" altLang="ja-JP"/>
          </a:p>
          <a:p>
            <a:pPr eaLnBrk="1" hangingPunct="1">
              <a:spcBef>
                <a:spcPct val="0"/>
              </a:spcBef>
            </a:pPr>
            <a:endParaRPr lang="en-US" altLang="ja-JP"/>
          </a:p>
          <a:p>
            <a:pPr eaLnBrk="1" hangingPunct="1">
              <a:spcBef>
                <a:spcPct val="0"/>
              </a:spcBef>
            </a:pPr>
            <a:r>
              <a:rPr lang="ja-JP" altLang="en-US"/>
              <a:t>問題</a:t>
            </a:r>
            <a:r>
              <a:rPr lang="en-US" altLang="ja-JP"/>
              <a:t>1</a:t>
            </a:r>
            <a:r>
              <a:rPr lang="ja-JP" altLang="en-US"/>
              <a:t>～</a:t>
            </a:r>
            <a:endParaRPr lang="en-US" altLang="ja-JP"/>
          </a:p>
          <a:p>
            <a:pPr eaLnBrk="1" hangingPunct="1">
              <a:spcBef>
                <a:spcPct val="0"/>
              </a:spcBef>
            </a:pPr>
            <a:r>
              <a:rPr lang="ja-JP" altLang="en-US"/>
              <a:t>自分が</a:t>
            </a:r>
            <a:r>
              <a:rPr lang="en-US" altLang="ja-JP"/>
              <a:t>A</a:t>
            </a:r>
            <a:r>
              <a:rPr lang="ja-JP" altLang="en-US"/>
              <a:t>市の保健師としてどんなことをする必要があるかについてまず考えてください。</a:t>
            </a:r>
            <a:endParaRPr lang="en-US" altLang="ja-JP"/>
          </a:p>
          <a:p>
            <a:pPr eaLnBrk="1" hangingPunct="1">
              <a:spcBef>
                <a:spcPct val="0"/>
              </a:spcBef>
            </a:pPr>
            <a:r>
              <a:rPr lang="en-US" altLang="ja-JP"/>
              <a:t>※</a:t>
            </a:r>
            <a:r>
              <a:rPr lang="ja-JP" altLang="en-US"/>
              <a:t>一号配備体制とは？</a:t>
            </a:r>
          </a:p>
        </p:txBody>
      </p:sp>
      <p:sp>
        <p:nvSpPr>
          <p:cNvPr id="30724" name="スライド番号プレースホルダー 3">
            <a:extLst>
              <a:ext uri="{FF2B5EF4-FFF2-40B4-BE49-F238E27FC236}">
                <a16:creationId xmlns:a16="http://schemas.microsoft.com/office/drawing/2014/main" id="{69997F6A-2AA3-7AAA-50C1-B700F8EA54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363" indent="-282575">
              <a:defRPr kumimoji="1">
                <a:solidFill>
                  <a:schemeClr val="tx1"/>
                </a:solidFill>
                <a:latin typeface="Arial" panose="020B0604020202020204" pitchFamily="34" charset="0"/>
                <a:ea typeface="ＭＳ Ｐゴシック" panose="020B0600070205080204" pitchFamily="50" charset="-128"/>
              </a:defRPr>
            </a:lvl2pPr>
            <a:lvl3pPr marL="1144588" indent="-223838">
              <a:defRPr kumimoji="1">
                <a:solidFill>
                  <a:schemeClr val="tx1"/>
                </a:solidFill>
                <a:latin typeface="Arial" panose="020B0604020202020204" pitchFamily="34" charset="0"/>
                <a:ea typeface="ＭＳ Ｐゴシック" panose="020B0600070205080204" pitchFamily="50" charset="-128"/>
              </a:defRPr>
            </a:lvl3pPr>
            <a:lvl4pPr marL="1604963" indent="-223838">
              <a:defRPr kumimoji="1">
                <a:solidFill>
                  <a:schemeClr val="tx1"/>
                </a:solidFill>
                <a:latin typeface="Arial" panose="020B0604020202020204" pitchFamily="34" charset="0"/>
                <a:ea typeface="ＭＳ Ｐゴシック" panose="020B0600070205080204" pitchFamily="50" charset="-128"/>
              </a:defRPr>
            </a:lvl4pPr>
            <a:lvl5pPr marL="2065338" indent="-223838">
              <a:defRPr kumimoji="1">
                <a:solidFill>
                  <a:schemeClr val="tx1"/>
                </a:solidFill>
                <a:latin typeface="Arial" panose="020B0604020202020204" pitchFamily="34" charset="0"/>
                <a:ea typeface="ＭＳ Ｐゴシック" panose="020B0600070205080204" pitchFamily="50" charset="-128"/>
              </a:defRPr>
            </a:lvl5pPr>
            <a:lvl6pPr marL="25225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97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69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41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490828F-C0A0-414E-A32A-E0EFF5FF8926}" type="slidenum">
              <a:rPr lang="ja-JP" altLang="en-US" smtClean="0"/>
              <a:pPr/>
              <a:t>2</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16F72253-7567-758C-729C-EC3D7050E9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a:extLst>
              <a:ext uri="{FF2B5EF4-FFF2-40B4-BE49-F238E27FC236}">
                <a16:creationId xmlns:a16="http://schemas.microsoft.com/office/drawing/2014/main" id="{52D5A763-7818-AC63-74A3-5D38CAD1CD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a:t>・道路の寸断により、職員の登庁が限られる。山梨県は山間部が多いと思いますが、この係長の様に道路の寸断によって出勤できない保健師が生じる可能性が考えられます。</a:t>
            </a:r>
            <a:endParaRPr lang="en-US" altLang="ja-JP"/>
          </a:p>
          <a:p>
            <a:pPr eaLnBrk="1" hangingPunct="1"/>
            <a:r>
              <a:rPr lang="ja-JP" altLang="en-US"/>
              <a:t>・出勤して役割を果たさなければならないという思いもあると思いますが、職員が出勤途中で命をなくす可能性もないとはいえないため、自宅にいる家族を守る役割の職員もいると思います。</a:t>
            </a:r>
            <a:endParaRPr lang="en-US" altLang="ja-JP"/>
          </a:p>
          <a:p>
            <a:pPr eaLnBrk="1" hangingPunct="1"/>
            <a:r>
              <a:rPr lang="ja-JP" altLang="en-US"/>
              <a:t>・災害時は出勤できない職員も当然生じうることとして災害時の保健活動体制を平常時に考えておくことが必要だと思います。</a:t>
            </a:r>
            <a:endParaRPr lang="en-US" altLang="ja-JP"/>
          </a:p>
          <a:p>
            <a:pPr eaLnBrk="1" hangingPunct="1"/>
            <a:r>
              <a:rPr lang="ja-JP" altLang="en-US"/>
              <a:t>・午前</a:t>
            </a:r>
            <a:r>
              <a:rPr lang="en-US" altLang="ja-JP"/>
              <a:t>10</a:t>
            </a:r>
            <a:r>
              <a:rPr lang="ja-JP" altLang="en-US"/>
              <a:t>時には、避難所には出向かず保健センターに残っている職員に電話がかってきたという壮麗です</a:t>
            </a:r>
            <a:r>
              <a:rPr lang="en-US" altLang="ja-JP"/>
              <a:t>.</a:t>
            </a:r>
            <a:r>
              <a:rPr lang="ja-JP" altLang="en-US"/>
              <a:t>①の既に</a:t>
            </a:r>
            <a:r>
              <a:rPr lang="ja-JP" altLang="ja-JP"/>
              <a:t>開設された避難所から新型コロナウイルス感染症への対応について指導をしてほしいと依頼が入った</a:t>
            </a:r>
            <a:r>
              <a:rPr lang="ja-JP" altLang="en-US"/>
              <a:t>件ですが、みなさんから色々と意見が出ていましたが、</a:t>
            </a:r>
            <a:endParaRPr lang="en-US" altLang="ja-JP"/>
          </a:p>
          <a:p>
            <a:pPr eaLnBrk="1" hangingPunct="1"/>
            <a:r>
              <a:rPr lang="ja-JP" altLang="en-US"/>
              <a:t>この時点で避難所での新型コロナへの対応について指導が必要は状況が生じるということは、避けたいと思います。そのためには、平常時から災害時の避難所づくり、そして現在の新型コロナウイルスに対応した避難所運営についてシミュレーションしておくことが重要です。みなさんの自治体ではこの様な準備ができていますか？</a:t>
            </a:r>
            <a:endParaRPr lang="en-US" altLang="ja-JP"/>
          </a:p>
          <a:p>
            <a:pPr eaLnBrk="1" hangingPunct="1"/>
            <a:r>
              <a:rPr lang="ja-JP" altLang="en-US"/>
              <a:t>この様な準備は、保健所のみでできることではないため、危機管理部門の職員や保健センターとの事務職、避難所となる施設の管理者とも共通理解しておくことが重要です。</a:t>
            </a:r>
            <a:endParaRPr lang="en-US" altLang="ja-JP"/>
          </a:p>
          <a:p>
            <a:pPr eaLnBrk="1" hangingPunct="1"/>
            <a:r>
              <a:rPr lang="ja-JP" altLang="en-US"/>
              <a:t>また、災害時は、避難所となる公民館や学校の職員の理解も大切ですので、平常時からの準備に一緒に参加してもらい、コンセンサスを得ておくと良いと思います。</a:t>
            </a:r>
            <a:endParaRPr lang="en-US" altLang="ja-JP"/>
          </a:p>
          <a:p>
            <a:pPr eaLnBrk="1" hangingPunct="1"/>
            <a:r>
              <a:rPr lang="ja-JP" altLang="en-US"/>
              <a:t>・豪雨時は、どんどん中にいれないとずぶ濡れになってしまい、低体温症になるリスクもあります。</a:t>
            </a:r>
            <a:endParaRPr lang="en-US" altLang="ja-JP"/>
          </a:p>
          <a:p>
            <a:pPr eaLnBrk="1" hangingPunct="1"/>
            <a:r>
              <a:rPr lang="ja-JP" altLang="en-US"/>
              <a:t>・また受付に避難者の人たちがたまってしまうと、密になってしまい、感染対策の面からもよろしくありません。</a:t>
            </a:r>
            <a:endParaRPr lang="en-US" altLang="ja-JP"/>
          </a:p>
          <a:p>
            <a:pPr eaLnBrk="1" hangingPunct="1"/>
            <a:r>
              <a:rPr lang="ja-JP" altLang="en-US"/>
              <a:t>そのようなことから、豪雨災害時にスムーズに避難所にはいってもらえるようにするための、避難所の中での流れについても考えておく必要があります。</a:t>
            </a:r>
            <a:endParaRPr lang="en-US" altLang="ja-JP"/>
          </a:p>
        </p:txBody>
      </p:sp>
      <p:sp>
        <p:nvSpPr>
          <p:cNvPr id="32772" name="スライド番号プレースホルダー 3">
            <a:extLst>
              <a:ext uri="{FF2B5EF4-FFF2-40B4-BE49-F238E27FC236}">
                <a16:creationId xmlns:a16="http://schemas.microsoft.com/office/drawing/2014/main" id="{5E101DE8-FCF7-E8E6-888E-11AE5FEA8E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363" indent="-282575">
              <a:defRPr kumimoji="1">
                <a:solidFill>
                  <a:schemeClr val="tx1"/>
                </a:solidFill>
                <a:latin typeface="Arial" panose="020B0604020202020204" pitchFamily="34" charset="0"/>
                <a:ea typeface="ＭＳ Ｐゴシック" panose="020B0600070205080204" pitchFamily="50" charset="-128"/>
              </a:defRPr>
            </a:lvl2pPr>
            <a:lvl3pPr marL="1144588" indent="-223838">
              <a:defRPr kumimoji="1">
                <a:solidFill>
                  <a:schemeClr val="tx1"/>
                </a:solidFill>
                <a:latin typeface="Arial" panose="020B0604020202020204" pitchFamily="34" charset="0"/>
                <a:ea typeface="ＭＳ Ｐゴシック" panose="020B0600070205080204" pitchFamily="50" charset="-128"/>
              </a:defRPr>
            </a:lvl3pPr>
            <a:lvl4pPr marL="1604963" indent="-223838">
              <a:defRPr kumimoji="1">
                <a:solidFill>
                  <a:schemeClr val="tx1"/>
                </a:solidFill>
                <a:latin typeface="Arial" panose="020B0604020202020204" pitchFamily="34" charset="0"/>
                <a:ea typeface="ＭＳ Ｐゴシック" panose="020B0600070205080204" pitchFamily="50" charset="-128"/>
              </a:defRPr>
            </a:lvl4pPr>
            <a:lvl5pPr marL="2065338" indent="-223838">
              <a:defRPr kumimoji="1">
                <a:solidFill>
                  <a:schemeClr val="tx1"/>
                </a:solidFill>
                <a:latin typeface="Arial" panose="020B0604020202020204" pitchFamily="34" charset="0"/>
                <a:ea typeface="ＭＳ Ｐゴシック" panose="020B0600070205080204" pitchFamily="50" charset="-128"/>
              </a:defRPr>
            </a:lvl5pPr>
            <a:lvl6pPr marL="25225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97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69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41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7648EE-7502-40DA-BB33-81ABE7D86BB8}" type="slidenum">
              <a:rPr lang="ja-JP" altLang="en-US" smtClean="0"/>
              <a:pPr/>
              <a:t>3</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a:extLst>
              <a:ext uri="{FF2B5EF4-FFF2-40B4-BE49-F238E27FC236}">
                <a16:creationId xmlns:a16="http://schemas.microsoft.com/office/drawing/2014/main" id="{3C7BD81E-2F83-F5FB-FA45-DBFFCF61D3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a:extLst>
              <a:ext uri="{FF2B5EF4-FFF2-40B4-BE49-F238E27FC236}">
                <a16:creationId xmlns:a16="http://schemas.microsoft.com/office/drawing/2014/main" id="{6396FC22-9880-1A03-DBB5-CE5E890043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p>
        </p:txBody>
      </p:sp>
      <p:sp>
        <p:nvSpPr>
          <p:cNvPr id="34820" name="スライド番号プレースホルダー 3">
            <a:extLst>
              <a:ext uri="{FF2B5EF4-FFF2-40B4-BE49-F238E27FC236}">
                <a16:creationId xmlns:a16="http://schemas.microsoft.com/office/drawing/2014/main" id="{92AB2BF2-A6AA-DA83-BFDF-5A08EF154E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363" indent="-282575">
              <a:defRPr kumimoji="1">
                <a:solidFill>
                  <a:schemeClr val="tx1"/>
                </a:solidFill>
                <a:latin typeface="Arial" panose="020B0604020202020204" pitchFamily="34" charset="0"/>
                <a:ea typeface="ＭＳ Ｐゴシック" panose="020B0600070205080204" pitchFamily="50" charset="-128"/>
              </a:defRPr>
            </a:lvl2pPr>
            <a:lvl3pPr marL="1144588" indent="-223838">
              <a:defRPr kumimoji="1">
                <a:solidFill>
                  <a:schemeClr val="tx1"/>
                </a:solidFill>
                <a:latin typeface="Arial" panose="020B0604020202020204" pitchFamily="34" charset="0"/>
                <a:ea typeface="ＭＳ Ｐゴシック" panose="020B0600070205080204" pitchFamily="50" charset="-128"/>
              </a:defRPr>
            </a:lvl3pPr>
            <a:lvl4pPr marL="1604963" indent="-223838">
              <a:defRPr kumimoji="1">
                <a:solidFill>
                  <a:schemeClr val="tx1"/>
                </a:solidFill>
                <a:latin typeface="Arial" panose="020B0604020202020204" pitchFamily="34" charset="0"/>
                <a:ea typeface="ＭＳ Ｐゴシック" panose="020B0600070205080204" pitchFamily="50" charset="-128"/>
              </a:defRPr>
            </a:lvl4pPr>
            <a:lvl5pPr marL="2065338" indent="-223838">
              <a:defRPr kumimoji="1">
                <a:solidFill>
                  <a:schemeClr val="tx1"/>
                </a:solidFill>
                <a:latin typeface="Arial" panose="020B0604020202020204" pitchFamily="34" charset="0"/>
                <a:ea typeface="ＭＳ Ｐゴシック" panose="020B0600070205080204" pitchFamily="50" charset="-128"/>
              </a:defRPr>
            </a:lvl5pPr>
            <a:lvl6pPr marL="25225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97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69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41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4D9E666-F6CB-4030-9CF6-A7284472DBEE}" type="slidenum">
              <a:rPr lang="ja-JP" altLang="en-US" smtClean="0"/>
              <a:pPr/>
              <a:t>4</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a:extLst>
              <a:ext uri="{FF2B5EF4-FFF2-40B4-BE49-F238E27FC236}">
                <a16:creationId xmlns:a16="http://schemas.microsoft.com/office/drawing/2014/main" id="{572916B7-9F2E-EDC2-E2D6-BEAFFB6639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ノート プレースホルダー 2">
            <a:extLst>
              <a:ext uri="{FF2B5EF4-FFF2-40B4-BE49-F238E27FC236}">
                <a16:creationId xmlns:a16="http://schemas.microsoft.com/office/drawing/2014/main" id="{3AAB72FA-B451-6582-0C81-C707386DB2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a:t>どんな対応が避難所で必要か？時系列での整理が必要か？</a:t>
            </a:r>
            <a:endParaRPr lang="en-US" altLang="ja-JP"/>
          </a:p>
          <a:p>
            <a:pPr eaLnBrk="1" hangingPunct="1"/>
            <a:r>
              <a:rPr lang="ja-JP" altLang="en-US"/>
              <a:t>日頃の保健活動を通して、移動に使用する道路に危険がないことを確認してから出向く</a:t>
            </a:r>
          </a:p>
        </p:txBody>
      </p:sp>
      <p:sp>
        <p:nvSpPr>
          <p:cNvPr id="36868" name="スライド番号プレースホルダー 3">
            <a:extLst>
              <a:ext uri="{FF2B5EF4-FFF2-40B4-BE49-F238E27FC236}">
                <a16:creationId xmlns:a16="http://schemas.microsoft.com/office/drawing/2014/main" id="{AF64F718-3F18-3185-8EE0-7B9EF103D2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363" indent="-282575">
              <a:defRPr kumimoji="1">
                <a:solidFill>
                  <a:schemeClr val="tx1"/>
                </a:solidFill>
                <a:latin typeface="Arial" panose="020B0604020202020204" pitchFamily="34" charset="0"/>
                <a:ea typeface="ＭＳ Ｐゴシック" panose="020B0600070205080204" pitchFamily="50" charset="-128"/>
              </a:defRPr>
            </a:lvl2pPr>
            <a:lvl3pPr marL="1144588" indent="-223838">
              <a:defRPr kumimoji="1">
                <a:solidFill>
                  <a:schemeClr val="tx1"/>
                </a:solidFill>
                <a:latin typeface="Arial" panose="020B0604020202020204" pitchFamily="34" charset="0"/>
                <a:ea typeface="ＭＳ Ｐゴシック" panose="020B0600070205080204" pitchFamily="50" charset="-128"/>
              </a:defRPr>
            </a:lvl3pPr>
            <a:lvl4pPr marL="1604963" indent="-223838">
              <a:defRPr kumimoji="1">
                <a:solidFill>
                  <a:schemeClr val="tx1"/>
                </a:solidFill>
                <a:latin typeface="Arial" panose="020B0604020202020204" pitchFamily="34" charset="0"/>
                <a:ea typeface="ＭＳ Ｐゴシック" panose="020B0600070205080204" pitchFamily="50" charset="-128"/>
              </a:defRPr>
            </a:lvl4pPr>
            <a:lvl5pPr marL="2065338" indent="-223838">
              <a:defRPr kumimoji="1">
                <a:solidFill>
                  <a:schemeClr val="tx1"/>
                </a:solidFill>
                <a:latin typeface="Arial" panose="020B0604020202020204" pitchFamily="34" charset="0"/>
                <a:ea typeface="ＭＳ Ｐゴシック" panose="020B0600070205080204" pitchFamily="50" charset="-128"/>
              </a:defRPr>
            </a:lvl5pPr>
            <a:lvl6pPr marL="25225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97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69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41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CB6CE89-3A41-464E-95AE-D0D08E03EC20}" type="slidenum">
              <a:rPr lang="ja-JP" altLang="en-US" smtClean="0"/>
              <a:pPr/>
              <a:t>5</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a:extLst>
              <a:ext uri="{FF2B5EF4-FFF2-40B4-BE49-F238E27FC236}">
                <a16:creationId xmlns:a16="http://schemas.microsoft.com/office/drawing/2014/main" id="{F97C043A-9145-FAE2-ABA9-8E986194AD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a:extLst>
              <a:ext uri="{FF2B5EF4-FFF2-40B4-BE49-F238E27FC236}">
                <a16:creationId xmlns:a16="http://schemas.microsoft.com/office/drawing/2014/main" id="{CB827561-BBA5-CBD2-5452-88C7DBF8EB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p>
        </p:txBody>
      </p:sp>
      <p:sp>
        <p:nvSpPr>
          <p:cNvPr id="38916" name="スライド番号プレースホルダー 3">
            <a:extLst>
              <a:ext uri="{FF2B5EF4-FFF2-40B4-BE49-F238E27FC236}">
                <a16:creationId xmlns:a16="http://schemas.microsoft.com/office/drawing/2014/main" id="{D3052CEF-A7AA-23B8-FCD8-13805974E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363" indent="-282575">
              <a:defRPr kumimoji="1">
                <a:solidFill>
                  <a:schemeClr val="tx1"/>
                </a:solidFill>
                <a:latin typeface="Arial" panose="020B0604020202020204" pitchFamily="34" charset="0"/>
                <a:ea typeface="ＭＳ Ｐゴシック" panose="020B0600070205080204" pitchFamily="50" charset="-128"/>
              </a:defRPr>
            </a:lvl2pPr>
            <a:lvl3pPr marL="1144588" indent="-223838">
              <a:defRPr kumimoji="1">
                <a:solidFill>
                  <a:schemeClr val="tx1"/>
                </a:solidFill>
                <a:latin typeface="Arial" panose="020B0604020202020204" pitchFamily="34" charset="0"/>
                <a:ea typeface="ＭＳ Ｐゴシック" panose="020B0600070205080204" pitchFamily="50" charset="-128"/>
              </a:defRPr>
            </a:lvl3pPr>
            <a:lvl4pPr marL="1604963" indent="-223838">
              <a:defRPr kumimoji="1">
                <a:solidFill>
                  <a:schemeClr val="tx1"/>
                </a:solidFill>
                <a:latin typeface="Arial" panose="020B0604020202020204" pitchFamily="34" charset="0"/>
                <a:ea typeface="ＭＳ Ｐゴシック" panose="020B0600070205080204" pitchFamily="50" charset="-128"/>
              </a:defRPr>
            </a:lvl4pPr>
            <a:lvl5pPr marL="2065338" indent="-223838">
              <a:defRPr kumimoji="1">
                <a:solidFill>
                  <a:schemeClr val="tx1"/>
                </a:solidFill>
                <a:latin typeface="Arial" panose="020B0604020202020204" pitchFamily="34" charset="0"/>
                <a:ea typeface="ＭＳ Ｐゴシック" panose="020B0600070205080204" pitchFamily="50" charset="-128"/>
              </a:defRPr>
            </a:lvl5pPr>
            <a:lvl6pPr marL="25225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97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69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4138" indent="-2238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83EBDE-5FDB-4FD9-9781-7B58EC1FE45E}" type="slidenum">
              <a:rPr lang="ja-JP" altLang="en-US" smtClean="0"/>
              <a:pPr/>
              <a:t>6</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10" descr="Celestia-R1---OverlayTitleSD.png">
            <a:extLst>
              <a:ext uri="{FF2B5EF4-FFF2-40B4-BE49-F238E27FC236}">
                <a16:creationId xmlns:a16="http://schemas.microsoft.com/office/drawing/2014/main" id="{A8B8DBF7-18C3-7416-0FEE-087F9BD2BA0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397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743973" y="1964267"/>
            <a:ext cx="5714228" cy="2421464"/>
          </a:xfrm>
        </p:spPr>
        <p:txBody>
          <a:bodyPr anchor="b"/>
          <a:lstStyle>
            <a:lvl1pPr algn="r">
              <a:defRPr sz="44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5" name="Date Placeholder 3">
            <a:extLst>
              <a:ext uri="{FF2B5EF4-FFF2-40B4-BE49-F238E27FC236}">
                <a16:creationId xmlns:a16="http://schemas.microsoft.com/office/drawing/2014/main" id="{B1669745-80E4-3329-8300-3D608052558B}"/>
              </a:ext>
            </a:extLst>
          </p:cNvPr>
          <p:cNvSpPr>
            <a:spLocks noGrp="1"/>
          </p:cNvSpPr>
          <p:nvPr>
            <p:ph type="dt" sz="half" idx="10"/>
          </p:nvPr>
        </p:nvSpPr>
        <p:spPr>
          <a:xfrm>
            <a:off x="6751638" y="5870575"/>
            <a:ext cx="1212850" cy="377825"/>
          </a:xfrm>
        </p:spPr>
        <p:txBody>
          <a:bodyPr/>
          <a:lstStyle>
            <a:lvl1pPr>
              <a:defRPr/>
            </a:lvl1pPr>
          </a:lstStyle>
          <a:p>
            <a:pPr>
              <a:defRPr/>
            </a:pPr>
            <a:fld id="{3B2BB627-B3F4-4909-88F5-9D2F43D22C32}" type="datetimeFigureOut">
              <a:rPr lang="ja-JP" altLang="en-US"/>
              <a:pPr>
                <a:defRPr/>
              </a:pPr>
              <a:t>2023/6/28</a:t>
            </a:fld>
            <a:endParaRPr lang="ja-JP" altLang="en-US"/>
          </a:p>
        </p:txBody>
      </p:sp>
      <p:sp>
        <p:nvSpPr>
          <p:cNvPr id="6" name="Footer Placeholder 4">
            <a:extLst>
              <a:ext uri="{FF2B5EF4-FFF2-40B4-BE49-F238E27FC236}">
                <a16:creationId xmlns:a16="http://schemas.microsoft.com/office/drawing/2014/main" id="{DAA608B7-2A6A-9EB4-2FF1-60F7B56532D4}"/>
              </a:ext>
            </a:extLst>
          </p:cNvPr>
          <p:cNvSpPr>
            <a:spLocks noGrp="1"/>
          </p:cNvSpPr>
          <p:nvPr>
            <p:ph type="ftr" sz="quarter" idx="11"/>
          </p:nvPr>
        </p:nvSpPr>
        <p:spPr>
          <a:xfrm>
            <a:off x="2743200" y="5870575"/>
            <a:ext cx="3932238" cy="377825"/>
          </a:xfrm>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9CD18A77-F3E8-8099-7BE6-BC6E81F5925A}"/>
              </a:ext>
            </a:extLst>
          </p:cNvPr>
          <p:cNvSpPr>
            <a:spLocks noGrp="1"/>
          </p:cNvSpPr>
          <p:nvPr>
            <p:ph type="sldNum" sz="quarter" idx="12"/>
          </p:nvPr>
        </p:nvSpPr>
        <p:spPr>
          <a:xfrm>
            <a:off x="8040688" y="5870575"/>
            <a:ext cx="417512" cy="377825"/>
          </a:xfrm>
        </p:spPr>
        <p:txBody>
          <a:bodyPr/>
          <a:lstStyle>
            <a:lvl1pPr>
              <a:defRPr/>
            </a:lvl1pPr>
          </a:lstStyle>
          <a:p>
            <a:pPr>
              <a:defRPr/>
            </a:pPr>
            <a:fld id="{AC10155C-52C1-4829-B8FD-E6789F5F7B0D}" type="slidenum">
              <a:rPr lang="ja-JP" altLang="en-US"/>
              <a:pPr>
                <a:defRPr/>
              </a:pPr>
              <a:t>‹#›</a:t>
            </a:fld>
            <a:endParaRPr lang="ja-JP" altLang="en-US"/>
          </a:p>
        </p:txBody>
      </p:sp>
    </p:spTree>
    <p:extLst>
      <p:ext uri="{BB962C8B-B14F-4D97-AF65-F5344CB8AC3E}">
        <p14:creationId xmlns:p14="http://schemas.microsoft.com/office/powerpoint/2010/main" val="1606678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5" name="Picture 9" descr="Celestia-R1---OverlayContentSD.png">
            <a:extLst>
              <a:ext uri="{FF2B5EF4-FFF2-40B4-BE49-F238E27FC236}">
                <a16:creationId xmlns:a16="http://schemas.microsoft.com/office/drawing/2014/main" id="{0F3BD429-FCD8-B249-0E50-E857BBC0838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1" y="4732865"/>
            <a:ext cx="7772400" cy="566738"/>
          </a:xfrm>
        </p:spPr>
        <p:txBody>
          <a:bodyPr anchor="b"/>
          <a:lstStyle>
            <a:lvl1pPr algn="l">
              <a:defRPr sz="20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rtlCol="0" anchor="t">
            <a:normAutofit/>
          </a:bodyPr>
          <a:lstStyle>
            <a:lvl1pPr>
              <a:defRPr lang="en-US" sz="1600"/>
            </a:lvl1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Date Placeholder 4">
            <a:extLst>
              <a:ext uri="{FF2B5EF4-FFF2-40B4-BE49-F238E27FC236}">
                <a16:creationId xmlns:a16="http://schemas.microsoft.com/office/drawing/2014/main" id="{126F67C3-774D-0564-4684-9ADB4D7E9B94}"/>
              </a:ext>
            </a:extLst>
          </p:cNvPr>
          <p:cNvSpPr>
            <a:spLocks noGrp="1"/>
          </p:cNvSpPr>
          <p:nvPr>
            <p:ph type="dt" sz="half" idx="10"/>
          </p:nvPr>
        </p:nvSpPr>
        <p:spPr/>
        <p:txBody>
          <a:bodyPr/>
          <a:lstStyle>
            <a:lvl1pPr>
              <a:defRPr/>
            </a:lvl1pPr>
          </a:lstStyle>
          <a:p>
            <a:pPr>
              <a:defRPr/>
            </a:pPr>
            <a:fld id="{3FB24673-A39B-4B9D-B25E-E39F2361FC4C}" type="datetimeFigureOut">
              <a:rPr lang="ja-JP" altLang="en-US"/>
              <a:pPr>
                <a:defRPr/>
              </a:pPr>
              <a:t>2023/6/28</a:t>
            </a:fld>
            <a:endParaRPr lang="ja-JP" altLang="en-US"/>
          </a:p>
        </p:txBody>
      </p:sp>
      <p:sp>
        <p:nvSpPr>
          <p:cNvPr id="7" name="Footer Placeholder 5">
            <a:extLst>
              <a:ext uri="{FF2B5EF4-FFF2-40B4-BE49-F238E27FC236}">
                <a16:creationId xmlns:a16="http://schemas.microsoft.com/office/drawing/2014/main" id="{A8A88231-BBD8-EDA6-F8F9-BFDCC4CF747D}"/>
              </a:ext>
            </a:extLst>
          </p:cNvPr>
          <p:cNvSpPr>
            <a:spLocks noGrp="1"/>
          </p:cNvSpPr>
          <p:nvPr>
            <p:ph type="ftr" sz="quarter" idx="11"/>
          </p:nvPr>
        </p:nvSpPr>
        <p:spPr/>
        <p:txBody>
          <a:bodyPr/>
          <a:lstStyle>
            <a:lvl1pPr>
              <a:defRPr/>
            </a:lvl1pPr>
          </a:lstStyle>
          <a:p>
            <a:pPr>
              <a:defRPr/>
            </a:pPr>
            <a:endParaRPr lang="ja-JP" altLang="en-US"/>
          </a:p>
        </p:txBody>
      </p:sp>
      <p:sp>
        <p:nvSpPr>
          <p:cNvPr id="8" name="Slide Number Placeholder 6">
            <a:extLst>
              <a:ext uri="{FF2B5EF4-FFF2-40B4-BE49-F238E27FC236}">
                <a16:creationId xmlns:a16="http://schemas.microsoft.com/office/drawing/2014/main" id="{1662AFF1-B541-0066-63AF-CF68616010E4}"/>
              </a:ext>
            </a:extLst>
          </p:cNvPr>
          <p:cNvSpPr>
            <a:spLocks noGrp="1"/>
          </p:cNvSpPr>
          <p:nvPr>
            <p:ph type="sldNum" sz="quarter" idx="12"/>
          </p:nvPr>
        </p:nvSpPr>
        <p:spPr/>
        <p:txBody>
          <a:bodyPr/>
          <a:lstStyle>
            <a:lvl1pPr>
              <a:defRPr/>
            </a:lvl1pPr>
          </a:lstStyle>
          <a:p>
            <a:pPr>
              <a:defRPr/>
            </a:pPr>
            <a:fld id="{702AF544-FEAE-4364-B921-EC5E6952FD1D}" type="slidenum">
              <a:rPr lang="ja-JP" altLang="en-US"/>
              <a:pPr>
                <a:defRPr/>
              </a:pPr>
              <a:t>‹#›</a:t>
            </a:fld>
            <a:endParaRPr lang="ja-JP" altLang="en-US"/>
          </a:p>
        </p:txBody>
      </p:sp>
    </p:spTree>
    <p:extLst>
      <p:ext uri="{BB962C8B-B14F-4D97-AF65-F5344CB8AC3E}">
        <p14:creationId xmlns:p14="http://schemas.microsoft.com/office/powerpoint/2010/main" val="137326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4" name="Picture 6" descr="Celestia-R1---OverlayContentSD.png">
            <a:extLst>
              <a:ext uri="{FF2B5EF4-FFF2-40B4-BE49-F238E27FC236}">
                <a16:creationId xmlns:a16="http://schemas.microsoft.com/office/drawing/2014/main" id="{BCCC6516-80C3-0DC3-78BB-05E00BEB40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3" y="609602"/>
            <a:ext cx="7772399" cy="3124199"/>
          </a:xfrm>
        </p:spPr>
        <p:txBody>
          <a:bodyPr/>
          <a:lstStyle>
            <a:lvl1pPr algn="l">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2" y="4343400"/>
            <a:ext cx="7772399" cy="1447800"/>
          </a:xfrm>
        </p:spPr>
        <p:txBody>
          <a:bodyP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9AB4E16E-7731-566C-E1B7-7305E18E4861}"/>
              </a:ext>
            </a:extLst>
          </p:cNvPr>
          <p:cNvSpPr>
            <a:spLocks noGrp="1"/>
          </p:cNvSpPr>
          <p:nvPr>
            <p:ph type="dt" sz="half" idx="10"/>
          </p:nvPr>
        </p:nvSpPr>
        <p:spPr/>
        <p:txBody>
          <a:bodyPr/>
          <a:lstStyle>
            <a:lvl1pPr>
              <a:defRPr/>
            </a:lvl1pPr>
          </a:lstStyle>
          <a:p>
            <a:pPr>
              <a:defRPr/>
            </a:pPr>
            <a:fld id="{6BB2A505-1C4C-48D5-A47E-6FB275153DDD}" type="datetimeFigureOut">
              <a:rPr lang="ja-JP" altLang="en-US"/>
              <a:pPr>
                <a:defRPr/>
              </a:pPr>
              <a:t>2023/6/28</a:t>
            </a:fld>
            <a:endParaRPr lang="ja-JP" altLang="en-US"/>
          </a:p>
        </p:txBody>
      </p:sp>
      <p:sp>
        <p:nvSpPr>
          <p:cNvPr id="6" name="Footer Placeholder 4">
            <a:extLst>
              <a:ext uri="{FF2B5EF4-FFF2-40B4-BE49-F238E27FC236}">
                <a16:creationId xmlns:a16="http://schemas.microsoft.com/office/drawing/2014/main" id="{1A64CB70-4A0E-40AE-0E85-7959D8D9739D}"/>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5680455B-111C-53EB-4C85-9104654CFDB4}"/>
              </a:ext>
            </a:extLst>
          </p:cNvPr>
          <p:cNvSpPr>
            <a:spLocks noGrp="1"/>
          </p:cNvSpPr>
          <p:nvPr>
            <p:ph type="sldNum" sz="quarter" idx="12"/>
          </p:nvPr>
        </p:nvSpPr>
        <p:spPr/>
        <p:txBody>
          <a:bodyPr/>
          <a:lstStyle>
            <a:lvl1pPr>
              <a:defRPr/>
            </a:lvl1pPr>
          </a:lstStyle>
          <a:p>
            <a:pPr>
              <a:defRPr/>
            </a:pPr>
            <a:fld id="{C1E0C506-BAF2-47E2-9F13-5F09D2FEF476}" type="slidenum">
              <a:rPr lang="ja-JP" altLang="en-US"/>
              <a:pPr>
                <a:defRPr/>
              </a:pPr>
              <a:t>‹#›</a:t>
            </a:fld>
            <a:endParaRPr lang="ja-JP" altLang="en-US"/>
          </a:p>
        </p:txBody>
      </p:sp>
    </p:spTree>
    <p:extLst>
      <p:ext uri="{BB962C8B-B14F-4D97-AF65-F5344CB8AC3E}">
        <p14:creationId xmlns:p14="http://schemas.microsoft.com/office/powerpoint/2010/main" val="3986470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4" name="Picture 16" descr="Celestia-R1---OverlayContentSD.png">
            <a:extLst>
              <a:ext uri="{FF2B5EF4-FFF2-40B4-BE49-F238E27FC236}">
                <a16:creationId xmlns:a16="http://schemas.microsoft.com/office/drawing/2014/main" id="{C192FC1E-F493-6A55-E5DD-8EFD39F2591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3">
            <a:extLst>
              <a:ext uri="{FF2B5EF4-FFF2-40B4-BE49-F238E27FC236}">
                <a16:creationId xmlns:a16="http://schemas.microsoft.com/office/drawing/2014/main" id="{234E53DA-22CE-13A1-7664-BD69742B8A79}"/>
              </a:ext>
            </a:extLst>
          </p:cNvPr>
          <p:cNvSpPr txBox="1"/>
          <p:nvPr/>
        </p:nvSpPr>
        <p:spPr>
          <a:xfrm>
            <a:off x="422275" y="717550"/>
            <a:ext cx="457200" cy="585788"/>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14">
            <a:extLst>
              <a:ext uri="{FF2B5EF4-FFF2-40B4-BE49-F238E27FC236}">
                <a16:creationId xmlns:a16="http://schemas.microsoft.com/office/drawing/2014/main" id="{F4BE19D9-08D2-130E-83F4-35E7C2E1BA14}"/>
              </a:ext>
            </a:extLst>
          </p:cNvPr>
          <p:cNvSpPr txBox="1"/>
          <p:nvPr/>
        </p:nvSpPr>
        <p:spPr>
          <a:xfrm>
            <a:off x="7735888" y="2751138"/>
            <a:ext cx="457200"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879115" y="609602"/>
            <a:ext cx="7091297" cy="2743199"/>
          </a:xfrm>
        </p:spPr>
        <p:txBody>
          <a:bodyPr/>
          <a:lstStyle>
            <a:lvl1pPr algn="l">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988671" y="3352800"/>
            <a:ext cx="6876133" cy="381000"/>
          </a:xfrm>
        </p:spPr>
        <p:txBody>
          <a:bodyP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462266" y="4343400"/>
            <a:ext cx="7772400" cy="1447800"/>
          </a:xfrm>
        </p:spPr>
        <p:txBody>
          <a:bodyP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7" name="Date Placeholder 3">
            <a:extLst>
              <a:ext uri="{FF2B5EF4-FFF2-40B4-BE49-F238E27FC236}">
                <a16:creationId xmlns:a16="http://schemas.microsoft.com/office/drawing/2014/main" id="{DD5CF7E5-4CF5-E637-0943-E75FA536A9EF}"/>
              </a:ext>
            </a:extLst>
          </p:cNvPr>
          <p:cNvSpPr>
            <a:spLocks noGrp="1"/>
          </p:cNvSpPr>
          <p:nvPr>
            <p:ph type="dt" sz="half" idx="14"/>
          </p:nvPr>
        </p:nvSpPr>
        <p:spPr/>
        <p:txBody>
          <a:bodyPr/>
          <a:lstStyle>
            <a:lvl1pPr>
              <a:defRPr/>
            </a:lvl1pPr>
          </a:lstStyle>
          <a:p>
            <a:pPr>
              <a:defRPr/>
            </a:pPr>
            <a:fld id="{B39B271A-2E14-454A-9DDA-891BD4F2ED2B}" type="datetimeFigureOut">
              <a:rPr lang="ja-JP" altLang="en-US"/>
              <a:pPr>
                <a:defRPr/>
              </a:pPr>
              <a:t>2023/6/28</a:t>
            </a:fld>
            <a:endParaRPr lang="ja-JP" altLang="en-US"/>
          </a:p>
        </p:txBody>
      </p:sp>
      <p:sp>
        <p:nvSpPr>
          <p:cNvPr id="8" name="Footer Placeholder 4">
            <a:extLst>
              <a:ext uri="{FF2B5EF4-FFF2-40B4-BE49-F238E27FC236}">
                <a16:creationId xmlns:a16="http://schemas.microsoft.com/office/drawing/2014/main" id="{71DBE4C1-19D2-1945-159F-12EE7C2F9731}"/>
              </a:ext>
            </a:extLst>
          </p:cNvPr>
          <p:cNvSpPr>
            <a:spLocks noGrp="1"/>
          </p:cNvSpPr>
          <p:nvPr>
            <p:ph type="ftr" sz="quarter" idx="15"/>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D5AC5FE2-9D86-3C8B-2931-4BF49E78F055}"/>
              </a:ext>
            </a:extLst>
          </p:cNvPr>
          <p:cNvSpPr>
            <a:spLocks noGrp="1"/>
          </p:cNvSpPr>
          <p:nvPr>
            <p:ph type="sldNum" sz="quarter" idx="16"/>
          </p:nvPr>
        </p:nvSpPr>
        <p:spPr/>
        <p:txBody>
          <a:bodyPr/>
          <a:lstStyle>
            <a:lvl1pPr>
              <a:defRPr/>
            </a:lvl1pPr>
          </a:lstStyle>
          <a:p>
            <a:pPr>
              <a:defRPr/>
            </a:pPr>
            <a:fld id="{D5A7B8B9-4298-4E5E-B376-43E8C435C74B}" type="slidenum">
              <a:rPr lang="ja-JP" altLang="en-US"/>
              <a:pPr>
                <a:defRPr/>
              </a:pPr>
              <a:t>‹#›</a:t>
            </a:fld>
            <a:endParaRPr lang="ja-JP" altLang="en-US"/>
          </a:p>
        </p:txBody>
      </p:sp>
    </p:spTree>
    <p:extLst>
      <p:ext uri="{BB962C8B-B14F-4D97-AF65-F5344CB8AC3E}">
        <p14:creationId xmlns:p14="http://schemas.microsoft.com/office/powerpoint/2010/main" val="21730360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4" name="Picture 6" descr="Celestia-R1---OverlayContentSD.png">
            <a:extLst>
              <a:ext uri="{FF2B5EF4-FFF2-40B4-BE49-F238E27FC236}">
                <a16:creationId xmlns:a16="http://schemas.microsoft.com/office/drawing/2014/main" id="{66F15C17-86E9-AD1B-AC83-4DF4152548C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1" y="3291648"/>
            <a:ext cx="7772401" cy="1468800"/>
          </a:xfrm>
        </p:spPr>
        <p:txBody>
          <a:bodyPr anchor="b"/>
          <a:lstStyle>
            <a:lvl1pPr algn="l">
              <a:defRPr sz="2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913BDA2D-D024-E078-EAEC-F3C4D2A8CD42}"/>
              </a:ext>
            </a:extLst>
          </p:cNvPr>
          <p:cNvSpPr>
            <a:spLocks noGrp="1"/>
          </p:cNvSpPr>
          <p:nvPr>
            <p:ph type="dt" sz="half" idx="10"/>
          </p:nvPr>
        </p:nvSpPr>
        <p:spPr/>
        <p:txBody>
          <a:bodyPr/>
          <a:lstStyle>
            <a:lvl1pPr>
              <a:defRPr/>
            </a:lvl1pPr>
          </a:lstStyle>
          <a:p>
            <a:pPr>
              <a:defRPr/>
            </a:pPr>
            <a:fld id="{4D256A75-8C7C-4E05-9A4A-D8120305A39D}" type="datetimeFigureOut">
              <a:rPr lang="ja-JP" altLang="en-US"/>
              <a:pPr>
                <a:defRPr/>
              </a:pPr>
              <a:t>2023/6/28</a:t>
            </a:fld>
            <a:endParaRPr lang="ja-JP" altLang="en-US"/>
          </a:p>
        </p:txBody>
      </p:sp>
      <p:sp>
        <p:nvSpPr>
          <p:cNvPr id="6" name="Footer Placeholder 4">
            <a:extLst>
              <a:ext uri="{FF2B5EF4-FFF2-40B4-BE49-F238E27FC236}">
                <a16:creationId xmlns:a16="http://schemas.microsoft.com/office/drawing/2014/main" id="{D790EEF5-A4E2-122D-B4B2-B61EEB617306}"/>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E80B5B49-73F5-87CF-B11F-1CAE41CDABC0}"/>
              </a:ext>
            </a:extLst>
          </p:cNvPr>
          <p:cNvSpPr>
            <a:spLocks noGrp="1"/>
          </p:cNvSpPr>
          <p:nvPr>
            <p:ph type="sldNum" sz="quarter" idx="12"/>
          </p:nvPr>
        </p:nvSpPr>
        <p:spPr/>
        <p:txBody>
          <a:bodyPr/>
          <a:lstStyle>
            <a:lvl1pPr>
              <a:defRPr/>
            </a:lvl1pPr>
          </a:lstStyle>
          <a:p>
            <a:pPr>
              <a:defRPr/>
            </a:pPr>
            <a:fld id="{27453462-5758-4345-9CB0-4EE37D8E8EE6}" type="slidenum">
              <a:rPr lang="ja-JP" altLang="en-US"/>
              <a:pPr>
                <a:defRPr/>
              </a:pPr>
              <a:t>‹#›</a:t>
            </a:fld>
            <a:endParaRPr lang="ja-JP" altLang="en-US"/>
          </a:p>
        </p:txBody>
      </p:sp>
    </p:spTree>
    <p:extLst>
      <p:ext uri="{BB962C8B-B14F-4D97-AF65-F5344CB8AC3E}">
        <p14:creationId xmlns:p14="http://schemas.microsoft.com/office/powerpoint/2010/main" val="3189306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pic>
        <p:nvPicPr>
          <p:cNvPr id="4" name="Picture 12" descr="Celestia-R1---OverlayContentSD.png">
            <a:extLst>
              <a:ext uri="{FF2B5EF4-FFF2-40B4-BE49-F238E27FC236}">
                <a16:creationId xmlns:a16="http://schemas.microsoft.com/office/drawing/2014/main" id="{4EDE2F70-1965-05BE-A4EE-7A757C03529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0">
            <a:extLst>
              <a:ext uri="{FF2B5EF4-FFF2-40B4-BE49-F238E27FC236}">
                <a16:creationId xmlns:a16="http://schemas.microsoft.com/office/drawing/2014/main" id="{A18A261C-146C-4733-C8D5-6919BBFF265E}"/>
              </a:ext>
            </a:extLst>
          </p:cNvPr>
          <p:cNvSpPr txBox="1"/>
          <p:nvPr/>
        </p:nvSpPr>
        <p:spPr>
          <a:xfrm>
            <a:off x="422275" y="717550"/>
            <a:ext cx="457200" cy="585788"/>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15">
            <a:extLst>
              <a:ext uri="{FF2B5EF4-FFF2-40B4-BE49-F238E27FC236}">
                <a16:creationId xmlns:a16="http://schemas.microsoft.com/office/drawing/2014/main" id="{F20CC0FB-2F48-48BA-BD35-CB08DB389298}"/>
              </a:ext>
            </a:extLst>
          </p:cNvPr>
          <p:cNvSpPr txBox="1"/>
          <p:nvPr/>
        </p:nvSpPr>
        <p:spPr>
          <a:xfrm>
            <a:off x="7735888" y="2751138"/>
            <a:ext cx="457200"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879115" y="609602"/>
            <a:ext cx="7091297" cy="2743199"/>
          </a:xfrm>
        </p:spPr>
        <p:txBody>
          <a:bodyPr/>
          <a:lstStyle>
            <a:lvl1pPr algn="l">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457200" y="3886200"/>
            <a:ext cx="7772401" cy="889000"/>
          </a:xfrm>
        </p:spPr>
        <p:txBody>
          <a:bodyPr rtlCol="0" anchor="b">
            <a:normAutofit/>
          </a:bodyPr>
          <a:lstStyle>
            <a:lvl1pPr>
              <a:buNone/>
              <a:defRPr lang="en-US" sz="2000" b="0" cap="none" dirty="0">
                <a:ln w="3175" cmpd="sng">
                  <a:noFill/>
                </a:ln>
                <a:solidFill>
                  <a:schemeClr val="tx1"/>
                </a:solidFill>
                <a:effectLst/>
              </a:defRPr>
            </a:lvl1pPr>
          </a:lstStyle>
          <a:p>
            <a:pPr lvl="0"/>
            <a:r>
              <a:rPr lang="ja-JP" altLang="en-US"/>
              <a:t>マスター テキストの書式設定</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7" name="Date Placeholder 3">
            <a:extLst>
              <a:ext uri="{FF2B5EF4-FFF2-40B4-BE49-F238E27FC236}">
                <a16:creationId xmlns:a16="http://schemas.microsoft.com/office/drawing/2014/main" id="{95B6D5BA-79B6-92A9-4F65-156CDA2D3E9D}"/>
              </a:ext>
            </a:extLst>
          </p:cNvPr>
          <p:cNvSpPr>
            <a:spLocks noGrp="1"/>
          </p:cNvSpPr>
          <p:nvPr>
            <p:ph type="dt" sz="half" idx="14"/>
          </p:nvPr>
        </p:nvSpPr>
        <p:spPr/>
        <p:txBody>
          <a:bodyPr/>
          <a:lstStyle>
            <a:lvl1pPr>
              <a:defRPr/>
            </a:lvl1pPr>
          </a:lstStyle>
          <a:p>
            <a:pPr>
              <a:defRPr/>
            </a:pPr>
            <a:fld id="{C69A1289-4D78-4290-AB22-F7B60530F97E}" type="datetimeFigureOut">
              <a:rPr lang="ja-JP" altLang="en-US"/>
              <a:pPr>
                <a:defRPr/>
              </a:pPr>
              <a:t>2023/6/28</a:t>
            </a:fld>
            <a:endParaRPr lang="ja-JP" altLang="en-US"/>
          </a:p>
        </p:txBody>
      </p:sp>
      <p:sp>
        <p:nvSpPr>
          <p:cNvPr id="8" name="Footer Placeholder 4">
            <a:extLst>
              <a:ext uri="{FF2B5EF4-FFF2-40B4-BE49-F238E27FC236}">
                <a16:creationId xmlns:a16="http://schemas.microsoft.com/office/drawing/2014/main" id="{A6370C8D-2537-4FCD-6D8E-7F78540D26DE}"/>
              </a:ext>
            </a:extLst>
          </p:cNvPr>
          <p:cNvSpPr>
            <a:spLocks noGrp="1"/>
          </p:cNvSpPr>
          <p:nvPr>
            <p:ph type="ftr" sz="quarter" idx="15"/>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9D1D2C94-85A4-F432-EA48-1C5D902828C6}"/>
              </a:ext>
            </a:extLst>
          </p:cNvPr>
          <p:cNvSpPr>
            <a:spLocks noGrp="1"/>
          </p:cNvSpPr>
          <p:nvPr>
            <p:ph type="sldNum" sz="quarter" idx="16"/>
          </p:nvPr>
        </p:nvSpPr>
        <p:spPr/>
        <p:txBody>
          <a:bodyPr/>
          <a:lstStyle>
            <a:lvl1pPr>
              <a:defRPr/>
            </a:lvl1pPr>
          </a:lstStyle>
          <a:p>
            <a:pPr>
              <a:defRPr/>
            </a:pPr>
            <a:fld id="{FCC8BC4F-FB1B-42FD-8707-5719BB74E581}" type="slidenum">
              <a:rPr lang="ja-JP" altLang="en-US"/>
              <a:pPr>
                <a:defRPr/>
              </a:pPr>
              <a:t>‹#›</a:t>
            </a:fld>
            <a:endParaRPr lang="ja-JP" altLang="en-US"/>
          </a:p>
        </p:txBody>
      </p:sp>
    </p:spTree>
    <p:extLst>
      <p:ext uri="{BB962C8B-B14F-4D97-AF65-F5344CB8AC3E}">
        <p14:creationId xmlns:p14="http://schemas.microsoft.com/office/powerpoint/2010/main" val="472725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pic>
        <p:nvPicPr>
          <p:cNvPr id="4" name="Picture 7" descr="Celestia-R1---OverlayContentSD.png">
            <a:extLst>
              <a:ext uri="{FF2B5EF4-FFF2-40B4-BE49-F238E27FC236}">
                <a16:creationId xmlns:a16="http://schemas.microsoft.com/office/drawing/2014/main" id="{60E91BFF-E168-77E5-EB1A-6C862F82D72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4440" y="609602"/>
            <a:ext cx="7772401" cy="2743199"/>
          </a:xfrm>
        </p:spPr>
        <p:txBody>
          <a:bodyPr/>
          <a:lstStyle>
            <a:lvl1pPr>
              <a:defRPr lang="en-US" sz="2800" b="0" dirty="0"/>
            </a:lvl1pPr>
          </a:lstStyle>
          <a:p>
            <a:pPr lvl="0"/>
            <a:r>
              <a:rPr lang="ja-JP" altLang="en-US"/>
              <a:t>マスター タイトルの書式設定</a:t>
            </a:r>
            <a:endParaRPr lang="en-US" dirty="0"/>
          </a:p>
        </p:txBody>
      </p:sp>
      <p:sp>
        <p:nvSpPr>
          <p:cNvPr id="10" name="Text Placeholder 9"/>
          <p:cNvSpPr>
            <a:spLocks noGrp="1"/>
          </p:cNvSpPr>
          <p:nvPr>
            <p:ph type="body" sz="quarter" idx="13"/>
          </p:nvPr>
        </p:nvSpPr>
        <p:spPr>
          <a:xfrm>
            <a:off x="464440" y="3505200"/>
            <a:ext cx="7772401" cy="838200"/>
          </a:xfrm>
        </p:spPr>
        <p:txBody>
          <a:bodyPr rtlCol="0" anchor="b">
            <a:normAutofit/>
          </a:bodyPr>
          <a:lstStyle>
            <a:lvl1pPr>
              <a:buNone/>
              <a:defRPr lang="en-US" sz="2000" b="0" cap="none" dirty="0">
                <a:ln w="3175" cmpd="sng">
                  <a:noFill/>
                </a:ln>
                <a:solidFill>
                  <a:schemeClr val="tx1"/>
                </a:solidFill>
                <a:effectLst/>
              </a:defRPr>
            </a:lvl1pPr>
          </a:lstStyle>
          <a:p>
            <a:pPr lvl="0"/>
            <a:r>
              <a:rPr lang="ja-JP" altLang="en-US"/>
              <a:t>マスター テキストの書式設定</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9AD6D7CA-E646-7EFA-B32B-921A55B97859}"/>
              </a:ext>
            </a:extLst>
          </p:cNvPr>
          <p:cNvSpPr>
            <a:spLocks noGrp="1"/>
          </p:cNvSpPr>
          <p:nvPr>
            <p:ph type="dt" sz="half" idx="14"/>
          </p:nvPr>
        </p:nvSpPr>
        <p:spPr/>
        <p:txBody>
          <a:bodyPr/>
          <a:lstStyle>
            <a:lvl1pPr>
              <a:defRPr/>
            </a:lvl1pPr>
          </a:lstStyle>
          <a:p>
            <a:pPr>
              <a:defRPr/>
            </a:pPr>
            <a:fld id="{A0EF8948-6F7B-4539-A3CC-00D920849BD3}" type="datetimeFigureOut">
              <a:rPr lang="ja-JP" altLang="en-US"/>
              <a:pPr>
                <a:defRPr/>
              </a:pPr>
              <a:t>2023/6/28</a:t>
            </a:fld>
            <a:endParaRPr lang="ja-JP" altLang="en-US"/>
          </a:p>
        </p:txBody>
      </p:sp>
      <p:sp>
        <p:nvSpPr>
          <p:cNvPr id="6" name="Footer Placeholder 4">
            <a:extLst>
              <a:ext uri="{FF2B5EF4-FFF2-40B4-BE49-F238E27FC236}">
                <a16:creationId xmlns:a16="http://schemas.microsoft.com/office/drawing/2014/main" id="{A76FDAC3-ECAB-20FF-8EF7-DF35508E0B8E}"/>
              </a:ext>
            </a:extLst>
          </p:cNvPr>
          <p:cNvSpPr>
            <a:spLocks noGrp="1"/>
          </p:cNvSpPr>
          <p:nvPr>
            <p:ph type="ftr" sz="quarter" idx="15"/>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94B38B81-4160-496F-C0E5-C9BF835FBED0}"/>
              </a:ext>
            </a:extLst>
          </p:cNvPr>
          <p:cNvSpPr>
            <a:spLocks noGrp="1"/>
          </p:cNvSpPr>
          <p:nvPr>
            <p:ph type="sldNum" sz="quarter" idx="16"/>
          </p:nvPr>
        </p:nvSpPr>
        <p:spPr/>
        <p:txBody>
          <a:bodyPr/>
          <a:lstStyle>
            <a:lvl1pPr>
              <a:defRPr/>
            </a:lvl1pPr>
          </a:lstStyle>
          <a:p>
            <a:pPr>
              <a:defRPr/>
            </a:pPr>
            <a:fld id="{05CC6074-B7A8-40B7-A177-F3EAC8785631}" type="slidenum">
              <a:rPr lang="ja-JP" altLang="en-US"/>
              <a:pPr>
                <a:defRPr/>
              </a:pPr>
              <a:t>‹#›</a:t>
            </a:fld>
            <a:endParaRPr lang="ja-JP" altLang="en-US"/>
          </a:p>
        </p:txBody>
      </p:sp>
    </p:spTree>
    <p:extLst>
      <p:ext uri="{BB962C8B-B14F-4D97-AF65-F5344CB8AC3E}">
        <p14:creationId xmlns:p14="http://schemas.microsoft.com/office/powerpoint/2010/main" val="1474136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2" name="Picture 6" descr="Celestia-R1---OverlayContentSD.png">
            <a:extLst>
              <a:ext uri="{FF2B5EF4-FFF2-40B4-BE49-F238E27FC236}">
                <a16:creationId xmlns:a16="http://schemas.microsoft.com/office/drawing/2014/main" id="{7939041A-64BC-0B7E-3760-4780835F43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457200" y="609601"/>
            <a:ext cx="7772400" cy="1456267"/>
          </a:xfrm>
        </p:spPr>
        <p:txBody>
          <a:bodyPr/>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ABBAD879-311C-C461-EA80-1255D6EFFDB6}"/>
              </a:ext>
            </a:extLst>
          </p:cNvPr>
          <p:cNvSpPr>
            <a:spLocks noGrp="1"/>
          </p:cNvSpPr>
          <p:nvPr>
            <p:ph type="dt" sz="half" idx="10"/>
          </p:nvPr>
        </p:nvSpPr>
        <p:spPr/>
        <p:txBody>
          <a:bodyPr/>
          <a:lstStyle>
            <a:lvl1pPr>
              <a:defRPr/>
            </a:lvl1pPr>
          </a:lstStyle>
          <a:p>
            <a:pPr>
              <a:defRPr/>
            </a:pPr>
            <a:fld id="{F6BDDDE2-F2DB-4CC6-861B-11C7B03BB894}" type="datetimeFigureOut">
              <a:rPr lang="ja-JP" altLang="en-US"/>
              <a:pPr>
                <a:defRPr/>
              </a:pPr>
              <a:t>2023/6/28</a:t>
            </a:fld>
            <a:endParaRPr lang="ja-JP" altLang="en-US"/>
          </a:p>
        </p:txBody>
      </p:sp>
      <p:sp>
        <p:nvSpPr>
          <p:cNvPr id="5" name="Footer Placeholder 4">
            <a:extLst>
              <a:ext uri="{FF2B5EF4-FFF2-40B4-BE49-F238E27FC236}">
                <a16:creationId xmlns:a16="http://schemas.microsoft.com/office/drawing/2014/main" id="{E0226475-773C-6CB8-C792-FA46E086EA0D}"/>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7577BBE2-6FE7-8C8C-A9B7-045C5E4A2DC2}"/>
              </a:ext>
            </a:extLst>
          </p:cNvPr>
          <p:cNvSpPr>
            <a:spLocks noGrp="1"/>
          </p:cNvSpPr>
          <p:nvPr>
            <p:ph type="sldNum" sz="quarter" idx="12"/>
          </p:nvPr>
        </p:nvSpPr>
        <p:spPr/>
        <p:txBody>
          <a:bodyPr/>
          <a:lstStyle>
            <a:lvl1pPr>
              <a:defRPr/>
            </a:lvl1pPr>
          </a:lstStyle>
          <a:p>
            <a:pPr>
              <a:defRPr/>
            </a:pPr>
            <a:fld id="{B96B76CA-A8DD-47CB-BE4E-9D5FD6DE64AA}" type="slidenum">
              <a:rPr lang="ja-JP" altLang="en-US"/>
              <a:pPr>
                <a:defRPr/>
              </a:pPr>
              <a:t>‹#›</a:t>
            </a:fld>
            <a:endParaRPr lang="ja-JP" altLang="en-US"/>
          </a:p>
        </p:txBody>
      </p:sp>
    </p:spTree>
    <p:extLst>
      <p:ext uri="{BB962C8B-B14F-4D97-AF65-F5344CB8AC3E}">
        <p14:creationId xmlns:p14="http://schemas.microsoft.com/office/powerpoint/2010/main" val="3663032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4" name="Picture 6" descr="Celestia-R1---OverlayContentSD.png">
            <a:extLst>
              <a:ext uri="{FF2B5EF4-FFF2-40B4-BE49-F238E27FC236}">
                <a16:creationId xmlns:a16="http://schemas.microsoft.com/office/drawing/2014/main" id="{FC9E7FE4-CD08-6BB2-35EC-46D0A84327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552978" y="609600"/>
            <a:ext cx="1676621" cy="5181601"/>
          </a:xfrm>
        </p:spPr>
        <p:txBody>
          <a:bodyPr vert="eaVert"/>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939D3C45-E41A-8CBB-6072-DE838601CBB6}"/>
              </a:ext>
            </a:extLst>
          </p:cNvPr>
          <p:cNvSpPr>
            <a:spLocks noGrp="1"/>
          </p:cNvSpPr>
          <p:nvPr>
            <p:ph type="dt" sz="half" idx="10"/>
          </p:nvPr>
        </p:nvSpPr>
        <p:spPr/>
        <p:txBody>
          <a:bodyPr/>
          <a:lstStyle>
            <a:lvl1pPr>
              <a:defRPr/>
            </a:lvl1pPr>
          </a:lstStyle>
          <a:p>
            <a:pPr>
              <a:defRPr/>
            </a:pPr>
            <a:fld id="{B32E65E8-332E-4E02-AEFD-D92CE3DA6111}" type="datetimeFigureOut">
              <a:rPr lang="ja-JP" altLang="en-US"/>
              <a:pPr>
                <a:defRPr/>
              </a:pPr>
              <a:t>2023/6/28</a:t>
            </a:fld>
            <a:endParaRPr lang="ja-JP" altLang="en-US"/>
          </a:p>
        </p:txBody>
      </p:sp>
      <p:sp>
        <p:nvSpPr>
          <p:cNvPr id="6" name="Footer Placeholder 4">
            <a:extLst>
              <a:ext uri="{FF2B5EF4-FFF2-40B4-BE49-F238E27FC236}">
                <a16:creationId xmlns:a16="http://schemas.microsoft.com/office/drawing/2014/main" id="{BA78AC52-368F-C000-E0E7-107BF9D3EB14}"/>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F305AE36-B402-D126-B245-649B630A12CC}"/>
              </a:ext>
            </a:extLst>
          </p:cNvPr>
          <p:cNvSpPr>
            <a:spLocks noGrp="1"/>
          </p:cNvSpPr>
          <p:nvPr>
            <p:ph type="sldNum" sz="quarter" idx="12"/>
          </p:nvPr>
        </p:nvSpPr>
        <p:spPr/>
        <p:txBody>
          <a:bodyPr/>
          <a:lstStyle>
            <a:lvl1pPr>
              <a:defRPr/>
            </a:lvl1pPr>
          </a:lstStyle>
          <a:p>
            <a:pPr>
              <a:defRPr/>
            </a:pPr>
            <a:fld id="{DCE92BD4-3F6E-480D-AD3B-FF9514A13AA2}" type="slidenum">
              <a:rPr lang="ja-JP" altLang="en-US"/>
              <a:pPr>
                <a:defRPr/>
              </a:pPr>
              <a:t>‹#›</a:t>
            </a:fld>
            <a:endParaRPr lang="ja-JP" altLang="en-US"/>
          </a:p>
        </p:txBody>
      </p:sp>
    </p:spTree>
    <p:extLst>
      <p:ext uri="{BB962C8B-B14F-4D97-AF65-F5344CB8AC3E}">
        <p14:creationId xmlns:p14="http://schemas.microsoft.com/office/powerpoint/2010/main" val="3005968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4" name="Picture 7" descr="Celestia-R1---OverlayContentSD.png">
            <a:extLst>
              <a:ext uri="{FF2B5EF4-FFF2-40B4-BE49-F238E27FC236}">
                <a16:creationId xmlns:a16="http://schemas.microsoft.com/office/drawing/2014/main" id="{C6CA8E9F-7314-7E8C-1DE2-011AABD3C87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28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ADE8ACE9-C7E6-AD7D-350F-5F4DC3151F69}"/>
              </a:ext>
            </a:extLst>
          </p:cNvPr>
          <p:cNvSpPr>
            <a:spLocks noGrp="1"/>
          </p:cNvSpPr>
          <p:nvPr>
            <p:ph type="dt" sz="half" idx="10"/>
          </p:nvPr>
        </p:nvSpPr>
        <p:spPr/>
        <p:txBody>
          <a:bodyPr/>
          <a:lstStyle>
            <a:lvl1pPr>
              <a:defRPr/>
            </a:lvl1pPr>
          </a:lstStyle>
          <a:p>
            <a:pPr>
              <a:defRPr/>
            </a:pPr>
            <a:fld id="{EF17B2B7-F909-43D5-B5F4-DDEFAD059BFA}" type="datetimeFigureOut">
              <a:rPr lang="ja-JP" altLang="en-US"/>
              <a:pPr>
                <a:defRPr/>
              </a:pPr>
              <a:t>2023/6/28</a:t>
            </a:fld>
            <a:endParaRPr lang="ja-JP" altLang="en-US"/>
          </a:p>
        </p:txBody>
      </p:sp>
      <p:sp>
        <p:nvSpPr>
          <p:cNvPr id="6" name="Footer Placeholder 4">
            <a:extLst>
              <a:ext uri="{FF2B5EF4-FFF2-40B4-BE49-F238E27FC236}">
                <a16:creationId xmlns:a16="http://schemas.microsoft.com/office/drawing/2014/main" id="{34AA101B-5268-575C-8335-782E7BA500B3}"/>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5042AB24-DA1D-1B0B-8FD0-543A51243FCB}"/>
              </a:ext>
            </a:extLst>
          </p:cNvPr>
          <p:cNvSpPr>
            <a:spLocks noGrp="1"/>
          </p:cNvSpPr>
          <p:nvPr>
            <p:ph type="sldNum" sz="quarter" idx="12"/>
          </p:nvPr>
        </p:nvSpPr>
        <p:spPr/>
        <p:txBody>
          <a:bodyPr/>
          <a:lstStyle>
            <a:lvl1pPr>
              <a:defRPr/>
            </a:lvl1pPr>
          </a:lstStyle>
          <a:p>
            <a:pPr>
              <a:defRPr/>
            </a:pPr>
            <a:fld id="{766054CE-F3CD-402F-8EA0-B4D4B9F44027}" type="slidenum">
              <a:rPr lang="ja-JP" altLang="en-US"/>
              <a:pPr>
                <a:defRPr/>
              </a:pPr>
              <a:t>‹#›</a:t>
            </a:fld>
            <a:endParaRPr lang="ja-JP" altLang="en-US"/>
          </a:p>
        </p:txBody>
      </p:sp>
    </p:spTree>
    <p:extLst>
      <p:ext uri="{BB962C8B-B14F-4D97-AF65-F5344CB8AC3E}">
        <p14:creationId xmlns:p14="http://schemas.microsoft.com/office/powerpoint/2010/main" val="125950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4" name="Picture 7" descr="Celestia-R1---OverlayContentSD.png">
            <a:extLst>
              <a:ext uri="{FF2B5EF4-FFF2-40B4-BE49-F238E27FC236}">
                <a16:creationId xmlns:a16="http://schemas.microsoft.com/office/drawing/2014/main" id="{7CC58A26-B3C3-CAF7-ADDC-136EB4F6C4E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2" y="3308581"/>
            <a:ext cx="7772400" cy="1468800"/>
          </a:xfrm>
        </p:spPr>
        <p:txBody>
          <a:bodyPr anchor="b"/>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5EDE8B53-7E03-F178-D8CC-72C78285193D}"/>
              </a:ext>
            </a:extLst>
          </p:cNvPr>
          <p:cNvSpPr>
            <a:spLocks noGrp="1"/>
          </p:cNvSpPr>
          <p:nvPr>
            <p:ph type="dt" sz="half" idx="10"/>
          </p:nvPr>
        </p:nvSpPr>
        <p:spPr/>
        <p:txBody>
          <a:bodyPr/>
          <a:lstStyle>
            <a:lvl1pPr>
              <a:defRPr/>
            </a:lvl1pPr>
          </a:lstStyle>
          <a:p>
            <a:pPr>
              <a:defRPr/>
            </a:pPr>
            <a:fld id="{9C6AD37E-9DF3-4FB0-8E08-586CCF5EF869}" type="datetimeFigureOut">
              <a:rPr lang="ja-JP" altLang="en-US"/>
              <a:pPr>
                <a:defRPr/>
              </a:pPr>
              <a:t>2023/6/28</a:t>
            </a:fld>
            <a:endParaRPr lang="ja-JP" altLang="en-US"/>
          </a:p>
        </p:txBody>
      </p:sp>
      <p:sp>
        <p:nvSpPr>
          <p:cNvPr id="6" name="Footer Placeholder 4">
            <a:extLst>
              <a:ext uri="{FF2B5EF4-FFF2-40B4-BE49-F238E27FC236}">
                <a16:creationId xmlns:a16="http://schemas.microsoft.com/office/drawing/2014/main" id="{4451AB9B-4F17-65AF-E498-A7AC29393FAC}"/>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2C2D1E93-3A16-D509-B6D2-5B36DD5DE7B0}"/>
              </a:ext>
            </a:extLst>
          </p:cNvPr>
          <p:cNvSpPr>
            <a:spLocks noGrp="1"/>
          </p:cNvSpPr>
          <p:nvPr>
            <p:ph type="sldNum" sz="quarter" idx="12"/>
          </p:nvPr>
        </p:nvSpPr>
        <p:spPr/>
        <p:txBody>
          <a:bodyPr/>
          <a:lstStyle>
            <a:lvl1pPr>
              <a:defRPr/>
            </a:lvl1pPr>
          </a:lstStyle>
          <a:p>
            <a:pPr>
              <a:defRPr/>
            </a:pPr>
            <a:fld id="{C0D8750D-ABE7-44BB-91CA-F46BA72AFC24}" type="slidenum">
              <a:rPr lang="ja-JP" altLang="en-US"/>
              <a:pPr>
                <a:defRPr/>
              </a:pPr>
              <a:t>‹#›</a:t>
            </a:fld>
            <a:endParaRPr lang="ja-JP" altLang="en-US"/>
          </a:p>
        </p:txBody>
      </p:sp>
    </p:spTree>
    <p:extLst>
      <p:ext uri="{BB962C8B-B14F-4D97-AF65-F5344CB8AC3E}">
        <p14:creationId xmlns:p14="http://schemas.microsoft.com/office/powerpoint/2010/main" val="107158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5" name="Picture 9" descr="Celestia-R1---OverlayContentSD.png">
            <a:extLst>
              <a:ext uri="{FF2B5EF4-FFF2-40B4-BE49-F238E27FC236}">
                <a16:creationId xmlns:a16="http://schemas.microsoft.com/office/drawing/2014/main" id="{18B53743-D7AF-1C82-BFE3-08BEA5363E7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Date Placeholder 4">
            <a:extLst>
              <a:ext uri="{FF2B5EF4-FFF2-40B4-BE49-F238E27FC236}">
                <a16:creationId xmlns:a16="http://schemas.microsoft.com/office/drawing/2014/main" id="{5D73A6B8-E962-0150-D75E-BBD6EBCF8A79}"/>
              </a:ext>
            </a:extLst>
          </p:cNvPr>
          <p:cNvSpPr>
            <a:spLocks noGrp="1"/>
          </p:cNvSpPr>
          <p:nvPr>
            <p:ph type="dt" sz="half" idx="10"/>
          </p:nvPr>
        </p:nvSpPr>
        <p:spPr/>
        <p:txBody>
          <a:bodyPr/>
          <a:lstStyle>
            <a:lvl1pPr>
              <a:defRPr/>
            </a:lvl1pPr>
          </a:lstStyle>
          <a:p>
            <a:pPr>
              <a:defRPr/>
            </a:pPr>
            <a:fld id="{12320D1F-623D-4257-9673-15DEC2DDEE1C}" type="datetimeFigureOut">
              <a:rPr lang="ja-JP" altLang="en-US"/>
              <a:pPr>
                <a:defRPr/>
              </a:pPr>
              <a:t>2023/6/28</a:t>
            </a:fld>
            <a:endParaRPr lang="ja-JP" altLang="en-US"/>
          </a:p>
        </p:txBody>
      </p:sp>
      <p:sp>
        <p:nvSpPr>
          <p:cNvPr id="7" name="Footer Placeholder 5">
            <a:extLst>
              <a:ext uri="{FF2B5EF4-FFF2-40B4-BE49-F238E27FC236}">
                <a16:creationId xmlns:a16="http://schemas.microsoft.com/office/drawing/2014/main" id="{7E5CB6F9-5824-5903-4E07-D7591EF4016A}"/>
              </a:ext>
            </a:extLst>
          </p:cNvPr>
          <p:cNvSpPr>
            <a:spLocks noGrp="1"/>
          </p:cNvSpPr>
          <p:nvPr>
            <p:ph type="ftr" sz="quarter" idx="11"/>
          </p:nvPr>
        </p:nvSpPr>
        <p:spPr/>
        <p:txBody>
          <a:bodyPr/>
          <a:lstStyle>
            <a:lvl1pPr>
              <a:defRPr/>
            </a:lvl1pPr>
          </a:lstStyle>
          <a:p>
            <a:pPr>
              <a:defRPr/>
            </a:pPr>
            <a:endParaRPr lang="ja-JP" altLang="en-US"/>
          </a:p>
        </p:txBody>
      </p:sp>
      <p:sp>
        <p:nvSpPr>
          <p:cNvPr id="8" name="Slide Number Placeholder 6">
            <a:extLst>
              <a:ext uri="{FF2B5EF4-FFF2-40B4-BE49-F238E27FC236}">
                <a16:creationId xmlns:a16="http://schemas.microsoft.com/office/drawing/2014/main" id="{8A8FE413-0C06-098F-0911-BD3DA11C8649}"/>
              </a:ext>
            </a:extLst>
          </p:cNvPr>
          <p:cNvSpPr>
            <a:spLocks noGrp="1"/>
          </p:cNvSpPr>
          <p:nvPr>
            <p:ph type="sldNum" sz="quarter" idx="12"/>
          </p:nvPr>
        </p:nvSpPr>
        <p:spPr/>
        <p:txBody>
          <a:bodyPr/>
          <a:lstStyle>
            <a:lvl1pPr>
              <a:defRPr/>
            </a:lvl1pPr>
          </a:lstStyle>
          <a:p>
            <a:pPr>
              <a:defRPr/>
            </a:pPr>
            <a:fld id="{98CDDCF2-1E58-4378-81EF-AAF360E25C19}" type="slidenum">
              <a:rPr lang="ja-JP" altLang="en-US"/>
              <a:pPr>
                <a:defRPr/>
              </a:pPr>
              <a:t>‹#›</a:t>
            </a:fld>
            <a:endParaRPr lang="ja-JP" altLang="en-US"/>
          </a:p>
        </p:txBody>
      </p:sp>
    </p:spTree>
    <p:extLst>
      <p:ext uri="{BB962C8B-B14F-4D97-AF65-F5344CB8AC3E}">
        <p14:creationId xmlns:p14="http://schemas.microsoft.com/office/powerpoint/2010/main" val="2750437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7" name="Picture 12" descr="Celestia-R1---OverlayContentSD.png">
            <a:extLst>
              <a:ext uri="{FF2B5EF4-FFF2-40B4-BE49-F238E27FC236}">
                <a16:creationId xmlns:a16="http://schemas.microsoft.com/office/drawing/2014/main" id="{5A51B6D1-0F26-F90C-786E-1AFC64504B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Date Placeholder 6">
            <a:extLst>
              <a:ext uri="{FF2B5EF4-FFF2-40B4-BE49-F238E27FC236}">
                <a16:creationId xmlns:a16="http://schemas.microsoft.com/office/drawing/2014/main" id="{7965647E-DE6C-25DC-73C7-D79774815913}"/>
              </a:ext>
            </a:extLst>
          </p:cNvPr>
          <p:cNvSpPr>
            <a:spLocks noGrp="1"/>
          </p:cNvSpPr>
          <p:nvPr>
            <p:ph type="dt" sz="half" idx="10"/>
          </p:nvPr>
        </p:nvSpPr>
        <p:spPr/>
        <p:txBody>
          <a:bodyPr/>
          <a:lstStyle>
            <a:lvl1pPr>
              <a:defRPr/>
            </a:lvl1pPr>
          </a:lstStyle>
          <a:p>
            <a:pPr>
              <a:defRPr/>
            </a:pPr>
            <a:fld id="{533F09E4-71B5-47C1-9FDE-71A52437CA43}" type="datetimeFigureOut">
              <a:rPr lang="ja-JP" altLang="en-US"/>
              <a:pPr>
                <a:defRPr/>
              </a:pPr>
              <a:t>2023/6/28</a:t>
            </a:fld>
            <a:endParaRPr lang="ja-JP" altLang="en-US"/>
          </a:p>
        </p:txBody>
      </p:sp>
      <p:sp>
        <p:nvSpPr>
          <p:cNvPr id="9" name="Footer Placeholder 7">
            <a:extLst>
              <a:ext uri="{FF2B5EF4-FFF2-40B4-BE49-F238E27FC236}">
                <a16:creationId xmlns:a16="http://schemas.microsoft.com/office/drawing/2014/main" id="{27AD4B06-A1B0-CC42-0F5F-42CC7359435E}"/>
              </a:ext>
            </a:extLst>
          </p:cNvPr>
          <p:cNvSpPr>
            <a:spLocks noGrp="1"/>
          </p:cNvSpPr>
          <p:nvPr>
            <p:ph type="ftr" sz="quarter" idx="11"/>
          </p:nvPr>
        </p:nvSpPr>
        <p:spPr/>
        <p:txBody>
          <a:bodyPr/>
          <a:lstStyle>
            <a:lvl1pPr>
              <a:defRPr/>
            </a:lvl1pPr>
          </a:lstStyle>
          <a:p>
            <a:pPr>
              <a:defRPr/>
            </a:pPr>
            <a:endParaRPr lang="ja-JP" altLang="en-US"/>
          </a:p>
        </p:txBody>
      </p:sp>
      <p:sp>
        <p:nvSpPr>
          <p:cNvPr id="10" name="Slide Number Placeholder 8">
            <a:extLst>
              <a:ext uri="{FF2B5EF4-FFF2-40B4-BE49-F238E27FC236}">
                <a16:creationId xmlns:a16="http://schemas.microsoft.com/office/drawing/2014/main" id="{6BEDDC29-35F1-8024-0ED1-88ED972BF1D6}"/>
              </a:ext>
            </a:extLst>
          </p:cNvPr>
          <p:cNvSpPr>
            <a:spLocks noGrp="1"/>
          </p:cNvSpPr>
          <p:nvPr>
            <p:ph type="sldNum" sz="quarter" idx="12"/>
          </p:nvPr>
        </p:nvSpPr>
        <p:spPr/>
        <p:txBody>
          <a:bodyPr/>
          <a:lstStyle>
            <a:lvl1pPr>
              <a:defRPr/>
            </a:lvl1pPr>
          </a:lstStyle>
          <a:p>
            <a:pPr>
              <a:defRPr/>
            </a:pPr>
            <a:fld id="{015A8DB5-BF77-480D-991C-447667833F1A}" type="slidenum">
              <a:rPr lang="ja-JP" altLang="en-US"/>
              <a:pPr>
                <a:defRPr/>
              </a:pPr>
              <a:t>‹#›</a:t>
            </a:fld>
            <a:endParaRPr lang="ja-JP" altLang="en-US"/>
          </a:p>
        </p:txBody>
      </p:sp>
    </p:spTree>
    <p:extLst>
      <p:ext uri="{BB962C8B-B14F-4D97-AF65-F5344CB8AC3E}">
        <p14:creationId xmlns:p14="http://schemas.microsoft.com/office/powerpoint/2010/main" val="2296325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3" name="Picture 5" descr="Celestia-R1---OverlayContentSD.png">
            <a:extLst>
              <a:ext uri="{FF2B5EF4-FFF2-40B4-BE49-F238E27FC236}">
                <a16:creationId xmlns:a16="http://schemas.microsoft.com/office/drawing/2014/main" id="{4C769B64-1508-7F25-F020-F9E03932373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1" y="609601"/>
            <a:ext cx="7772400" cy="1456267"/>
          </a:xfrm>
        </p:spPr>
        <p:txBody>
          <a:bodyPr/>
          <a:lstStyle>
            <a:lvl1pPr>
              <a:defRPr sz="3200"/>
            </a:lvl1pPr>
          </a:lstStyle>
          <a:p>
            <a:r>
              <a:rPr lang="ja-JP" altLang="en-US"/>
              <a:t>マスター タイトルの書式設定</a:t>
            </a:r>
            <a:endParaRPr lang="en-US" dirty="0"/>
          </a:p>
        </p:txBody>
      </p:sp>
      <p:sp>
        <p:nvSpPr>
          <p:cNvPr id="4" name="Date Placeholder 2">
            <a:extLst>
              <a:ext uri="{FF2B5EF4-FFF2-40B4-BE49-F238E27FC236}">
                <a16:creationId xmlns:a16="http://schemas.microsoft.com/office/drawing/2014/main" id="{2703FC6F-B1F2-7968-3BEC-0D1D17539433}"/>
              </a:ext>
            </a:extLst>
          </p:cNvPr>
          <p:cNvSpPr>
            <a:spLocks noGrp="1"/>
          </p:cNvSpPr>
          <p:nvPr>
            <p:ph type="dt" sz="half" idx="10"/>
          </p:nvPr>
        </p:nvSpPr>
        <p:spPr/>
        <p:txBody>
          <a:bodyPr/>
          <a:lstStyle>
            <a:lvl1pPr>
              <a:defRPr/>
            </a:lvl1pPr>
          </a:lstStyle>
          <a:p>
            <a:pPr>
              <a:defRPr/>
            </a:pPr>
            <a:fld id="{5C0DE211-B5EF-4E6B-9ED5-BCE26C22485C}" type="datetimeFigureOut">
              <a:rPr lang="ja-JP" altLang="en-US"/>
              <a:pPr>
                <a:defRPr/>
              </a:pPr>
              <a:t>2023/6/28</a:t>
            </a:fld>
            <a:endParaRPr lang="ja-JP" altLang="en-US"/>
          </a:p>
        </p:txBody>
      </p:sp>
      <p:sp>
        <p:nvSpPr>
          <p:cNvPr id="5" name="Footer Placeholder 3">
            <a:extLst>
              <a:ext uri="{FF2B5EF4-FFF2-40B4-BE49-F238E27FC236}">
                <a16:creationId xmlns:a16="http://schemas.microsoft.com/office/drawing/2014/main" id="{B706AF67-010D-C583-C283-306B18E9BCE7}"/>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4">
            <a:extLst>
              <a:ext uri="{FF2B5EF4-FFF2-40B4-BE49-F238E27FC236}">
                <a16:creationId xmlns:a16="http://schemas.microsoft.com/office/drawing/2014/main" id="{9226A6BD-C052-7DE9-5906-58088E384822}"/>
              </a:ext>
            </a:extLst>
          </p:cNvPr>
          <p:cNvSpPr>
            <a:spLocks noGrp="1"/>
          </p:cNvSpPr>
          <p:nvPr>
            <p:ph type="sldNum" sz="quarter" idx="12"/>
          </p:nvPr>
        </p:nvSpPr>
        <p:spPr/>
        <p:txBody>
          <a:bodyPr/>
          <a:lstStyle>
            <a:lvl1pPr>
              <a:defRPr/>
            </a:lvl1pPr>
          </a:lstStyle>
          <a:p>
            <a:pPr>
              <a:defRPr/>
            </a:pPr>
            <a:fld id="{542C137F-5259-4680-82A5-935A8DA2CEC5}" type="slidenum">
              <a:rPr lang="ja-JP" altLang="en-US"/>
              <a:pPr>
                <a:defRPr/>
              </a:pPr>
              <a:t>‹#›</a:t>
            </a:fld>
            <a:endParaRPr lang="ja-JP" altLang="en-US"/>
          </a:p>
        </p:txBody>
      </p:sp>
    </p:spTree>
    <p:extLst>
      <p:ext uri="{BB962C8B-B14F-4D97-AF65-F5344CB8AC3E}">
        <p14:creationId xmlns:p14="http://schemas.microsoft.com/office/powerpoint/2010/main" val="3038241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2" name="Picture 4" descr="Celestia-R1---OverlayContentSD.png">
            <a:extLst>
              <a:ext uri="{FF2B5EF4-FFF2-40B4-BE49-F238E27FC236}">
                <a16:creationId xmlns:a16="http://schemas.microsoft.com/office/drawing/2014/main" id="{23BD1AD4-F54C-557F-26C1-05420DA8BAA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a:extLst>
              <a:ext uri="{FF2B5EF4-FFF2-40B4-BE49-F238E27FC236}">
                <a16:creationId xmlns:a16="http://schemas.microsoft.com/office/drawing/2014/main" id="{27D5FFBB-BD38-FEA2-A722-B4331CBDD088}"/>
              </a:ext>
            </a:extLst>
          </p:cNvPr>
          <p:cNvSpPr>
            <a:spLocks noGrp="1"/>
          </p:cNvSpPr>
          <p:nvPr>
            <p:ph type="dt" sz="half" idx="10"/>
          </p:nvPr>
        </p:nvSpPr>
        <p:spPr/>
        <p:txBody>
          <a:bodyPr/>
          <a:lstStyle>
            <a:lvl1pPr>
              <a:defRPr/>
            </a:lvl1pPr>
          </a:lstStyle>
          <a:p>
            <a:pPr>
              <a:defRPr/>
            </a:pPr>
            <a:fld id="{95427C69-F5B6-49F1-A879-451467D145C5}" type="datetimeFigureOut">
              <a:rPr lang="ja-JP" altLang="en-US"/>
              <a:pPr>
                <a:defRPr/>
              </a:pPr>
              <a:t>2023/6/28</a:t>
            </a:fld>
            <a:endParaRPr lang="ja-JP" altLang="en-US"/>
          </a:p>
        </p:txBody>
      </p:sp>
      <p:sp>
        <p:nvSpPr>
          <p:cNvPr id="4" name="Footer Placeholder 2">
            <a:extLst>
              <a:ext uri="{FF2B5EF4-FFF2-40B4-BE49-F238E27FC236}">
                <a16:creationId xmlns:a16="http://schemas.microsoft.com/office/drawing/2014/main" id="{4F7B2AC1-7BCF-7DCE-D1D9-12C027D0A092}"/>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3">
            <a:extLst>
              <a:ext uri="{FF2B5EF4-FFF2-40B4-BE49-F238E27FC236}">
                <a16:creationId xmlns:a16="http://schemas.microsoft.com/office/drawing/2014/main" id="{BFECCF2A-27D1-5A4C-50EF-18FEA4AEE27E}"/>
              </a:ext>
            </a:extLst>
          </p:cNvPr>
          <p:cNvSpPr>
            <a:spLocks noGrp="1"/>
          </p:cNvSpPr>
          <p:nvPr>
            <p:ph type="sldNum" sz="quarter" idx="12"/>
          </p:nvPr>
        </p:nvSpPr>
        <p:spPr/>
        <p:txBody>
          <a:bodyPr/>
          <a:lstStyle>
            <a:lvl1pPr>
              <a:defRPr/>
            </a:lvl1pPr>
          </a:lstStyle>
          <a:p>
            <a:pPr>
              <a:defRPr/>
            </a:pPr>
            <a:fld id="{8361C152-D37A-49A5-9278-4ABBCBA05FC1}" type="slidenum">
              <a:rPr lang="ja-JP" altLang="en-US"/>
              <a:pPr>
                <a:defRPr/>
              </a:pPr>
              <a:t>‹#›</a:t>
            </a:fld>
            <a:endParaRPr lang="ja-JP" altLang="en-US"/>
          </a:p>
        </p:txBody>
      </p:sp>
    </p:spTree>
    <p:extLst>
      <p:ext uri="{BB962C8B-B14F-4D97-AF65-F5344CB8AC3E}">
        <p14:creationId xmlns:p14="http://schemas.microsoft.com/office/powerpoint/2010/main" val="365558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5" name="Picture 11" descr="Celestia-R1---OverlayContentSD.png">
            <a:extLst>
              <a:ext uri="{FF2B5EF4-FFF2-40B4-BE49-F238E27FC236}">
                <a16:creationId xmlns:a16="http://schemas.microsoft.com/office/drawing/2014/main" id="{C2DA7519-1FCC-4F02-16C7-68FB0ABADC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1718" y="1557868"/>
            <a:ext cx="2862910" cy="1439332"/>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606144" y="609601"/>
            <a:ext cx="4627975" cy="518160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Date Placeholder 4">
            <a:extLst>
              <a:ext uri="{FF2B5EF4-FFF2-40B4-BE49-F238E27FC236}">
                <a16:creationId xmlns:a16="http://schemas.microsoft.com/office/drawing/2014/main" id="{C13D63F7-7534-9471-66F3-089140B9F653}"/>
              </a:ext>
            </a:extLst>
          </p:cNvPr>
          <p:cNvSpPr>
            <a:spLocks noGrp="1"/>
          </p:cNvSpPr>
          <p:nvPr>
            <p:ph type="dt" sz="half" idx="10"/>
          </p:nvPr>
        </p:nvSpPr>
        <p:spPr/>
        <p:txBody>
          <a:bodyPr/>
          <a:lstStyle>
            <a:lvl1pPr>
              <a:defRPr/>
            </a:lvl1pPr>
          </a:lstStyle>
          <a:p>
            <a:pPr>
              <a:defRPr/>
            </a:pPr>
            <a:fld id="{1D5E8805-0B40-423A-B673-05895B8DBBFA}" type="datetimeFigureOut">
              <a:rPr lang="ja-JP" altLang="en-US"/>
              <a:pPr>
                <a:defRPr/>
              </a:pPr>
              <a:t>2023/6/28</a:t>
            </a:fld>
            <a:endParaRPr lang="ja-JP" altLang="en-US"/>
          </a:p>
        </p:txBody>
      </p:sp>
      <p:sp>
        <p:nvSpPr>
          <p:cNvPr id="7" name="Footer Placeholder 5">
            <a:extLst>
              <a:ext uri="{FF2B5EF4-FFF2-40B4-BE49-F238E27FC236}">
                <a16:creationId xmlns:a16="http://schemas.microsoft.com/office/drawing/2014/main" id="{589F04E7-292E-C8EC-1BF9-2E18FB746544}"/>
              </a:ext>
            </a:extLst>
          </p:cNvPr>
          <p:cNvSpPr>
            <a:spLocks noGrp="1"/>
          </p:cNvSpPr>
          <p:nvPr>
            <p:ph type="ftr" sz="quarter" idx="11"/>
          </p:nvPr>
        </p:nvSpPr>
        <p:spPr/>
        <p:txBody>
          <a:bodyPr/>
          <a:lstStyle>
            <a:lvl1pPr>
              <a:defRPr/>
            </a:lvl1pPr>
          </a:lstStyle>
          <a:p>
            <a:pPr>
              <a:defRPr/>
            </a:pPr>
            <a:endParaRPr lang="ja-JP" altLang="en-US"/>
          </a:p>
        </p:txBody>
      </p:sp>
      <p:sp>
        <p:nvSpPr>
          <p:cNvPr id="8" name="Slide Number Placeholder 6">
            <a:extLst>
              <a:ext uri="{FF2B5EF4-FFF2-40B4-BE49-F238E27FC236}">
                <a16:creationId xmlns:a16="http://schemas.microsoft.com/office/drawing/2014/main" id="{3C788EA0-B648-C4A7-FEDD-C2B2048C147D}"/>
              </a:ext>
            </a:extLst>
          </p:cNvPr>
          <p:cNvSpPr>
            <a:spLocks noGrp="1"/>
          </p:cNvSpPr>
          <p:nvPr>
            <p:ph type="sldNum" sz="quarter" idx="12"/>
          </p:nvPr>
        </p:nvSpPr>
        <p:spPr/>
        <p:txBody>
          <a:bodyPr/>
          <a:lstStyle>
            <a:lvl1pPr>
              <a:defRPr/>
            </a:lvl1pPr>
          </a:lstStyle>
          <a:p>
            <a:pPr>
              <a:defRPr/>
            </a:pPr>
            <a:fld id="{6572EC79-15BB-47A3-8FAE-92EDB3365E47}" type="slidenum">
              <a:rPr lang="ja-JP" altLang="en-US"/>
              <a:pPr>
                <a:defRPr/>
              </a:pPr>
              <a:t>‹#›</a:t>
            </a:fld>
            <a:endParaRPr lang="ja-JP" altLang="en-US"/>
          </a:p>
        </p:txBody>
      </p:sp>
    </p:spTree>
    <p:extLst>
      <p:ext uri="{BB962C8B-B14F-4D97-AF65-F5344CB8AC3E}">
        <p14:creationId xmlns:p14="http://schemas.microsoft.com/office/powerpoint/2010/main" val="2137181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3" name="Picture 10" descr="Celestia-R1---OverlayContentSD.png">
            <a:extLst>
              <a:ext uri="{FF2B5EF4-FFF2-40B4-BE49-F238E27FC236}">
                <a16:creationId xmlns:a16="http://schemas.microsoft.com/office/drawing/2014/main" id="{1816A7C6-5E0E-319D-FD80-B7D21509B9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2128" y="1735672"/>
            <a:ext cx="4097204" cy="1371600"/>
          </a:xfrm>
        </p:spPr>
        <p:txBody>
          <a:bodyPr anchor="b"/>
          <a:lstStyle>
            <a:lvl1pPr algn="l">
              <a:defRPr sz="24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rtlCol="0" anchor="t">
            <a:normAutofit/>
          </a:bodyPr>
          <a:lstStyle>
            <a:lvl1pPr>
              <a:defRPr lang="en-US" sz="1600" dirty="0"/>
            </a:lvl1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a:extLst>
              <a:ext uri="{FF2B5EF4-FFF2-40B4-BE49-F238E27FC236}">
                <a16:creationId xmlns:a16="http://schemas.microsoft.com/office/drawing/2014/main" id="{920DF122-BB17-1DD6-D97A-FE4F3DC2805D}"/>
              </a:ext>
            </a:extLst>
          </p:cNvPr>
          <p:cNvSpPr>
            <a:spLocks noGrp="1"/>
          </p:cNvSpPr>
          <p:nvPr>
            <p:ph type="dt" sz="half" idx="10"/>
          </p:nvPr>
        </p:nvSpPr>
        <p:spPr/>
        <p:txBody>
          <a:bodyPr/>
          <a:lstStyle>
            <a:lvl1pPr>
              <a:defRPr/>
            </a:lvl1pPr>
          </a:lstStyle>
          <a:p>
            <a:pPr>
              <a:defRPr/>
            </a:pPr>
            <a:fld id="{A1260E8E-D5AF-4038-8FCD-37ECFB30BB0C}" type="datetimeFigureOut">
              <a:rPr lang="ja-JP" altLang="en-US"/>
              <a:pPr>
                <a:defRPr/>
              </a:pPr>
              <a:t>2023/6/28</a:t>
            </a:fld>
            <a:endParaRPr lang="ja-JP" altLang="en-US"/>
          </a:p>
        </p:txBody>
      </p:sp>
      <p:sp>
        <p:nvSpPr>
          <p:cNvPr id="6" name="Footer Placeholder 5">
            <a:extLst>
              <a:ext uri="{FF2B5EF4-FFF2-40B4-BE49-F238E27FC236}">
                <a16:creationId xmlns:a16="http://schemas.microsoft.com/office/drawing/2014/main" id="{451D3797-66EE-9A46-76ED-1BC47DCFC580}"/>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6">
            <a:extLst>
              <a:ext uri="{FF2B5EF4-FFF2-40B4-BE49-F238E27FC236}">
                <a16:creationId xmlns:a16="http://schemas.microsoft.com/office/drawing/2014/main" id="{0A035344-13EC-F0B6-A082-3FD855596F51}"/>
              </a:ext>
            </a:extLst>
          </p:cNvPr>
          <p:cNvSpPr>
            <a:spLocks noGrp="1"/>
          </p:cNvSpPr>
          <p:nvPr>
            <p:ph type="sldNum" sz="quarter" idx="12"/>
          </p:nvPr>
        </p:nvSpPr>
        <p:spPr/>
        <p:txBody>
          <a:bodyPr/>
          <a:lstStyle>
            <a:lvl1pPr>
              <a:defRPr/>
            </a:lvl1pPr>
          </a:lstStyle>
          <a:p>
            <a:pPr>
              <a:defRPr/>
            </a:pPr>
            <a:fld id="{62D9D39A-6ABE-4455-8B93-C9F06500545D}" type="slidenum">
              <a:rPr lang="ja-JP" altLang="en-US"/>
              <a:pPr>
                <a:defRPr/>
              </a:pPr>
              <a:t>‹#›</a:t>
            </a:fld>
            <a:endParaRPr lang="ja-JP" altLang="en-US"/>
          </a:p>
        </p:txBody>
      </p:sp>
    </p:spTree>
    <p:extLst>
      <p:ext uri="{BB962C8B-B14F-4D97-AF65-F5344CB8AC3E}">
        <p14:creationId xmlns:p14="http://schemas.microsoft.com/office/powerpoint/2010/main" val="2238364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E01485-A8E6-BA3F-C004-19AAA3DE471C}"/>
              </a:ext>
            </a:extLst>
          </p:cNvPr>
          <p:cNvSpPr>
            <a:spLocks noGrp="1"/>
          </p:cNvSpPr>
          <p:nvPr>
            <p:ph type="title"/>
          </p:nvPr>
        </p:nvSpPr>
        <p:spPr>
          <a:xfrm>
            <a:off x="457200" y="609600"/>
            <a:ext cx="7772400" cy="1455738"/>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1027" name="Text Placeholder 2">
            <a:extLst>
              <a:ext uri="{FF2B5EF4-FFF2-40B4-BE49-F238E27FC236}">
                <a16:creationId xmlns:a16="http://schemas.microsoft.com/office/drawing/2014/main" id="{2A9903D0-9258-9C8D-7A09-9EC3C42BDE3A}"/>
              </a:ext>
            </a:extLst>
          </p:cNvPr>
          <p:cNvSpPr>
            <a:spLocks noGrp="1"/>
          </p:cNvSpPr>
          <p:nvPr>
            <p:ph type="body" idx="1"/>
          </p:nvPr>
        </p:nvSpPr>
        <p:spPr bwMode="auto">
          <a:xfrm>
            <a:off x="457200" y="2141538"/>
            <a:ext cx="7772400" cy="364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DA7FB651-7A40-F8CE-2397-22F5678982F9}"/>
              </a:ext>
            </a:extLst>
          </p:cNvPr>
          <p:cNvSpPr>
            <a:spLocks noGrp="1"/>
          </p:cNvSpPr>
          <p:nvPr>
            <p:ph type="dt" sz="half" idx="2"/>
          </p:nvPr>
        </p:nvSpPr>
        <p:spPr>
          <a:xfrm>
            <a:off x="6523038" y="5870575"/>
            <a:ext cx="121285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103070AC-D21D-40AD-B162-8FC136031FD5}" type="datetimeFigureOut">
              <a:rPr lang="ja-JP" altLang="en-US"/>
              <a:pPr>
                <a:defRPr/>
              </a:pPr>
              <a:t>2023/6/28</a:t>
            </a:fld>
            <a:endParaRPr lang="ja-JP" altLang="en-US"/>
          </a:p>
        </p:txBody>
      </p:sp>
      <p:sp>
        <p:nvSpPr>
          <p:cNvPr id="5" name="Footer Placeholder 4">
            <a:extLst>
              <a:ext uri="{FF2B5EF4-FFF2-40B4-BE49-F238E27FC236}">
                <a16:creationId xmlns:a16="http://schemas.microsoft.com/office/drawing/2014/main" id="{0F7FB4F3-D90C-D24B-4BDE-D6691ACA9178}"/>
              </a:ext>
            </a:extLst>
          </p:cNvPr>
          <p:cNvSpPr>
            <a:spLocks noGrp="1"/>
          </p:cNvSpPr>
          <p:nvPr>
            <p:ph type="ftr" sz="quarter" idx="3"/>
          </p:nvPr>
        </p:nvSpPr>
        <p:spPr>
          <a:xfrm>
            <a:off x="457200" y="5870575"/>
            <a:ext cx="5989638"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920E31E8-AE8B-8C28-4D50-16F1E7EB7E4C}"/>
              </a:ext>
            </a:extLst>
          </p:cNvPr>
          <p:cNvSpPr>
            <a:spLocks noGrp="1"/>
          </p:cNvSpPr>
          <p:nvPr>
            <p:ph type="sldNum" sz="quarter" idx="4"/>
          </p:nvPr>
        </p:nvSpPr>
        <p:spPr>
          <a:xfrm>
            <a:off x="7812088" y="5870575"/>
            <a:ext cx="417512" cy="377825"/>
          </a:xfrm>
          <a:prstGeom prst="rect">
            <a:avLst/>
          </a:prstGeom>
        </p:spPr>
        <p:txBody>
          <a:bodyPr vert="horz" wrap="square" lIns="91440" tIns="45720" rIns="91440" bIns="45720" numCol="1" anchor="ctr" anchorCtr="0" compatLnSpc="1">
            <a:prstTxWarp prst="textNoShape">
              <a:avLst/>
            </a:prstTxWarp>
          </a:bodyPr>
          <a:lstStyle>
            <a:lvl1pPr algn="r">
              <a:defRPr sz="1000">
                <a:latin typeface="Calibri" panose="020F0502020204030204" pitchFamily="34" charset="0"/>
              </a:defRPr>
            </a:lvl1pPr>
          </a:lstStyle>
          <a:p>
            <a:pPr>
              <a:defRPr/>
            </a:pPr>
            <a:fld id="{36DD59B6-1787-4C95-8200-5F6A75D611CD}" type="slidenum">
              <a:rPr lang="ja-JP" altLang="en-US"/>
              <a:pPr>
                <a:defRPr/>
              </a:pPr>
              <a:t>‹#›</a:t>
            </a:fld>
            <a:endParaRPr lang="ja-JP" altLang="en-US"/>
          </a:p>
        </p:txBody>
      </p:sp>
    </p:spTree>
  </p:cSld>
  <p:clrMap bg1="dk1" tx1="lt1" bg2="dk2" tx2="lt2" accent1="accent1" accent2="accent2" accent3="accent3" accent4="accent4" accent5="accent5" accent6="accent6" hlink="hlink" folHlink="folHlink"/>
  <p:sldLayoutIdLst>
    <p:sldLayoutId id="2147486111" r:id="rId1"/>
    <p:sldLayoutId id="2147486112" r:id="rId2"/>
    <p:sldLayoutId id="2147486113" r:id="rId3"/>
    <p:sldLayoutId id="2147486114" r:id="rId4"/>
    <p:sldLayoutId id="2147486115" r:id="rId5"/>
    <p:sldLayoutId id="2147486116" r:id="rId6"/>
    <p:sldLayoutId id="2147486117" r:id="rId7"/>
    <p:sldLayoutId id="2147486118" r:id="rId8"/>
    <p:sldLayoutId id="2147486119" r:id="rId9"/>
    <p:sldLayoutId id="2147486120" r:id="rId10"/>
    <p:sldLayoutId id="2147486121" r:id="rId11"/>
    <p:sldLayoutId id="2147486122" r:id="rId12"/>
    <p:sldLayoutId id="2147486123" r:id="rId13"/>
    <p:sldLayoutId id="2147486124" r:id="rId14"/>
    <p:sldLayoutId id="2147486125" r:id="rId15"/>
    <p:sldLayoutId id="2147486126" r:id="rId16"/>
    <p:sldLayoutId id="2147486127" r:id="rId17"/>
  </p:sldLayoutIdLst>
  <p:txStyles>
    <p:titleStyle>
      <a:lvl1pPr algn="l" defTabSz="457200" rtl="0" eaLnBrk="0" fontAlgn="base" hangingPunct="0">
        <a:spcBef>
          <a:spcPct val="0"/>
        </a:spcBef>
        <a:spcAft>
          <a:spcPct val="0"/>
        </a:spcAft>
        <a:defRPr kumimoji="1" sz="32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2pPr>
      <a:lvl3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3pPr>
      <a:lvl4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4pPr>
      <a:lvl5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kern="1200">
          <a:solidFill>
            <a:schemeClr val="tx1"/>
          </a:solidFill>
          <a:latin typeface="+mn-lt"/>
          <a:ea typeface="+mn-ea"/>
          <a:cs typeface="+mn-cs"/>
        </a:defRPr>
      </a:lvl1pPr>
      <a:lvl2pPr marL="7429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600" kern="1200">
          <a:solidFill>
            <a:schemeClr val="tx1"/>
          </a:solidFill>
          <a:latin typeface="+mn-lt"/>
          <a:ea typeface="+mn-ea"/>
          <a:cs typeface="+mn-cs"/>
        </a:defRPr>
      </a:lvl2pPr>
      <a:lvl3pPr marL="12001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400" kern="1200">
          <a:solidFill>
            <a:schemeClr val="tx1"/>
          </a:solidFill>
          <a:latin typeface="+mn-lt"/>
          <a:ea typeface="+mn-ea"/>
          <a:cs typeface="+mn-cs"/>
        </a:defRPr>
      </a:lvl3pPr>
      <a:lvl4pPr marL="15430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4pPr>
      <a:lvl5pPr marL="20002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コンテンツ プレースホルダ 4">
            <a:extLst>
              <a:ext uri="{FF2B5EF4-FFF2-40B4-BE49-F238E27FC236}">
                <a16:creationId xmlns:a16="http://schemas.microsoft.com/office/drawing/2014/main" id="{7DF2A67A-23B7-E24A-3D2B-857A549EE1A4}"/>
              </a:ext>
            </a:extLst>
          </p:cNvPr>
          <p:cNvSpPr>
            <a:spLocks noGrp="1"/>
          </p:cNvSpPr>
          <p:nvPr>
            <p:ph idx="1"/>
          </p:nvPr>
        </p:nvSpPr>
        <p:spPr>
          <a:xfrm>
            <a:off x="250825" y="1989138"/>
            <a:ext cx="8724900" cy="2592387"/>
          </a:xfrm>
        </p:spPr>
        <p:txBody>
          <a:bodyPr/>
          <a:lstStyle/>
          <a:p>
            <a:pPr marL="0" indent="0">
              <a:buFont typeface="Arial" panose="020B0604020202020204" pitchFamily="34" charset="0"/>
              <a:buNone/>
            </a:pPr>
            <a:r>
              <a:rPr lang="ja-JP" altLang="en-US" sz="2400"/>
              <a:t>・あなたは○○県内のＡ市保健センターに所属する保健師。</a:t>
            </a:r>
            <a:endParaRPr lang="en-US" altLang="ja-JP" sz="2400"/>
          </a:p>
          <a:p>
            <a:pPr marL="0" indent="0">
              <a:buFont typeface="Arial" panose="020B0604020202020204" pitchFamily="34" charset="0"/>
              <a:buNone/>
            </a:pPr>
            <a:r>
              <a:rPr lang="ja-JP" altLang="en-US" sz="2400"/>
              <a:t>・現在は１０月１１日（金）午前１０時</a:t>
            </a:r>
            <a:endParaRPr lang="en-US" altLang="ja-JP" sz="2400"/>
          </a:p>
          <a:p>
            <a:pPr marL="0" indent="0">
              <a:buFont typeface="Arial" panose="020B0604020202020204" pitchFamily="34" charset="0"/>
              <a:buNone/>
            </a:pPr>
            <a:r>
              <a:rPr lang="ja-JP" altLang="en-US" sz="2400"/>
              <a:t>・秋雨</a:t>
            </a:r>
            <a:r>
              <a:rPr lang="ja-JP" altLang="ja-JP" sz="2400"/>
              <a:t>前線</a:t>
            </a:r>
            <a:r>
              <a:rPr lang="ja-JP" altLang="en-US" sz="2400"/>
              <a:t>の影響で一昨日から雨が降り続いているが</a:t>
            </a:r>
            <a:r>
              <a:rPr lang="ja-JP" altLang="ja-JP" sz="2400"/>
              <a:t>、１００年に１度と</a:t>
            </a:r>
            <a:r>
              <a:rPr lang="ja-JP" altLang="en-US" sz="2400"/>
              <a:t>言われる</a:t>
            </a:r>
            <a:r>
              <a:rPr lang="ja-JP" altLang="ja-JP" sz="2400"/>
              <a:t>大型</a:t>
            </a:r>
            <a:r>
              <a:rPr lang="ja-JP" altLang="en-US" sz="2400"/>
              <a:t>で猛烈な</a:t>
            </a:r>
            <a:r>
              <a:rPr lang="ja-JP" altLang="ja-JP" sz="2400"/>
              <a:t>台風</a:t>
            </a:r>
            <a:r>
              <a:rPr lang="en-US" altLang="ja-JP" sz="2400"/>
              <a:t>X</a:t>
            </a:r>
            <a:r>
              <a:rPr lang="ja-JP" altLang="en-US" sz="2400"/>
              <a:t>号が</a:t>
            </a:r>
            <a:r>
              <a:rPr lang="ja-JP" altLang="ja-JP" sz="2400"/>
              <a:t>、</a:t>
            </a:r>
            <a:r>
              <a:rPr lang="ja-JP" altLang="en-US" sz="2400"/>
              <a:t>非常に強い勢力を保ったまま、明日</a:t>
            </a:r>
            <a:r>
              <a:rPr lang="en-US" altLang="ja-JP" sz="2400"/>
              <a:t>12</a:t>
            </a:r>
            <a:r>
              <a:rPr lang="ja-JP" altLang="en-US" sz="2400"/>
              <a:t>日から１３日</a:t>
            </a:r>
            <a:r>
              <a:rPr lang="ja-JP" altLang="ja-JP" sz="2400"/>
              <a:t>にかけて</a:t>
            </a:r>
            <a:r>
              <a:rPr lang="ja-JP" altLang="en-US" sz="2400"/>
              <a:t>○○県</a:t>
            </a:r>
            <a:r>
              <a:rPr lang="ja-JP" altLang="ja-JP" sz="2400"/>
              <a:t>に</a:t>
            </a:r>
            <a:r>
              <a:rPr lang="ja-JP" altLang="en-US" sz="2400"/>
              <a:t>最</a:t>
            </a:r>
            <a:r>
              <a:rPr lang="ja-JP" altLang="ja-JP" sz="2400"/>
              <a:t>接近する</a:t>
            </a:r>
            <a:r>
              <a:rPr lang="ja-JP" altLang="en-US" sz="2400"/>
              <a:t>見込み。</a:t>
            </a:r>
            <a:endParaRPr lang="en-US" altLang="ja-JP" sz="2400"/>
          </a:p>
          <a:p>
            <a:pPr marL="0" indent="0">
              <a:buFont typeface="Arial" panose="020B0604020202020204" pitchFamily="34" charset="0"/>
              <a:buNone/>
            </a:pPr>
            <a:r>
              <a:rPr lang="ja-JP" altLang="en-US" sz="2400"/>
              <a:t>・現在は大雨注意報が発令されているが、今後はさらに豪雨となり竜巻などの突風が起こる可能性もある。台風が接近する</a:t>
            </a:r>
            <a:r>
              <a:rPr lang="en-US" altLang="ja-JP" sz="2400"/>
              <a:t>12</a:t>
            </a:r>
            <a:r>
              <a:rPr lang="ja-JP" altLang="en-US" sz="2400"/>
              <a:t>日に</a:t>
            </a:r>
            <a:r>
              <a:rPr lang="ja-JP" altLang="ja-JP" sz="2400"/>
              <a:t>特別警報発令の可能性</a:t>
            </a:r>
            <a:r>
              <a:rPr lang="ja-JP" altLang="en-US" sz="2400"/>
              <a:t>が</a:t>
            </a:r>
            <a:r>
              <a:rPr lang="ja-JP" altLang="ja-JP" sz="2400"/>
              <a:t>見込まれ</a:t>
            </a:r>
            <a:r>
              <a:rPr lang="ja-JP" altLang="en-US" sz="2400"/>
              <a:t>、こ</a:t>
            </a:r>
            <a:r>
              <a:rPr lang="ja-JP" altLang="ja-JP" sz="2400"/>
              <a:t>れまで経験したことのない甚大な被害が予測され</a:t>
            </a:r>
            <a:r>
              <a:rPr lang="ja-JP" altLang="en-US" sz="2400"/>
              <a:t>てい</a:t>
            </a:r>
            <a:r>
              <a:rPr lang="ja-JP" altLang="ja-JP" sz="2400"/>
              <a:t>る。</a:t>
            </a:r>
            <a:endParaRPr lang="en-US" altLang="ja-JP" sz="2400"/>
          </a:p>
          <a:p>
            <a:pPr marL="0" indent="0">
              <a:buFont typeface="Arial" panose="020B0604020202020204" pitchFamily="34" charset="0"/>
              <a:buNone/>
            </a:pPr>
            <a:br>
              <a:rPr lang="en-US" altLang="ja-JP" sz="2400"/>
            </a:br>
            <a:endParaRPr lang="en-US" altLang="ja-JP" sz="2800">
              <a:solidFill>
                <a:srgbClr val="FF3399"/>
              </a:solidFill>
            </a:endParaRPr>
          </a:p>
        </p:txBody>
      </p:sp>
      <p:sp>
        <p:nvSpPr>
          <p:cNvPr id="2" name="タイトル 1">
            <a:extLst>
              <a:ext uri="{FF2B5EF4-FFF2-40B4-BE49-F238E27FC236}">
                <a16:creationId xmlns:a16="http://schemas.microsoft.com/office/drawing/2014/main" id="{40475706-B5C0-750E-8F2A-B138FC368ACA}"/>
              </a:ext>
            </a:extLst>
          </p:cNvPr>
          <p:cNvSpPr>
            <a:spLocks noGrp="1"/>
          </p:cNvSpPr>
          <p:nvPr>
            <p:ph type="title"/>
          </p:nvPr>
        </p:nvSpPr>
        <p:spPr>
          <a:xfrm>
            <a:off x="250825" y="260350"/>
            <a:ext cx="7772400" cy="360363"/>
          </a:xfrm>
        </p:spPr>
        <p:txBody>
          <a:bodyPr>
            <a:noAutofit/>
          </a:bodyPr>
          <a:lstStyle/>
          <a:p>
            <a:pPr>
              <a:defRPr/>
            </a:pPr>
            <a:r>
              <a:rPr lang="ja-JP" altLang="en-US" sz="3200" dirty="0">
                <a:solidFill>
                  <a:schemeClr val="accent5">
                    <a:lumMod val="20000"/>
                    <a:lumOff val="80000"/>
                  </a:schemeClr>
                </a:solidFill>
              </a:rPr>
              <a:t>本日の演習課題の状況設定</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コンテンツ プレースホルダ 4">
            <a:extLst>
              <a:ext uri="{FF2B5EF4-FFF2-40B4-BE49-F238E27FC236}">
                <a16:creationId xmlns:a16="http://schemas.microsoft.com/office/drawing/2014/main" id="{7E43FA9E-972C-08C5-0148-25FC427E8620}"/>
              </a:ext>
            </a:extLst>
          </p:cNvPr>
          <p:cNvSpPr>
            <a:spLocks noGrp="1"/>
          </p:cNvSpPr>
          <p:nvPr>
            <p:ph idx="1"/>
          </p:nvPr>
        </p:nvSpPr>
        <p:spPr>
          <a:xfrm>
            <a:off x="263525" y="981075"/>
            <a:ext cx="8712200" cy="4751388"/>
          </a:xfrm>
        </p:spPr>
        <p:txBody>
          <a:bodyPr/>
          <a:lstStyle/>
          <a:p>
            <a:pPr marL="0" indent="0">
              <a:buFont typeface="Arial" panose="020B0604020202020204" pitchFamily="34" charset="0"/>
              <a:buNone/>
              <a:defRPr/>
            </a:pPr>
            <a:r>
              <a:rPr lang="ja-JP" altLang="en-US" sz="2400" u="sng" dirty="0"/>
              <a:t>●１０月１１日（金）１６時</a:t>
            </a:r>
            <a:endParaRPr lang="en-US" altLang="ja-JP" sz="2400" u="sng" dirty="0"/>
          </a:p>
          <a:p>
            <a:pPr>
              <a:defRPr/>
            </a:pPr>
            <a:r>
              <a:rPr lang="en-US" altLang="ja-JP" sz="2400" dirty="0"/>
              <a:t>A</a:t>
            </a:r>
            <a:r>
              <a:rPr lang="ja-JP" altLang="en-US" sz="2400" dirty="0"/>
              <a:t>市ではこの日の午前１０時に危機管理対策会議を開催</a:t>
            </a:r>
            <a:endParaRPr lang="en-US" altLang="ja-JP" sz="2400" dirty="0"/>
          </a:p>
          <a:p>
            <a:pPr>
              <a:defRPr/>
            </a:pPr>
            <a:r>
              <a:rPr lang="ja-JP" altLang="en-US" sz="2400" dirty="0"/>
              <a:t>その後、</a:t>
            </a:r>
            <a:r>
              <a:rPr lang="en-US" altLang="ja-JP" sz="2400" dirty="0"/>
              <a:t>A</a:t>
            </a:r>
            <a:r>
              <a:rPr lang="ja-JP" altLang="en-US" sz="2400" dirty="0"/>
              <a:t>市では</a:t>
            </a:r>
            <a:r>
              <a:rPr lang="ja-JP" altLang="ja-JP" sz="2400" dirty="0"/>
              <a:t>一号配備体制をとり、</a:t>
            </a:r>
            <a:r>
              <a:rPr lang="ja-JP" altLang="en-US" sz="2400" dirty="0"/>
              <a:t>保健</a:t>
            </a:r>
            <a:r>
              <a:rPr lang="ja-JP" altLang="ja-JP" sz="2400" dirty="0"/>
              <a:t>センター</a:t>
            </a:r>
            <a:r>
              <a:rPr lang="ja-JP" altLang="en-US" sz="2400" dirty="0"/>
              <a:t>はセンター長（事務職）</a:t>
            </a:r>
            <a:r>
              <a:rPr lang="ja-JP" altLang="ja-JP" sz="2400" dirty="0"/>
              <a:t>と</a:t>
            </a:r>
            <a:r>
              <a:rPr lang="ja-JP" altLang="en-US" sz="2400" dirty="0"/>
              <a:t>課長２</a:t>
            </a:r>
            <a:r>
              <a:rPr lang="ja-JP" altLang="ja-JP" sz="2400" dirty="0"/>
              <a:t>名</a:t>
            </a:r>
            <a:r>
              <a:rPr lang="ja-JP" altLang="en-US" sz="2400" dirty="0"/>
              <a:t>（保健師１名と事務職</a:t>
            </a:r>
            <a:r>
              <a:rPr lang="en-US" altLang="ja-JP" sz="2400" dirty="0"/>
              <a:t>1</a:t>
            </a:r>
            <a:r>
              <a:rPr lang="ja-JP" altLang="en-US" sz="2400" dirty="0"/>
              <a:t>名）、</a:t>
            </a:r>
            <a:r>
              <a:rPr lang="ja-JP" altLang="ja-JP" sz="2400" dirty="0"/>
              <a:t>主任と</a:t>
            </a:r>
            <a:r>
              <a:rPr lang="ja-JP" altLang="en-US" sz="2400" dirty="0"/>
              <a:t>採用</a:t>
            </a:r>
            <a:r>
              <a:rPr lang="en-US" altLang="ja-JP" sz="2400" dirty="0"/>
              <a:t>2</a:t>
            </a:r>
            <a:r>
              <a:rPr lang="ja-JP" altLang="en-US" sz="2400" dirty="0"/>
              <a:t>年目の保健師各</a:t>
            </a:r>
            <a:r>
              <a:rPr lang="en-US" altLang="ja-JP" sz="2400" dirty="0"/>
              <a:t>1</a:t>
            </a:r>
            <a:r>
              <a:rPr lang="ja-JP" altLang="ja-JP" sz="2400" dirty="0"/>
              <a:t>名が夜間</a:t>
            </a:r>
            <a:r>
              <a:rPr lang="ja-JP" altLang="en-US" sz="2400" dirty="0"/>
              <a:t>に</a:t>
            </a:r>
            <a:r>
              <a:rPr lang="ja-JP" altLang="ja-JP" sz="2400" dirty="0"/>
              <a:t>残ることになった。</a:t>
            </a:r>
            <a:endParaRPr lang="en-US" altLang="ja-JP" sz="2400" dirty="0"/>
          </a:p>
          <a:p>
            <a:pPr>
              <a:defRPr/>
            </a:pPr>
            <a:r>
              <a:rPr lang="ja-JP" altLang="en-US" sz="2400" dirty="0"/>
              <a:t>その後、事務職の課長</a:t>
            </a:r>
            <a:r>
              <a:rPr lang="ja-JP" altLang="ja-JP" sz="2400" dirty="0"/>
              <a:t>は、</a:t>
            </a:r>
            <a:r>
              <a:rPr lang="ja-JP" altLang="en-US" sz="2400" dirty="0"/>
              <a:t>自宅が</a:t>
            </a:r>
            <a:r>
              <a:rPr lang="ja-JP" altLang="ja-JP" sz="2400" dirty="0"/>
              <a:t>土砂災害警戒区域内にあり、高齢の親もいるため帰宅することになった。</a:t>
            </a:r>
            <a:endParaRPr lang="en-US" altLang="ja-JP" sz="2400" dirty="0"/>
          </a:p>
          <a:p>
            <a:pPr>
              <a:defRPr/>
            </a:pPr>
            <a:endParaRPr lang="en-US" altLang="ja-JP" sz="2400" dirty="0"/>
          </a:p>
          <a:p>
            <a:pPr marL="0" indent="0">
              <a:buFont typeface="Arial" panose="020B0604020202020204" pitchFamily="34" charset="0"/>
              <a:buNone/>
              <a:defRPr/>
            </a:pPr>
            <a:r>
              <a:rPr lang="ja-JP" altLang="en-US" sz="2400" b="1" dirty="0">
                <a:solidFill>
                  <a:srgbClr val="D60093"/>
                </a:solidFill>
              </a:rPr>
              <a:t>　</a:t>
            </a:r>
            <a:r>
              <a:rPr lang="ja-JP" altLang="en-US" sz="2400" b="1" dirty="0">
                <a:solidFill>
                  <a:srgbClr val="FF99CC"/>
                </a:solidFill>
              </a:rPr>
              <a:t>課題</a:t>
            </a:r>
            <a:r>
              <a:rPr lang="ja-JP" altLang="en-US" sz="2800" b="1" dirty="0">
                <a:solidFill>
                  <a:srgbClr val="FF99CC"/>
                </a:solidFill>
              </a:rPr>
              <a:t>１：この段階で</a:t>
            </a:r>
            <a:r>
              <a:rPr lang="en-US" altLang="ja-JP" sz="2800" b="1" dirty="0">
                <a:solidFill>
                  <a:srgbClr val="FF99CC"/>
                </a:solidFill>
              </a:rPr>
              <a:t>A</a:t>
            </a:r>
            <a:r>
              <a:rPr lang="ja-JP" altLang="en-US" sz="2800" b="1" dirty="0">
                <a:solidFill>
                  <a:srgbClr val="FF99CC"/>
                </a:solidFill>
              </a:rPr>
              <a:t>市保健師としてすべきことは何か？</a:t>
            </a:r>
            <a:endParaRPr lang="en-US" altLang="ja-JP" sz="2800" b="1" dirty="0">
              <a:solidFill>
                <a:srgbClr val="FF99CC"/>
              </a:solidFill>
            </a:endParaRPr>
          </a:p>
          <a:p>
            <a:pPr marL="0" indent="0">
              <a:buFont typeface="Arial" panose="020B0604020202020204" pitchFamily="34" charset="0"/>
              <a:buNone/>
              <a:defRPr/>
            </a:pPr>
            <a:endParaRPr lang="en-US" altLang="ja-JP" sz="2400" b="1" dirty="0">
              <a:solidFill>
                <a:srgbClr val="FF3399"/>
              </a:solidFill>
            </a:endParaRPr>
          </a:p>
          <a:p>
            <a:pPr marL="0" indent="0">
              <a:buFont typeface="Arial" panose="020B0604020202020204" pitchFamily="34" charset="0"/>
              <a:buNone/>
              <a:defRPr/>
            </a:pPr>
            <a:endParaRPr lang="en-US" altLang="ja-JP" sz="2400" dirty="0">
              <a:solidFill>
                <a:srgbClr val="FF3399"/>
              </a:solidFill>
            </a:endParaRPr>
          </a:p>
        </p:txBody>
      </p:sp>
      <p:sp>
        <p:nvSpPr>
          <p:cNvPr id="6" name="タイトル 3">
            <a:extLst>
              <a:ext uri="{FF2B5EF4-FFF2-40B4-BE49-F238E27FC236}">
                <a16:creationId xmlns:a16="http://schemas.microsoft.com/office/drawing/2014/main" id="{0883CF2C-AEA4-9292-9749-AB5F955695F7}"/>
              </a:ext>
            </a:extLst>
          </p:cNvPr>
          <p:cNvSpPr txBox="1">
            <a:spLocks/>
          </p:cNvSpPr>
          <p:nvPr/>
        </p:nvSpPr>
        <p:spPr>
          <a:xfrm>
            <a:off x="233363" y="188913"/>
            <a:ext cx="8713787" cy="520700"/>
          </a:xfrm>
          <a:prstGeom prst="rect">
            <a:avLst/>
          </a:prstGeom>
          <a:ln>
            <a:solidFill>
              <a:schemeClr val="tx1"/>
            </a:solidFill>
          </a:ln>
          <a:effectLst/>
        </p:spPr>
        <p:txBody>
          <a:bodyPr anchor="ctr"/>
          <a:lstStyle>
            <a:lvl1pPr algn="l" defTabSz="457200" rtl="0" eaLnBrk="0" fontAlgn="base" hangingPunct="0">
              <a:spcBef>
                <a:spcPct val="0"/>
              </a:spcBef>
              <a:spcAft>
                <a:spcPct val="0"/>
              </a:spcAft>
              <a:defRPr kumimoji="1" sz="28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2pPr>
            <a:lvl3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3pPr>
            <a:lvl4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4pPr>
            <a:lvl5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eaLnBrk="1" fontAlgn="auto" hangingPunct="1">
              <a:spcBef>
                <a:spcPts val="0"/>
              </a:spcBef>
              <a:defRPr/>
            </a:pPr>
            <a:r>
              <a:rPr lang="ja-JP" altLang="en-US" dirty="0">
                <a:solidFill>
                  <a:schemeClr val="accent5">
                    <a:lumMod val="20000"/>
                    <a:lumOff val="80000"/>
                  </a:schemeClr>
                </a:solidFill>
              </a:rPr>
              <a:t>場面１</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3">
            <a:extLst>
              <a:ext uri="{FF2B5EF4-FFF2-40B4-BE49-F238E27FC236}">
                <a16:creationId xmlns:a16="http://schemas.microsoft.com/office/drawing/2014/main" id="{D2540607-409A-4949-470D-4E47A18A7B4E}"/>
              </a:ext>
            </a:extLst>
          </p:cNvPr>
          <p:cNvSpPr>
            <a:spLocks noGrp="1"/>
          </p:cNvSpPr>
          <p:nvPr>
            <p:ph type="title"/>
          </p:nvPr>
        </p:nvSpPr>
        <p:spPr>
          <a:xfrm>
            <a:off x="179388" y="115888"/>
            <a:ext cx="8734425" cy="576262"/>
          </a:xfrm>
          <a:ln>
            <a:solidFill>
              <a:schemeClr val="tx1"/>
            </a:solidFill>
          </a:ln>
        </p:spPr>
        <p:txBody>
          <a:bodyPr/>
          <a:lstStyle/>
          <a:p>
            <a:pPr eaLnBrk="1" fontAlgn="auto" hangingPunct="1">
              <a:spcAft>
                <a:spcPts val="0"/>
              </a:spcAft>
              <a:defRPr/>
            </a:pPr>
            <a:r>
              <a:rPr lang="ja-JP" altLang="en-US" dirty="0">
                <a:solidFill>
                  <a:schemeClr val="accent5">
                    <a:lumMod val="20000"/>
                    <a:lumOff val="80000"/>
                  </a:schemeClr>
                </a:solidFill>
              </a:rPr>
              <a:t>場面２</a:t>
            </a:r>
          </a:p>
        </p:txBody>
      </p:sp>
      <p:sp>
        <p:nvSpPr>
          <p:cNvPr id="5" name="コンテンツ プレースホルダ 2">
            <a:extLst>
              <a:ext uri="{FF2B5EF4-FFF2-40B4-BE49-F238E27FC236}">
                <a16:creationId xmlns:a16="http://schemas.microsoft.com/office/drawing/2014/main" id="{D0392DB3-E7EB-2D07-A4E4-76368CBEB71A}"/>
              </a:ext>
            </a:extLst>
          </p:cNvPr>
          <p:cNvSpPr txBox="1">
            <a:spLocks/>
          </p:cNvSpPr>
          <p:nvPr/>
        </p:nvSpPr>
        <p:spPr bwMode="auto">
          <a:xfrm>
            <a:off x="179388" y="692150"/>
            <a:ext cx="8734425" cy="6165850"/>
          </a:xfrm>
          <a:prstGeom prst="rect">
            <a:avLst/>
          </a:prstGeom>
          <a:noFill/>
          <a:ln>
            <a:noFill/>
          </a:ln>
        </p:spPr>
        <p:txBody>
          <a:bodyPr anchor="ctr"/>
          <a:lstStyle>
            <a:lvl1pPr marL="2857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kern="1200">
                <a:solidFill>
                  <a:schemeClr val="tx1"/>
                </a:solidFill>
                <a:latin typeface="+mn-lt"/>
                <a:ea typeface="+mn-ea"/>
                <a:cs typeface="+mn-cs"/>
              </a:defRPr>
            </a:lvl1pPr>
            <a:lvl2pPr marL="7429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600" kern="1200">
                <a:solidFill>
                  <a:schemeClr val="tx1"/>
                </a:solidFill>
                <a:latin typeface="+mn-lt"/>
                <a:ea typeface="+mn-ea"/>
                <a:cs typeface="+mn-cs"/>
              </a:defRPr>
            </a:lvl2pPr>
            <a:lvl3pPr marL="12001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400" kern="1200">
                <a:solidFill>
                  <a:schemeClr val="tx1"/>
                </a:solidFill>
                <a:latin typeface="+mn-lt"/>
                <a:ea typeface="+mn-ea"/>
                <a:cs typeface="+mn-cs"/>
              </a:defRPr>
            </a:lvl3pPr>
            <a:lvl4pPr marL="15430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4pPr>
            <a:lvl5pPr marL="20002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9pPr>
          </a:lstStyle>
          <a:p>
            <a:pPr marL="0" indent="0">
              <a:buFont typeface="Arial" panose="020B0604020202020204" pitchFamily="34" charset="0"/>
              <a:buNone/>
              <a:defRPr/>
            </a:pPr>
            <a:r>
              <a:rPr lang="ja-JP" altLang="en-US" sz="2400" dirty="0"/>
              <a:t>●翌日１０月１２日（土）１４時２０分</a:t>
            </a:r>
            <a:endParaRPr lang="en-US" altLang="ja-JP" sz="2400" u="sng" dirty="0"/>
          </a:p>
          <a:p>
            <a:pPr>
              <a:defRPr/>
            </a:pPr>
            <a:r>
              <a:rPr lang="ja-JP" altLang="ja-JP" sz="2400" dirty="0"/>
              <a:t>台風の接近速度が速まり、</a:t>
            </a:r>
            <a:r>
              <a:rPr lang="ja-JP" altLang="en-US" sz="2400" u="sng" dirty="0"/>
              <a:t>７時</a:t>
            </a:r>
            <a:r>
              <a:rPr lang="ja-JP" altLang="en-US" sz="2400" dirty="0"/>
              <a:t>に１０か所の</a:t>
            </a:r>
            <a:r>
              <a:rPr lang="ja-JP" altLang="ja-JP" sz="2400" dirty="0"/>
              <a:t>避難所が</a:t>
            </a:r>
            <a:r>
              <a:rPr lang="ja-JP" altLang="en-US" sz="2400" dirty="0"/>
              <a:t>開設</a:t>
            </a:r>
            <a:r>
              <a:rPr lang="ja-JP" altLang="ja-JP" sz="2400" dirty="0"/>
              <a:t>され</a:t>
            </a:r>
            <a:r>
              <a:rPr lang="ja-JP" altLang="en-US" sz="2400" dirty="0"/>
              <a:t>、保健師の多くは避難所に出向くよう指示され、出向いている</a:t>
            </a:r>
            <a:r>
              <a:rPr lang="ja-JP" altLang="ja-JP" sz="2400" dirty="0"/>
              <a:t>。</a:t>
            </a:r>
            <a:endParaRPr lang="en-US" altLang="ja-JP" sz="2400" dirty="0"/>
          </a:p>
          <a:p>
            <a:pPr>
              <a:defRPr/>
            </a:pPr>
            <a:r>
              <a:rPr lang="ja-JP" altLang="en-US" sz="2400" u="sng" dirty="0"/>
              <a:t>１４時１５分</a:t>
            </a:r>
            <a:r>
              <a:rPr lang="ja-JP" altLang="en-US" sz="2400" dirty="0"/>
              <a:t>現在、大雨・洪水警報が発令、警戒レベル３「高齢者等避難」の避難情報が発令された。</a:t>
            </a:r>
            <a:r>
              <a:rPr lang="ja-JP" altLang="ja-JP" sz="2400" dirty="0"/>
              <a:t>すでに秋雨前線の長雨で地盤が緩</a:t>
            </a:r>
            <a:r>
              <a:rPr lang="ja-JP" altLang="en-US" sz="2400" dirty="0"/>
              <a:t>み</a:t>
            </a:r>
            <a:r>
              <a:rPr lang="ja-JP" altLang="ja-JP" sz="2400" dirty="0"/>
              <a:t>、土砂崩れにより道が遮断されている地区もあ</a:t>
            </a:r>
            <a:r>
              <a:rPr lang="ja-JP" altLang="en-US" sz="2400" dirty="0"/>
              <a:t>る</a:t>
            </a:r>
            <a:r>
              <a:rPr lang="ja-JP" altLang="ja-JP" sz="2400" dirty="0"/>
              <a:t>。</a:t>
            </a:r>
            <a:endParaRPr lang="en-US" altLang="ja-JP" sz="2400" dirty="0"/>
          </a:p>
          <a:p>
            <a:pPr>
              <a:defRPr/>
            </a:pPr>
            <a:r>
              <a:rPr lang="ja-JP" altLang="ja-JP" sz="2400" dirty="0"/>
              <a:t>帰宅した係長は道路が遮断され出勤できない</a:t>
            </a:r>
            <a:r>
              <a:rPr lang="ja-JP" altLang="en-US" sz="2400" dirty="0"/>
              <a:t>状況。</a:t>
            </a:r>
            <a:endParaRPr lang="en-US" altLang="ja-JP" sz="2400" dirty="0"/>
          </a:p>
          <a:p>
            <a:pPr>
              <a:defRPr/>
            </a:pPr>
            <a:r>
              <a:rPr lang="ja-JP" altLang="en-US" sz="2400" u="sng" dirty="0"/>
              <a:t>１４時２０分</a:t>
            </a:r>
            <a:r>
              <a:rPr lang="ja-JP" altLang="en-US" sz="2400" dirty="0"/>
              <a:t>に、</a:t>
            </a:r>
            <a:r>
              <a:rPr lang="ja-JP" altLang="en-US" sz="2400" b="1" u="sng" dirty="0"/>
              <a:t>保健センターに相談の電話が入る。ある避難所から、新型コロナウイルス感染症への対応について指導をしてほしい</a:t>
            </a:r>
            <a:r>
              <a:rPr lang="ja-JP" altLang="en-US" sz="2400" dirty="0"/>
              <a:t>という内容である。</a:t>
            </a:r>
            <a:endParaRPr lang="en-US" altLang="ja-JP" sz="2400" dirty="0"/>
          </a:p>
          <a:p>
            <a:pPr marL="0" indent="0">
              <a:buFont typeface="Arial" panose="020B0604020202020204" pitchFamily="34" charset="0"/>
              <a:buNone/>
              <a:defRPr/>
            </a:pPr>
            <a:r>
              <a:rPr lang="ja-JP" altLang="en-US" sz="2800" dirty="0"/>
              <a:t>　</a:t>
            </a:r>
            <a:r>
              <a:rPr lang="ja-JP" altLang="en-US" sz="2800" dirty="0">
                <a:solidFill>
                  <a:srgbClr val="FF99CC"/>
                </a:solidFill>
              </a:rPr>
              <a:t>課題</a:t>
            </a:r>
            <a:r>
              <a:rPr lang="en-US" altLang="ja-JP" sz="2800" dirty="0">
                <a:solidFill>
                  <a:srgbClr val="FF99CC"/>
                </a:solidFill>
              </a:rPr>
              <a:t>2</a:t>
            </a:r>
            <a:r>
              <a:rPr lang="ja-JP" altLang="en-US" sz="2800" b="1" dirty="0">
                <a:solidFill>
                  <a:srgbClr val="FF99CC"/>
                </a:solidFill>
              </a:rPr>
              <a:t>：避難所における新型コロナウイルス感染症対策</a:t>
            </a:r>
            <a:endParaRPr lang="en-US" altLang="ja-JP" sz="2800" b="1" dirty="0">
              <a:solidFill>
                <a:srgbClr val="FF99CC"/>
              </a:solidFill>
            </a:endParaRPr>
          </a:p>
          <a:p>
            <a:pPr marL="0" indent="0">
              <a:buFont typeface="Arial" panose="020B0604020202020204" pitchFamily="34" charset="0"/>
              <a:buNone/>
              <a:defRPr/>
            </a:pPr>
            <a:r>
              <a:rPr lang="ja-JP" altLang="en-US" sz="2800" b="1" dirty="0">
                <a:solidFill>
                  <a:srgbClr val="FF99CC"/>
                </a:solidFill>
              </a:rPr>
              <a:t>　　に関して保健師はどの様に対応する必要があるか？</a:t>
            </a:r>
            <a:endParaRPr lang="ja-JP" altLang="en-US" sz="2400" dirty="0">
              <a:solidFill>
                <a:srgbClr val="FF99CC"/>
              </a:solidFill>
            </a:endParaRPr>
          </a:p>
          <a:p>
            <a:pPr marL="0" indent="0">
              <a:buFont typeface="Arial" panose="020B0604020202020204" pitchFamily="34" charset="0"/>
              <a:buNone/>
              <a:defRPr/>
            </a:pPr>
            <a:r>
              <a:rPr lang="ja-JP" altLang="en-US" sz="2800" b="1" dirty="0">
                <a:solidFill>
                  <a:srgbClr val="D60093"/>
                </a:solidFill>
              </a:rPr>
              <a:t>　</a:t>
            </a:r>
            <a:endParaRPr lang="ja-JP" altLang="ja-JP"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3">
            <a:extLst>
              <a:ext uri="{FF2B5EF4-FFF2-40B4-BE49-F238E27FC236}">
                <a16:creationId xmlns:a16="http://schemas.microsoft.com/office/drawing/2014/main" id="{A33C061E-D645-AB4D-1480-F947A1FBFD32}"/>
              </a:ext>
            </a:extLst>
          </p:cNvPr>
          <p:cNvSpPr>
            <a:spLocks noGrp="1"/>
          </p:cNvSpPr>
          <p:nvPr>
            <p:ph type="title"/>
          </p:nvPr>
        </p:nvSpPr>
        <p:spPr>
          <a:xfrm>
            <a:off x="323850" y="115888"/>
            <a:ext cx="8640763" cy="720725"/>
          </a:xfrm>
          <a:ln>
            <a:solidFill>
              <a:schemeClr val="tx1"/>
            </a:solidFill>
          </a:ln>
        </p:spPr>
        <p:txBody>
          <a:bodyPr/>
          <a:lstStyle/>
          <a:p>
            <a:pPr eaLnBrk="1" fontAlgn="auto" hangingPunct="1">
              <a:spcAft>
                <a:spcPts val="0"/>
              </a:spcAft>
              <a:defRPr/>
            </a:pPr>
            <a:r>
              <a:rPr lang="ja-JP" altLang="en-US" dirty="0">
                <a:solidFill>
                  <a:schemeClr val="accent5">
                    <a:lumMod val="20000"/>
                    <a:lumOff val="80000"/>
                  </a:schemeClr>
                </a:solidFill>
              </a:rPr>
              <a:t>場面３　</a:t>
            </a:r>
            <a:r>
              <a:rPr lang="ja-JP" altLang="en-US" dirty="0">
                <a:solidFill>
                  <a:schemeClr val="accent5">
                    <a:lumMod val="40000"/>
                    <a:lumOff val="60000"/>
                  </a:schemeClr>
                </a:solidFill>
              </a:rPr>
              <a:t>避難所に出向く指示を受けて避難所で活動中</a:t>
            </a:r>
            <a:endParaRPr lang="ja-JP" altLang="en-US" dirty="0">
              <a:solidFill>
                <a:schemeClr val="accent5">
                  <a:lumMod val="20000"/>
                  <a:lumOff val="80000"/>
                </a:schemeClr>
              </a:solidFill>
            </a:endParaRPr>
          </a:p>
        </p:txBody>
      </p:sp>
      <p:sp>
        <p:nvSpPr>
          <p:cNvPr id="5" name="コンテンツ プレースホルダ 2">
            <a:extLst>
              <a:ext uri="{FF2B5EF4-FFF2-40B4-BE49-F238E27FC236}">
                <a16:creationId xmlns:a16="http://schemas.microsoft.com/office/drawing/2014/main" id="{3A73388A-5406-D75F-EC22-202FA7D96F9A}"/>
              </a:ext>
            </a:extLst>
          </p:cNvPr>
          <p:cNvSpPr txBox="1">
            <a:spLocks/>
          </p:cNvSpPr>
          <p:nvPr/>
        </p:nvSpPr>
        <p:spPr bwMode="auto">
          <a:xfrm>
            <a:off x="236538" y="2349500"/>
            <a:ext cx="8815387" cy="4248150"/>
          </a:xfrm>
          <a:prstGeom prst="rect">
            <a:avLst/>
          </a:prstGeom>
          <a:noFill/>
          <a:ln>
            <a:noFill/>
          </a:ln>
        </p:spPr>
        <p:txBody>
          <a:bodyPr anchor="ctr"/>
          <a:lstStyle>
            <a:lvl1pPr marL="2857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kern="1200">
                <a:solidFill>
                  <a:schemeClr val="tx1"/>
                </a:solidFill>
                <a:latin typeface="+mn-lt"/>
                <a:ea typeface="+mn-ea"/>
                <a:cs typeface="+mn-cs"/>
              </a:defRPr>
            </a:lvl1pPr>
            <a:lvl2pPr marL="7429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600" kern="1200">
                <a:solidFill>
                  <a:schemeClr val="tx1"/>
                </a:solidFill>
                <a:latin typeface="+mn-lt"/>
                <a:ea typeface="+mn-ea"/>
                <a:cs typeface="+mn-cs"/>
              </a:defRPr>
            </a:lvl2pPr>
            <a:lvl3pPr marL="12001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400" kern="1200">
                <a:solidFill>
                  <a:schemeClr val="tx1"/>
                </a:solidFill>
                <a:latin typeface="+mn-lt"/>
                <a:ea typeface="+mn-ea"/>
                <a:cs typeface="+mn-cs"/>
              </a:defRPr>
            </a:lvl3pPr>
            <a:lvl4pPr marL="15430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4pPr>
            <a:lvl5pPr marL="20002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9pPr>
          </a:lstStyle>
          <a:p>
            <a:pPr marL="0" indent="0">
              <a:buFont typeface="Arial" panose="020B0604020202020204" pitchFamily="34" charset="0"/>
              <a:buNone/>
              <a:defRPr/>
            </a:pPr>
            <a:endParaRPr lang="ja-JP" altLang="en-US" sz="2000" dirty="0"/>
          </a:p>
          <a:p>
            <a:pPr marL="0" indent="0">
              <a:buFont typeface="Arial" panose="020B0604020202020204" pitchFamily="34" charset="0"/>
              <a:buNone/>
              <a:defRPr/>
            </a:pPr>
            <a:r>
              <a:rPr lang="ja-JP" altLang="en-US" sz="2400" dirty="0"/>
              <a:t>●</a:t>
            </a:r>
            <a:r>
              <a:rPr lang="ja-JP" altLang="ja-JP" sz="2400" u="sng" dirty="0"/>
              <a:t>１０月１</a:t>
            </a:r>
            <a:r>
              <a:rPr lang="ja-JP" altLang="en-US" sz="2400" u="sng" dirty="0"/>
              <a:t>２</a:t>
            </a:r>
            <a:r>
              <a:rPr lang="ja-JP" altLang="ja-JP" sz="2400" u="sng" dirty="0"/>
              <a:t>日（</a:t>
            </a:r>
            <a:r>
              <a:rPr lang="ja-JP" altLang="en-US" sz="2400" u="sng" dirty="0"/>
              <a:t>土</a:t>
            </a:r>
            <a:r>
              <a:rPr lang="ja-JP" altLang="ja-JP" sz="2400" u="sng" dirty="0"/>
              <a:t>）</a:t>
            </a:r>
            <a:r>
              <a:rPr lang="ja-JP" altLang="en-US" sz="2400" u="sng" dirty="0"/>
              <a:t>１９時５０分</a:t>
            </a:r>
            <a:endParaRPr lang="en-US" altLang="ja-JP" sz="2400" u="sng" dirty="0"/>
          </a:p>
          <a:p>
            <a:pPr marL="0" indent="0">
              <a:buFont typeface="Arial" panose="020B0604020202020204" pitchFamily="34" charset="0"/>
              <a:buNone/>
              <a:defRPr/>
            </a:pPr>
            <a:r>
              <a:rPr lang="ja-JP" altLang="en-US" sz="2400" dirty="0"/>
              <a:t>・　１４時に</a:t>
            </a:r>
            <a:r>
              <a:rPr lang="ja-JP" altLang="ja-JP" sz="2400" dirty="0"/>
              <a:t>市災害対策本部が設置</a:t>
            </a:r>
            <a:r>
              <a:rPr lang="ja-JP" altLang="en-US" sz="2400" dirty="0"/>
              <a:t>、１７時に土砂災害警戒情報が発表、１９時５０分に大雨特別警報が発表された</a:t>
            </a:r>
            <a:r>
              <a:rPr lang="ja-JP" altLang="ja-JP" sz="2400" dirty="0"/>
              <a:t>。</a:t>
            </a:r>
            <a:endParaRPr lang="en-US" altLang="ja-JP" sz="2400" dirty="0"/>
          </a:p>
          <a:p>
            <a:pPr>
              <a:defRPr/>
            </a:pPr>
            <a:r>
              <a:rPr lang="ja-JP" altLang="en-US" sz="2400" dirty="0"/>
              <a:t>避難所には</a:t>
            </a:r>
            <a:r>
              <a:rPr lang="ja-JP" altLang="ja-JP" sz="2400" dirty="0"/>
              <a:t>幼児をつれた妊婦、持病の薬を持</a:t>
            </a:r>
            <a:r>
              <a:rPr lang="ja-JP" altLang="en-US" sz="2400" dirty="0"/>
              <a:t>ちだせ</a:t>
            </a:r>
            <a:r>
              <a:rPr lang="ja-JP" altLang="ja-JP" sz="2400" dirty="0"/>
              <a:t>なかったという高齢者、中にはマスクを</a:t>
            </a:r>
            <a:r>
              <a:rPr lang="ja-JP" altLang="en-US" sz="2400" dirty="0"/>
              <a:t>せずに避難</a:t>
            </a:r>
            <a:r>
              <a:rPr lang="ja-JP" altLang="ja-JP" sz="2400" dirty="0"/>
              <a:t>して</a:t>
            </a:r>
            <a:r>
              <a:rPr lang="ja-JP" altLang="en-US" sz="2400" dirty="0"/>
              <a:t>くる</a:t>
            </a:r>
            <a:r>
              <a:rPr lang="ja-JP" altLang="ja-JP" sz="2400" dirty="0"/>
              <a:t>人もいる。不安そうに避難所内をうろうろしている人もいる。</a:t>
            </a:r>
            <a:endParaRPr lang="en-US" altLang="ja-JP" sz="2400" dirty="0"/>
          </a:p>
          <a:p>
            <a:pPr>
              <a:defRPr/>
            </a:pPr>
            <a:r>
              <a:rPr lang="ja-JP" altLang="ja-JP" sz="2400" dirty="0"/>
              <a:t>市内</a:t>
            </a:r>
            <a:r>
              <a:rPr lang="ja-JP" altLang="en-US" sz="2400" dirty="0"/>
              <a:t>を流れる</a:t>
            </a:r>
            <a:r>
              <a:rPr lang="en-US" altLang="ja-JP" sz="2400" dirty="0"/>
              <a:t>N</a:t>
            </a:r>
            <a:r>
              <a:rPr lang="ja-JP" altLang="ja-JP" sz="2400" dirty="0"/>
              <a:t>川</a:t>
            </a:r>
            <a:r>
              <a:rPr lang="ja-JP" altLang="en-US" sz="2400" dirty="0"/>
              <a:t>の</a:t>
            </a:r>
            <a:r>
              <a:rPr lang="ja-JP" altLang="ja-JP" sz="2400" dirty="0"/>
              <a:t>堤防決壊</a:t>
            </a:r>
            <a:r>
              <a:rPr lang="ja-JP" altLang="en-US" sz="2400" dirty="0"/>
              <a:t>や</a:t>
            </a:r>
            <a:r>
              <a:rPr lang="en-US" altLang="ja-JP" sz="2400" dirty="0"/>
              <a:t>U</a:t>
            </a:r>
            <a:r>
              <a:rPr lang="ja-JP" altLang="en-US" sz="2400" dirty="0"/>
              <a:t>川の堤防からの越水</a:t>
            </a:r>
            <a:r>
              <a:rPr lang="ja-JP" altLang="ja-JP" sz="2400" dirty="0"/>
              <a:t>が報告され</a:t>
            </a:r>
            <a:r>
              <a:rPr lang="ja-JP" altLang="en-US" sz="2400" dirty="0"/>
              <a:t>、避難所の受付には、腰から下がずぶ濡れになった人、避難の途中で流されそうになったと言いながら来る人もいる。避難者は各自の携帯に届くエリアメールの着信音がなる度に、落ち着かない様子である。</a:t>
            </a:r>
            <a:endParaRPr lang="en-US" altLang="ja-JP" sz="2400" dirty="0"/>
          </a:p>
          <a:p>
            <a:pPr marL="0" indent="0">
              <a:buFont typeface="Arial" panose="020B0604020202020204" pitchFamily="34" charset="0"/>
              <a:buNone/>
              <a:defRPr/>
            </a:pPr>
            <a:r>
              <a:rPr lang="ja-JP" altLang="en-US" sz="2400" b="1" dirty="0">
                <a:solidFill>
                  <a:srgbClr val="FF99CC"/>
                </a:solidFill>
              </a:rPr>
              <a:t>　課題３：避難所の保健師が収集すべき情報は何か？</a:t>
            </a:r>
            <a:endParaRPr lang="en-US" altLang="ja-JP" sz="2400" b="1" dirty="0">
              <a:solidFill>
                <a:srgbClr val="FF99CC"/>
              </a:solidFill>
            </a:endParaRPr>
          </a:p>
          <a:p>
            <a:pPr eaLnBrk="1" hangingPunct="1">
              <a:spcAft>
                <a:spcPct val="0"/>
              </a:spcAft>
              <a:buFont typeface="Arial" panose="020B0604020202020204" pitchFamily="34" charset="0"/>
              <a:buNone/>
              <a:defRPr/>
            </a:pPr>
            <a:endParaRPr lang="en-US" altLang="ja-JP" sz="2400" b="1" dirty="0">
              <a:solidFill>
                <a:srgbClr val="FF3399"/>
              </a:solidFill>
            </a:endParaRPr>
          </a:p>
          <a:p>
            <a:pPr eaLnBrk="1" hangingPunct="1">
              <a:spcAft>
                <a:spcPct val="0"/>
              </a:spcAft>
              <a:buFont typeface="Arial" panose="020B0604020202020204" pitchFamily="34" charset="0"/>
              <a:buNone/>
              <a:defRPr/>
            </a:pPr>
            <a:r>
              <a:rPr lang="ja-JP" altLang="en-US" sz="2400" b="1" dirty="0">
                <a:solidFill>
                  <a:srgbClr val="FF3399"/>
                </a:solidFill>
              </a:rPr>
              <a:t>　　</a:t>
            </a:r>
            <a:endParaRPr lang="ja-JP" altLang="en-US" sz="2400" dirty="0">
              <a:solidFill>
                <a:srgbClr val="FF3399"/>
              </a:solidFill>
            </a:endParaRPr>
          </a:p>
          <a:p>
            <a:pPr marL="0" indent="0">
              <a:buFont typeface="Arial" panose="020B0604020202020204" pitchFamily="34" charset="0"/>
              <a:buNone/>
              <a:defRPr/>
            </a:pPr>
            <a:endParaRPr lang="en-US" altLang="ja-JP" sz="2400" b="1" dirty="0">
              <a:solidFill>
                <a:srgbClr val="FF3399"/>
              </a:solidFill>
            </a:endParaRPr>
          </a:p>
          <a:p>
            <a:pPr marL="0" indent="0">
              <a:buFont typeface="Arial" panose="020B0604020202020204" pitchFamily="34" charset="0"/>
              <a:buNone/>
              <a:defRPr/>
            </a:pPr>
            <a:endParaRPr lang="ja-JP" altLang="en-US" sz="2400" dirty="0">
              <a:solidFill>
                <a:srgbClr val="FF3399"/>
              </a:solidFill>
            </a:endParaRPr>
          </a:p>
          <a:p>
            <a:pPr>
              <a:defRPr/>
            </a:pPr>
            <a:endParaRPr lang="ja-JP" altLang="ja-JP"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3">
            <a:extLst>
              <a:ext uri="{FF2B5EF4-FFF2-40B4-BE49-F238E27FC236}">
                <a16:creationId xmlns:a16="http://schemas.microsoft.com/office/drawing/2014/main" id="{449D93BF-E217-43A9-FC0C-C39F851CF6DF}"/>
              </a:ext>
            </a:extLst>
          </p:cNvPr>
          <p:cNvSpPr>
            <a:spLocks noGrp="1"/>
          </p:cNvSpPr>
          <p:nvPr>
            <p:ph type="title"/>
          </p:nvPr>
        </p:nvSpPr>
        <p:spPr>
          <a:xfrm>
            <a:off x="323850" y="0"/>
            <a:ext cx="8643938" cy="836613"/>
          </a:xfrm>
          <a:ln>
            <a:solidFill>
              <a:schemeClr val="tx1"/>
            </a:solidFill>
          </a:ln>
        </p:spPr>
        <p:txBody>
          <a:bodyPr/>
          <a:lstStyle/>
          <a:p>
            <a:pPr eaLnBrk="1" fontAlgn="auto" hangingPunct="1">
              <a:spcAft>
                <a:spcPts val="0"/>
              </a:spcAft>
              <a:defRPr/>
            </a:pPr>
            <a:r>
              <a:rPr lang="ja-JP" altLang="en-US" dirty="0">
                <a:solidFill>
                  <a:schemeClr val="accent5">
                    <a:lumMod val="40000"/>
                    <a:lumOff val="60000"/>
                  </a:schemeClr>
                </a:solidFill>
              </a:rPr>
              <a:t>場面４　あなたは避難所で活動中の保健師　</a:t>
            </a:r>
            <a:endParaRPr lang="ja-JP" altLang="en-US" dirty="0"/>
          </a:p>
        </p:txBody>
      </p:sp>
      <p:sp>
        <p:nvSpPr>
          <p:cNvPr id="35843" name="コンテンツ プレースホルダ 2">
            <a:extLst>
              <a:ext uri="{FF2B5EF4-FFF2-40B4-BE49-F238E27FC236}">
                <a16:creationId xmlns:a16="http://schemas.microsoft.com/office/drawing/2014/main" id="{4745386E-057E-433A-B146-9F6EC560A3B2}"/>
              </a:ext>
            </a:extLst>
          </p:cNvPr>
          <p:cNvSpPr>
            <a:spLocks noGrp="1"/>
          </p:cNvSpPr>
          <p:nvPr>
            <p:ph idx="1"/>
          </p:nvPr>
        </p:nvSpPr>
        <p:spPr>
          <a:xfrm>
            <a:off x="225425" y="692150"/>
            <a:ext cx="8716963" cy="4392613"/>
          </a:xfrm>
        </p:spPr>
        <p:txBody>
          <a:bodyPr/>
          <a:lstStyle/>
          <a:p>
            <a:pPr eaLnBrk="1" hangingPunct="1">
              <a:spcAft>
                <a:spcPct val="0"/>
              </a:spcAft>
              <a:buFont typeface="Arial" panose="020B0604020202020204" pitchFamily="34" charset="0"/>
              <a:buNone/>
            </a:pPr>
            <a:r>
              <a:rPr lang="ja-JP" altLang="en-US" sz="2300" u="sng"/>
              <a:t>●</a:t>
            </a:r>
            <a:r>
              <a:rPr lang="ja-JP" altLang="ja-JP" sz="2300" u="sng"/>
              <a:t>１０月１</a:t>
            </a:r>
            <a:r>
              <a:rPr lang="ja-JP" altLang="en-US" sz="2300" u="sng"/>
              <a:t>３</a:t>
            </a:r>
            <a:r>
              <a:rPr lang="ja-JP" altLang="ja-JP" sz="2300" u="sng"/>
              <a:t>日</a:t>
            </a:r>
            <a:r>
              <a:rPr lang="ja-JP" altLang="en-US" sz="2300" u="sng"/>
              <a:t>（日）１時３０分頃</a:t>
            </a:r>
            <a:endParaRPr lang="en-US" altLang="ja-JP" sz="2300" u="sng"/>
          </a:p>
          <a:p>
            <a:pPr eaLnBrk="1" hangingPunct="1">
              <a:spcAft>
                <a:spcPct val="0"/>
              </a:spcAft>
              <a:buFont typeface="Arial" panose="020B0604020202020204" pitchFamily="34" charset="0"/>
              <a:buNone/>
            </a:pPr>
            <a:r>
              <a:rPr lang="ja-JP" altLang="en-US" sz="2300"/>
              <a:t>・　避難者は自宅の被災状況が心配で、不安や興奮で眠れない様子。深夜のため消灯しているが避難者同士で話をしている様子も見受けられる。雨がやみ月夜になり水も引いてきたため、避難者は明け方になったら家に戻ると話をしている。</a:t>
            </a:r>
            <a:endParaRPr lang="en-US" altLang="ja-JP" sz="2300" b="1">
              <a:solidFill>
                <a:srgbClr val="FF3399"/>
              </a:solidFill>
            </a:endParaRPr>
          </a:p>
          <a:p>
            <a:pPr eaLnBrk="1" hangingPunct="1">
              <a:spcAft>
                <a:spcPct val="0"/>
              </a:spcAft>
              <a:buFont typeface="Arial" panose="020B0604020202020204" pitchFamily="34" charset="0"/>
              <a:buNone/>
            </a:pPr>
            <a:r>
              <a:rPr lang="ja-JP" altLang="en-US" sz="2300" b="1">
                <a:solidFill>
                  <a:srgbClr val="FF3399"/>
                </a:solidFill>
              </a:rPr>
              <a:t>　</a:t>
            </a:r>
            <a:endParaRPr lang="en-US" altLang="ja-JP" sz="2300" b="1">
              <a:solidFill>
                <a:srgbClr val="FF3399"/>
              </a:solidFill>
            </a:endParaRPr>
          </a:p>
          <a:p>
            <a:pPr eaLnBrk="1" hangingPunct="1">
              <a:spcAft>
                <a:spcPct val="0"/>
              </a:spcAft>
              <a:buFont typeface="Arial" panose="020B0604020202020204" pitchFamily="34" charset="0"/>
              <a:buNone/>
            </a:pPr>
            <a:r>
              <a:rPr lang="ja-JP" altLang="en-US" sz="2300" b="1">
                <a:solidFill>
                  <a:srgbClr val="FF99CC"/>
                </a:solidFill>
              </a:rPr>
              <a:t>課題４：</a:t>
            </a:r>
            <a:endParaRPr lang="en-US" altLang="ja-JP" sz="2300" b="1">
              <a:solidFill>
                <a:srgbClr val="FF99CC"/>
              </a:solidFill>
            </a:endParaRPr>
          </a:p>
          <a:p>
            <a:pPr eaLnBrk="1" hangingPunct="1">
              <a:spcAft>
                <a:spcPct val="0"/>
              </a:spcAft>
              <a:buFont typeface="Arial" panose="020B0604020202020204" pitchFamily="34" charset="0"/>
              <a:buNone/>
            </a:pPr>
            <a:r>
              <a:rPr lang="ja-JP" altLang="en-US" sz="2300" b="1">
                <a:solidFill>
                  <a:srgbClr val="FF99CC"/>
                </a:solidFill>
              </a:rPr>
              <a:t>　①雨が止んだ後には住民にどのような健康課題が生じる可能性があるか？</a:t>
            </a:r>
            <a:endParaRPr lang="en-US" altLang="ja-JP" sz="2300" b="1">
              <a:solidFill>
                <a:srgbClr val="FF99CC"/>
              </a:solidFill>
            </a:endParaRPr>
          </a:p>
          <a:p>
            <a:pPr eaLnBrk="1" hangingPunct="1">
              <a:spcAft>
                <a:spcPct val="0"/>
              </a:spcAft>
              <a:buFont typeface="Arial" panose="020B0604020202020204" pitchFamily="34" charset="0"/>
              <a:buNone/>
            </a:pPr>
            <a:r>
              <a:rPr lang="en-US" altLang="ja-JP" sz="2300" b="1">
                <a:solidFill>
                  <a:srgbClr val="FF99CC"/>
                </a:solidFill>
              </a:rPr>
              <a:t>   </a:t>
            </a:r>
            <a:r>
              <a:rPr lang="ja-JP" altLang="en-US" sz="2300" b="1">
                <a:solidFill>
                  <a:srgbClr val="FF99CC"/>
                </a:solidFill>
              </a:rPr>
              <a:t>②それらの健康課題に対応するために、保健師としてどのように　活動するか？</a:t>
            </a:r>
            <a:endParaRPr lang="ja-JP" altLang="en-US" sz="2300">
              <a:solidFill>
                <a:srgbClr val="FF99CC"/>
              </a:solidFill>
            </a:endParaRPr>
          </a:p>
          <a:p>
            <a:pPr eaLnBrk="1" hangingPunct="1">
              <a:spcAft>
                <a:spcPct val="0"/>
              </a:spcAft>
              <a:buFont typeface="Arial" panose="020B0604020202020204" pitchFamily="34" charset="0"/>
              <a:buNone/>
            </a:pPr>
            <a:endParaRPr lang="ja-JP" altLang="en-US" sz="2000">
              <a:solidFill>
                <a:srgbClr val="FF339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3">
            <a:extLst>
              <a:ext uri="{FF2B5EF4-FFF2-40B4-BE49-F238E27FC236}">
                <a16:creationId xmlns:a16="http://schemas.microsoft.com/office/drawing/2014/main" id="{6DB63AB0-2F17-6E4D-1C96-FB81E4435C1F}"/>
              </a:ext>
            </a:extLst>
          </p:cNvPr>
          <p:cNvSpPr>
            <a:spLocks noGrp="1"/>
          </p:cNvSpPr>
          <p:nvPr>
            <p:ph type="title"/>
          </p:nvPr>
        </p:nvSpPr>
        <p:spPr>
          <a:xfrm>
            <a:off x="323850" y="188913"/>
            <a:ext cx="8320088" cy="719137"/>
          </a:xfrm>
          <a:ln>
            <a:solidFill>
              <a:schemeClr val="tx1"/>
            </a:solidFill>
          </a:ln>
        </p:spPr>
        <p:txBody>
          <a:bodyPr/>
          <a:lstStyle/>
          <a:p>
            <a:pPr eaLnBrk="1" fontAlgn="auto" hangingPunct="1">
              <a:spcAft>
                <a:spcPts val="0"/>
              </a:spcAft>
              <a:defRPr/>
            </a:pPr>
            <a:r>
              <a:rPr lang="ja-JP" altLang="en-US" dirty="0">
                <a:solidFill>
                  <a:schemeClr val="accent5">
                    <a:lumMod val="40000"/>
                    <a:lumOff val="60000"/>
                  </a:schemeClr>
                </a:solidFill>
              </a:rPr>
              <a:t>場面５　</a:t>
            </a:r>
            <a:endParaRPr lang="ja-JP" altLang="en-US" dirty="0"/>
          </a:p>
        </p:txBody>
      </p:sp>
      <p:sp>
        <p:nvSpPr>
          <p:cNvPr id="37891" name="コンテンツ プレースホルダ 2">
            <a:extLst>
              <a:ext uri="{FF2B5EF4-FFF2-40B4-BE49-F238E27FC236}">
                <a16:creationId xmlns:a16="http://schemas.microsoft.com/office/drawing/2014/main" id="{B8BE865E-3FF6-1CB5-E79D-7F7345E62DFC}"/>
              </a:ext>
            </a:extLst>
          </p:cNvPr>
          <p:cNvSpPr>
            <a:spLocks noGrp="1"/>
          </p:cNvSpPr>
          <p:nvPr>
            <p:ph idx="1"/>
          </p:nvPr>
        </p:nvSpPr>
        <p:spPr>
          <a:xfrm>
            <a:off x="323850" y="908050"/>
            <a:ext cx="8712200" cy="5761038"/>
          </a:xfrm>
        </p:spPr>
        <p:txBody>
          <a:bodyPr/>
          <a:lstStyle/>
          <a:p>
            <a:pPr eaLnBrk="1" hangingPunct="1">
              <a:spcAft>
                <a:spcPct val="0"/>
              </a:spcAft>
              <a:buFont typeface="Arial" panose="020B0604020202020204" pitchFamily="34" charset="0"/>
              <a:buNone/>
            </a:pPr>
            <a:r>
              <a:rPr lang="ja-JP" altLang="en-US" sz="2300" u="sng"/>
              <a:t>●</a:t>
            </a:r>
            <a:r>
              <a:rPr lang="ja-JP" altLang="ja-JP" sz="2300" u="sng"/>
              <a:t>１０月１</a:t>
            </a:r>
            <a:r>
              <a:rPr lang="ja-JP" altLang="en-US" sz="2300" u="sng"/>
              <a:t>５</a:t>
            </a:r>
            <a:r>
              <a:rPr lang="ja-JP" altLang="ja-JP" sz="2300" u="sng"/>
              <a:t>日（</a:t>
            </a:r>
            <a:r>
              <a:rPr lang="ja-JP" altLang="en-US" sz="2300" u="sng"/>
              <a:t>火</a:t>
            </a:r>
            <a:r>
              <a:rPr lang="ja-JP" altLang="ja-JP" sz="2300" u="sng"/>
              <a:t>）</a:t>
            </a:r>
            <a:r>
              <a:rPr lang="ja-JP" altLang="en-US" sz="2300" u="sng"/>
              <a:t>１８時頃</a:t>
            </a:r>
            <a:endParaRPr lang="en-US" altLang="ja-JP" sz="2300" u="sng"/>
          </a:p>
          <a:p>
            <a:pPr eaLnBrk="1" hangingPunct="1">
              <a:spcAft>
                <a:spcPct val="0"/>
              </a:spcAft>
              <a:buFont typeface="Arial" panose="020B0604020202020204" pitchFamily="34" charset="0"/>
              <a:buNone/>
            </a:pPr>
            <a:r>
              <a:rPr lang="ja-JP" altLang="en-US" sz="2300"/>
              <a:t>・大型台風は去り、豪雨から７２時間が経過した。一時は市内のほぼ全域が冠水したが、今日避難所に来る途中の道路は概ね水が引いていた。</a:t>
            </a:r>
            <a:endParaRPr lang="en-US" altLang="ja-JP" sz="2300"/>
          </a:p>
          <a:p>
            <a:pPr eaLnBrk="1" hangingPunct="1">
              <a:spcAft>
                <a:spcPct val="0"/>
              </a:spcAft>
              <a:buFont typeface="Arial" panose="020B0604020202020204" pitchFamily="34" charset="0"/>
              <a:buNone/>
            </a:pPr>
            <a:endParaRPr lang="en-US" altLang="ja-JP" sz="2300"/>
          </a:p>
          <a:p>
            <a:pPr eaLnBrk="1" hangingPunct="1">
              <a:spcAft>
                <a:spcPct val="0"/>
              </a:spcAft>
              <a:buFont typeface="Arial" panose="020B0604020202020204" pitchFamily="34" charset="0"/>
              <a:buNone/>
            </a:pPr>
            <a:r>
              <a:rPr lang="ja-JP" altLang="en-US" sz="2300"/>
              <a:t>・担当の避難所の避難者数は激減し、残りわずかとなっており、</a:t>
            </a:r>
            <a:endParaRPr lang="en-US" altLang="ja-JP" sz="2300"/>
          </a:p>
          <a:p>
            <a:pPr eaLnBrk="1" hangingPunct="1">
              <a:spcAft>
                <a:spcPct val="0"/>
              </a:spcAft>
              <a:buFont typeface="Arial" panose="020B0604020202020204" pitchFamily="34" charset="0"/>
              <a:buNone/>
            </a:pPr>
            <a:r>
              <a:rPr lang="ja-JP" altLang="en-US" sz="2300"/>
              <a:t>・残っているのは、被害が大きかった地域の独居の後期高齢の女性成人の障害者が各</a:t>
            </a:r>
            <a:r>
              <a:rPr lang="en-US" altLang="ja-JP" sz="2300"/>
              <a:t>1</a:t>
            </a:r>
            <a:r>
              <a:rPr lang="ja-JP" altLang="en-US" sz="2300"/>
              <a:t>名、高齢夫婦２組である。</a:t>
            </a:r>
            <a:endParaRPr lang="en-US" altLang="ja-JP" sz="2300"/>
          </a:p>
          <a:p>
            <a:pPr eaLnBrk="1" hangingPunct="1">
              <a:spcAft>
                <a:spcPct val="0"/>
              </a:spcAft>
              <a:buFont typeface="Arial" panose="020B0604020202020204" pitchFamily="34" charset="0"/>
              <a:buNone/>
            </a:pPr>
            <a:endParaRPr lang="en-US" altLang="ja-JP" sz="2300"/>
          </a:p>
          <a:p>
            <a:pPr eaLnBrk="1" hangingPunct="1">
              <a:spcAft>
                <a:spcPct val="0"/>
              </a:spcAft>
              <a:buFont typeface="Arial" panose="020B0604020202020204" pitchFamily="34" charset="0"/>
              <a:buNone/>
            </a:pPr>
            <a:r>
              <a:rPr lang="ja-JP" altLang="en-US" sz="2300"/>
              <a:t>・避難所内を巡回して独居の女性の所に行くと、保健師に対し、「随分と避難所の人数も減ったから、私もそろそろ出て行った方が良いのかね？」と保健師に尋ねてきた。　　</a:t>
            </a:r>
            <a:endParaRPr lang="en-US" altLang="ja-JP" sz="2300"/>
          </a:p>
          <a:p>
            <a:pPr eaLnBrk="1" hangingPunct="1">
              <a:spcAft>
                <a:spcPct val="0"/>
              </a:spcAft>
              <a:buFont typeface="Arial" panose="020B0604020202020204" pitchFamily="34" charset="0"/>
              <a:buNone/>
            </a:pPr>
            <a:r>
              <a:rPr lang="ja-JP" altLang="en-US" sz="2300"/>
              <a:t>　</a:t>
            </a:r>
            <a:endParaRPr lang="en-US" altLang="ja-JP" sz="2300" b="1">
              <a:solidFill>
                <a:srgbClr val="FF3399"/>
              </a:solidFill>
            </a:endParaRPr>
          </a:p>
          <a:p>
            <a:pPr eaLnBrk="1" hangingPunct="1">
              <a:spcAft>
                <a:spcPct val="0"/>
              </a:spcAft>
              <a:buFont typeface="Arial" panose="020B0604020202020204" pitchFamily="34" charset="0"/>
              <a:buNone/>
            </a:pPr>
            <a:r>
              <a:rPr lang="ja-JP" altLang="en-US" sz="2300" b="1">
                <a:solidFill>
                  <a:srgbClr val="FF3399"/>
                </a:solidFill>
              </a:rPr>
              <a:t>　</a:t>
            </a:r>
            <a:r>
              <a:rPr lang="ja-JP" altLang="en-US" sz="2300" b="1">
                <a:solidFill>
                  <a:srgbClr val="FF99CC"/>
                </a:solidFill>
              </a:rPr>
              <a:t>課題５：　避難所に残っている避難者に対し、どの様に対応したらよ　</a:t>
            </a:r>
            <a:endParaRPr lang="en-US" altLang="ja-JP" sz="2300" b="1">
              <a:solidFill>
                <a:srgbClr val="FF99CC"/>
              </a:solidFill>
            </a:endParaRPr>
          </a:p>
          <a:p>
            <a:pPr eaLnBrk="1" hangingPunct="1">
              <a:spcAft>
                <a:spcPct val="0"/>
              </a:spcAft>
              <a:buFont typeface="Arial" panose="020B0604020202020204" pitchFamily="34" charset="0"/>
              <a:buNone/>
            </a:pPr>
            <a:r>
              <a:rPr lang="ja-JP" altLang="en-US" sz="2300" b="1">
                <a:solidFill>
                  <a:srgbClr val="FF99CC"/>
                </a:solidFill>
              </a:rPr>
              <a:t>　　　　　　　いか？またどの様な体制で対応するか？</a:t>
            </a:r>
            <a:endParaRPr lang="en-US" altLang="ja-JP" sz="2300" b="1">
              <a:solidFill>
                <a:srgbClr val="FF99CC"/>
              </a:solidFill>
            </a:endParaRPr>
          </a:p>
          <a:p>
            <a:pPr eaLnBrk="1" hangingPunct="1">
              <a:spcAft>
                <a:spcPct val="0"/>
              </a:spcAft>
              <a:buFont typeface="Arial" panose="020B0604020202020204" pitchFamily="34" charset="0"/>
              <a:buNone/>
            </a:pPr>
            <a:r>
              <a:rPr lang="ja-JP" altLang="en-US" sz="2300"/>
              <a:t>　</a:t>
            </a:r>
            <a:endParaRPr lang="ja-JP" altLang="en-US" sz="2000">
              <a:solidFill>
                <a:srgbClr val="FF3399"/>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空">
  <a:themeElements>
    <a:clrScheme name="天空">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天空">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天空">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11145</TotalTime>
  <Words>1519</Words>
  <Application>Microsoft Office PowerPoint</Application>
  <PresentationFormat>画面に合わせる (4:3)</PresentationFormat>
  <Paragraphs>79</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Arial</vt:lpstr>
      <vt:lpstr>ＭＳ Ｐゴシック</vt:lpstr>
      <vt:lpstr>Calibri Light</vt:lpstr>
      <vt:lpstr>Calibri</vt:lpstr>
      <vt:lpstr>游ゴシック</vt:lpstr>
      <vt:lpstr>游ゴシック Light</vt:lpstr>
      <vt:lpstr>天空</vt:lpstr>
      <vt:lpstr>本日の演習課題の状況設定</vt:lpstr>
      <vt:lpstr>PowerPoint プレゼンテーション</vt:lpstr>
      <vt:lpstr>場面２</vt:lpstr>
      <vt:lpstr>場面３　避難所に出向く指示を受けて避難所で活動中</vt:lpstr>
      <vt:lpstr>場面４　あなたは避難所で活動中の保健師　</vt:lpstr>
      <vt:lpstr>場面５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演習：隣接自治体を震源地とした直下型大規模地震</dc:title>
  <dc:creator>ushio</dc:creator>
  <cp:lastModifiedBy>Haruyama Sanae</cp:lastModifiedBy>
  <cp:revision>323</cp:revision>
  <cp:lastPrinted>2021-08-23T03:48:07Z</cp:lastPrinted>
  <dcterms:created xsi:type="dcterms:W3CDTF">2009-03-06T01:44:24Z</dcterms:created>
  <dcterms:modified xsi:type="dcterms:W3CDTF">2023-06-28T12:39:17Z</dcterms:modified>
</cp:coreProperties>
</file>