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60" r:id="rId2"/>
    <p:sldId id="262" r:id="rId3"/>
    <p:sldId id="263" r:id="rId4"/>
    <p:sldId id="264" r:id="rId5"/>
    <p:sldId id="266" r:id="rId6"/>
    <p:sldId id="268" r:id="rId7"/>
    <p:sldId id="269" r:id="rId8"/>
    <p:sldId id="267" r:id="rId9"/>
    <p:sldId id="270" r:id="rId10"/>
    <p:sldId id="272" r:id="rId11"/>
    <p:sldId id="273" r:id="rId12"/>
    <p:sldId id="274" r:id="rId13"/>
    <p:sldId id="275" r:id="rId14"/>
    <p:sldId id="276" r:id="rId15"/>
    <p:sldId id="277" r:id="rId16"/>
    <p:sldId id="278" r:id="rId17"/>
    <p:sldId id="279" r:id="rId18"/>
    <p:sldId id="281" r:id="rId19"/>
    <p:sldId id="280" r:id="rId20"/>
    <p:sldId id="282" r:id="rId21"/>
    <p:sldId id="283" r:id="rId22"/>
    <p:sldId id="284" r:id="rId23"/>
    <p:sldId id="285" r:id="rId24"/>
    <p:sldId id="286" r:id="rId25"/>
    <p:sldId id="288" r:id="rId26"/>
    <p:sldId id="287" r:id="rId27"/>
  </p:sldIdLst>
  <p:sldSz cx="10801350" cy="6858000"/>
  <p:notesSz cx="6888163" cy="10020300"/>
  <p:defaultTextStyle>
    <a:defPPr>
      <a:defRPr lang="zh-CN"/>
    </a:defPPr>
    <a:lvl1pPr algn="l" rtl="0" fontAlgn="base">
      <a:spcBef>
        <a:spcPct val="0"/>
      </a:spcBef>
      <a:spcAft>
        <a:spcPct val="0"/>
      </a:spcAft>
      <a:defRPr sz="1700"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sz="1700"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sz="1700"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sz="1700"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sz="1700"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700"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700"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700"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700"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3402">
          <p15:clr>
            <a:srgbClr val="A4A3A4"/>
          </p15:clr>
        </p15:guide>
      </p15:sldGuideLst>
    </p:ext>
    <p:ext uri="{2D200454-40CA-4A62-9FC3-DE9A4176ACB9}">
      <p15:notesGuideLst xmlns:p15="http://schemas.microsoft.com/office/powerpoint/2012/main">
        <p15:guide id="1" orient="horz" pos="3156" userDrawn="1">
          <p15:clr>
            <a:srgbClr val="A4A3A4"/>
          </p15:clr>
        </p15:guide>
        <p15:guide id="2" pos="217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33"/>
    <a:srgbClr val="00FF00"/>
    <a:srgbClr val="000066"/>
    <a:srgbClr val="000099"/>
    <a:srgbClr val="333333"/>
    <a:srgbClr val="003F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434" autoAdjust="0"/>
  </p:normalViewPr>
  <p:slideViewPr>
    <p:cSldViewPr>
      <p:cViewPr varScale="1">
        <p:scale>
          <a:sx n="69" d="100"/>
          <a:sy n="69" d="100"/>
        </p:scale>
        <p:origin x="1056" y="66"/>
      </p:cViewPr>
      <p:guideLst>
        <p:guide orient="horz" pos="2160"/>
        <p:guide pos="3402"/>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3" d="100"/>
          <a:sy n="53" d="100"/>
        </p:scale>
        <p:origin x="-2952" y="-102"/>
      </p:cViewPr>
      <p:guideLst>
        <p:guide orient="horz" pos="3156"/>
        <p:guide pos="217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1" y="0"/>
            <a:ext cx="2984870" cy="501015"/>
          </a:xfrm>
          <a:prstGeom prst="rect">
            <a:avLst/>
          </a:prstGeom>
        </p:spPr>
        <p:txBody>
          <a:bodyPr vert="horz" lIns="94229" tIns="47114" rIns="94229" bIns="47114" rtlCol="0"/>
          <a:lstStyle>
            <a:lvl1pPr algn="l">
              <a:defRPr sz="1200">
                <a:latin typeface="Arial" charset="0"/>
                <a:ea typeface="宋体" pitchFamily="2" charset="-122"/>
              </a:defRPr>
            </a:lvl1pPr>
          </a:lstStyle>
          <a:p>
            <a:pPr>
              <a:defRPr/>
            </a:pPr>
            <a:endParaRPr lang="zh-CN" altLang="en-US"/>
          </a:p>
        </p:txBody>
      </p:sp>
      <p:sp>
        <p:nvSpPr>
          <p:cNvPr id="3" name="日期占位符 2"/>
          <p:cNvSpPr>
            <a:spLocks noGrp="1"/>
          </p:cNvSpPr>
          <p:nvPr>
            <p:ph type="dt" sz="quarter" idx="1"/>
          </p:nvPr>
        </p:nvSpPr>
        <p:spPr>
          <a:xfrm>
            <a:off x="3901699" y="0"/>
            <a:ext cx="2984870" cy="501015"/>
          </a:xfrm>
          <a:prstGeom prst="rect">
            <a:avLst/>
          </a:prstGeom>
        </p:spPr>
        <p:txBody>
          <a:bodyPr vert="horz" lIns="94229" tIns="47114" rIns="94229" bIns="47114" rtlCol="0"/>
          <a:lstStyle>
            <a:lvl1pPr algn="r">
              <a:defRPr sz="1200">
                <a:latin typeface="Arial" charset="0"/>
                <a:ea typeface="宋体" pitchFamily="2" charset="-122"/>
              </a:defRPr>
            </a:lvl1pPr>
          </a:lstStyle>
          <a:p>
            <a:pPr>
              <a:defRPr/>
            </a:pPr>
            <a:fld id="{DCD1FC05-0C02-46DB-9146-0433743B50C1}" type="datetimeFigureOut">
              <a:rPr lang="zh-CN" altLang="en-US"/>
              <a:pPr>
                <a:defRPr/>
              </a:pPr>
              <a:t>2019/6/7</a:t>
            </a:fld>
            <a:endParaRPr lang="zh-CN" altLang="en-US"/>
          </a:p>
        </p:txBody>
      </p:sp>
      <p:sp>
        <p:nvSpPr>
          <p:cNvPr id="4" name="页脚占位符 3"/>
          <p:cNvSpPr>
            <a:spLocks noGrp="1"/>
          </p:cNvSpPr>
          <p:nvPr>
            <p:ph type="ftr" sz="quarter" idx="2"/>
          </p:nvPr>
        </p:nvSpPr>
        <p:spPr>
          <a:xfrm>
            <a:off x="1" y="9517546"/>
            <a:ext cx="2984870" cy="501015"/>
          </a:xfrm>
          <a:prstGeom prst="rect">
            <a:avLst/>
          </a:prstGeom>
        </p:spPr>
        <p:txBody>
          <a:bodyPr vert="horz" lIns="94229" tIns="47114" rIns="94229" bIns="47114" rtlCol="0" anchor="b"/>
          <a:lstStyle>
            <a:lvl1pPr algn="l">
              <a:defRPr sz="1200">
                <a:latin typeface="Arial" charset="0"/>
                <a:ea typeface="宋体" pitchFamily="2" charset="-122"/>
              </a:defRPr>
            </a:lvl1pPr>
          </a:lstStyle>
          <a:p>
            <a:pPr>
              <a:defRPr/>
            </a:pPr>
            <a:endParaRPr lang="zh-CN" altLang="en-US"/>
          </a:p>
        </p:txBody>
      </p:sp>
      <p:sp>
        <p:nvSpPr>
          <p:cNvPr id="5" name="灯片编号占位符 4"/>
          <p:cNvSpPr>
            <a:spLocks noGrp="1"/>
          </p:cNvSpPr>
          <p:nvPr>
            <p:ph type="sldNum" sz="quarter" idx="3"/>
          </p:nvPr>
        </p:nvSpPr>
        <p:spPr>
          <a:xfrm>
            <a:off x="3901699" y="9517546"/>
            <a:ext cx="2984870" cy="501015"/>
          </a:xfrm>
          <a:prstGeom prst="rect">
            <a:avLst/>
          </a:prstGeom>
        </p:spPr>
        <p:txBody>
          <a:bodyPr vert="horz" wrap="square" lIns="94229" tIns="47114" rIns="94229" bIns="47114" numCol="1" anchor="b" anchorCtr="0" compatLnSpc="1">
            <a:prstTxWarp prst="textNoShape">
              <a:avLst/>
            </a:prstTxWarp>
          </a:bodyPr>
          <a:lstStyle>
            <a:lvl1pPr algn="r">
              <a:defRPr sz="1200"/>
            </a:lvl1pPr>
          </a:lstStyle>
          <a:p>
            <a:fld id="{EA25C5A0-4E76-41A8-A1CD-A839F128400E}" type="slidenum">
              <a:rPr lang="zh-CN" altLang="en-US"/>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1" y="0"/>
            <a:ext cx="2984870" cy="501015"/>
          </a:xfrm>
          <a:prstGeom prst="rect">
            <a:avLst/>
          </a:prstGeom>
        </p:spPr>
        <p:txBody>
          <a:bodyPr vert="horz" lIns="94229" tIns="47114" rIns="94229" bIns="47114" rtlCol="0"/>
          <a:lstStyle>
            <a:lvl1pPr algn="l">
              <a:defRPr sz="1200">
                <a:latin typeface="Arial" charset="0"/>
                <a:ea typeface="宋体" pitchFamily="2" charset="-122"/>
              </a:defRPr>
            </a:lvl1pPr>
          </a:lstStyle>
          <a:p>
            <a:pPr>
              <a:defRPr/>
            </a:pPr>
            <a:endParaRPr lang="zh-CN" altLang="en-US"/>
          </a:p>
        </p:txBody>
      </p:sp>
      <p:sp>
        <p:nvSpPr>
          <p:cNvPr id="3" name="日期占位符 2"/>
          <p:cNvSpPr>
            <a:spLocks noGrp="1"/>
          </p:cNvSpPr>
          <p:nvPr>
            <p:ph type="dt" idx="1"/>
          </p:nvPr>
        </p:nvSpPr>
        <p:spPr>
          <a:xfrm>
            <a:off x="3901699" y="0"/>
            <a:ext cx="2984870" cy="501015"/>
          </a:xfrm>
          <a:prstGeom prst="rect">
            <a:avLst/>
          </a:prstGeom>
        </p:spPr>
        <p:txBody>
          <a:bodyPr vert="horz" lIns="94229" tIns="47114" rIns="94229" bIns="47114" rtlCol="0"/>
          <a:lstStyle>
            <a:lvl1pPr algn="r">
              <a:defRPr sz="1200">
                <a:latin typeface="Arial" charset="0"/>
                <a:ea typeface="宋体" pitchFamily="2" charset="-122"/>
              </a:defRPr>
            </a:lvl1pPr>
          </a:lstStyle>
          <a:p>
            <a:pPr>
              <a:defRPr/>
            </a:pPr>
            <a:fld id="{A5D2139E-0DCC-43D7-8B08-BB45DCE53F6C}" type="datetimeFigureOut">
              <a:rPr lang="zh-CN" altLang="en-US"/>
              <a:pPr>
                <a:defRPr/>
              </a:pPr>
              <a:t>2019/6/7</a:t>
            </a:fld>
            <a:endParaRPr lang="zh-CN" altLang="en-US"/>
          </a:p>
        </p:txBody>
      </p:sp>
      <p:sp>
        <p:nvSpPr>
          <p:cNvPr id="4" name="幻灯片图像占位符 3"/>
          <p:cNvSpPr>
            <a:spLocks noGrp="1" noRot="1" noChangeAspect="1"/>
          </p:cNvSpPr>
          <p:nvPr>
            <p:ph type="sldImg" idx="2"/>
          </p:nvPr>
        </p:nvSpPr>
        <p:spPr>
          <a:xfrm>
            <a:off x="487363" y="752475"/>
            <a:ext cx="5913437" cy="3756025"/>
          </a:xfrm>
          <a:prstGeom prst="rect">
            <a:avLst/>
          </a:prstGeom>
          <a:noFill/>
          <a:ln w="12700">
            <a:solidFill>
              <a:prstClr val="black"/>
            </a:solidFill>
          </a:ln>
        </p:spPr>
        <p:txBody>
          <a:bodyPr vert="horz" lIns="94229" tIns="47114" rIns="94229" bIns="47114" rtlCol="0" anchor="ctr"/>
          <a:lstStyle/>
          <a:p>
            <a:pPr lvl="0"/>
            <a:endParaRPr lang="zh-CN" altLang="en-US" noProof="0" smtClean="0"/>
          </a:p>
        </p:txBody>
      </p:sp>
      <p:sp>
        <p:nvSpPr>
          <p:cNvPr id="5" name="备注占位符 4"/>
          <p:cNvSpPr>
            <a:spLocks noGrp="1"/>
          </p:cNvSpPr>
          <p:nvPr>
            <p:ph type="body" sz="quarter" idx="3"/>
          </p:nvPr>
        </p:nvSpPr>
        <p:spPr>
          <a:xfrm>
            <a:off x="688817" y="4759643"/>
            <a:ext cx="5510530" cy="4509135"/>
          </a:xfrm>
          <a:prstGeom prst="rect">
            <a:avLst/>
          </a:prstGeom>
        </p:spPr>
        <p:txBody>
          <a:bodyPr vert="horz" wrap="square" lIns="94229" tIns="47114" rIns="94229" bIns="47114" numCol="1" anchor="t" anchorCtr="0" compatLnSpc="1">
            <a:prstTxWarp prst="textNoShape">
              <a:avLst/>
            </a:prstTxWarp>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6" name="页脚占位符 5"/>
          <p:cNvSpPr>
            <a:spLocks noGrp="1"/>
          </p:cNvSpPr>
          <p:nvPr>
            <p:ph type="ftr" sz="quarter" idx="4"/>
          </p:nvPr>
        </p:nvSpPr>
        <p:spPr>
          <a:xfrm>
            <a:off x="1" y="9517546"/>
            <a:ext cx="2984870" cy="501015"/>
          </a:xfrm>
          <a:prstGeom prst="rect">
            <a:avLst/>
          </a:prstGeom>
        </p:spPr>
        <p:txBody>
          <a:bodyPr vert="horz" lIns="94229" tIns="47114" rIns="94229" bIns="47114" rtlCol="0" anchor="b"/>
          <a:lstStyle>
            <a:lvl1pPr algn="l">
              <a:defRPr sz="1200">
                <a:latin typeface="Arial" charset="0"/>
                <a:ea typeface="宋体" pitchFamily="2" charset="-122"/>
              </a:defRPr>
            </a:lvl1pPr>
          </a:lstStyle>
          <a:p>
            <a:pPr>
              <a:defRPr/>
            </a:pPr>
            <a:endParaRPr lang="zh-CN" altLang="en-US"/>
          </a:p>
        </p:txBody>
      </p:sp>
      <p:sp>
        <p:nvSpPr>
          <p:cNvPr id="7" name="灯片编号占位符 6"/>
          <p:cNvSpPr>
            <a:spLocks noGrp="1"/>
          </p:cNvSpPr>
          <p:nvPr>
            <p:ph type="sldNum" sz="quarter" idx="5"/>
          </p:nvPr>
        </p:nvSpPr>
        <p:spPr>
          <a:xfrm>
            <a:off x="3901699" y="9517546"/>
            <a:ext cx="2984870" cy="501015"/>
          </a:xfrm>
          <a:prstGeom prst="rect">
            <a:avLst/>
          </a:prstGeom>
        </p:spPr>
        <p:txBody>
          <a:bodyPr vert="horz" wrap="square" lIns="94229" tIns="47114" rIns="94229" bIns="47114" numCol="1" anchor="b" anchorCtr="0" compatLnSpc="1">
            <a:prstTxWarp prst="textNoShape">
              <a:avLst/>
            </a:prstTxWarp>
          </a:bodyPr>
          <a:lstStyle>
            <a:lvl1pPr algn="r">
              <a:defRPr sz="1200"/>
            </a:lvl1pPr>
          </a:lstStyle>
          <a:p>
            <a:fld id="{652E7FDC-6096-4D04-8989-1985D380EC19}" type="slidenum">
              <a:rPr lang="zh-CN" altLang="en-US"/>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b="1" smtClean="0"/>
              <a:t>Thoracic</a:t>
            </a:r>
            <a:r>
              <a:rPr lang="zh-CN" altLang="en-US" smtClean="0"/>
              <a:t> </a:t>
            </a:r>
            <a:r>
              <a:rPr lang="el-GR" altLang="zh-CN" smtClean="0"/>
              <a:t>[θ</a:t>
            </a:r>
            <a:r>
              <a:rPr lang="en-US" altLang="zh-CN" smtClean="0"/>
              <a:t>ɔː'ræsɪk] Sacrum ['seɪkrəm} </a:t>
            </a:r>
            <a:r>
              <a:rPr lang="en-US" altLang="zh-CN" b="1" smtClean="0"/>
              <a:t>coccyx </a:t>
            </a:r>
            <a:r>
              <a:rPr lang="en-US" altLang="zh-CN" smtClean="0"/>
              <a:t>['kɒksɪks] </a:t>
            </a:r>
            <a:r>
              <a:rPr lang="en-US" altLang="zh-CN" b="1" smtClean="0"/>
              <a:t>vertebrae </a:t>
            </a:r>
            <a:r>
              <a:rPr lang="en-US" altLang="zh-CN" smtClean="0"/>
              <a:t>[ˈvəːtɪbrə</a:t>
            </a:r>
            <a:endParaRPr lang="en-US" altLang="zh-CN" b="1" smtClean="0"/>
          </a:p>
          <a:p>
            <a:r>
              <a:rPr lang="en-US" altLang="zh-CN" b="1" smtClean="0"/>
              <a:t>Anatomy </a:t>
            </a:r>
            <a:r>
              <a:rPr lang="en-US" altLang="zh-CN" smtClean="0"/>
              <a:t>[ə'nætəmɪ] spinous ['spaɪnəs]</a:t>
            </a:r>
            <a:endParaRPr lang="en-US" altLang="zh-CN" b="1" smtClean="0"/>
          </a:p>
        </p:txBody>
      </p:sp>
      <p:sp>
        <p:nvSpPr>
          <p:cNvPr id="297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00">
                <a:solidFill>
                  <a:schemeClr val="tx1"/>
                </a:solidFill>
                <a:latin typeface="Arial" panose="020B0604020202020204" pitchFamily="34" charset="0"/>
                <a:ea typeface="宋体" panose="02010600030101010101" pitchFamily="2" charset="-122"/>
              </a:defRPr>
            </a:lvl1pPr>
            <a:lvl2pPr marL="765610" indent="-294465" eaLnBrk="0" hangingPunct="0">
              <a:defRPr sz="1800">
                <a:solidFill>
                  <a:schemeClr val="tx1"/>
                </a:solidFill>
                <a:latin typeface="Arial" panose="020B0604020202020204" pitchFamily="34" charset="0"/>
                <a:ea typeface="宋体" panose="02010600030101010101" pitchFamily="2" charset="-122"/>
              </a:defRPr>
            </a:lvl2pPr>
            <a:lvl3pPr marL="1177862" indent="-235572" eaLnBrk="0" hangingPunct="0">
              <a:defRPr sz="1800">
                <a:solidFill>
                  <a:schemeClr val="tx1"/>
                </a:solidFill>
                <a:latin typeface="Arial" panose="020B0604020202020204" pitchFamily="34" charset="0"/>
                <a:ea typeface="宋体" panose="02010600030101010101" pitchFamily="2" charset="-122"/>
              </a:defRPr>
            </a:lvl3pPr>
            <a:lvl4pPr marL="1649006" indent="-235572" eaLnBrk="0" hangingPunct="0">
              <a:defRPr sz="1800">
                <a:solidFill>
                  <a:schemeClr val="tx1"/>
                </a:solidFill>
                <a:latin typeface="Arial" panose="020B0604020202020204" pitchFamily="34" charset="0"/>
                <a:ea typeface="宋体" panose="02010600030101010101" pitchFamily="2" charset="-122"/>
              </a:defRPr>
            </a:lvl4pPr>
            <a:lvl5pPr marL="2120151" indent="-235572" eaLnBrk="0" hangingPunct="0">
              <a:defRPr sz="1800">
                <a:solidFill>
                  <a:schemeClr val="tx1"/>
                </a:solidFill>
                <a:latin typeface="Arial" panose="020B0604020202020204" pitchFamily="34" charset="0"/>
                <a:ea typeface="宋体" panose="02010600030101010101" pitchFamily="2" charset="-122"/>
              </a:defRPr>
            </a:lvl5pPr>
            <a:lvl6pPr marL="2591295" indent="-235572" eaLnBrk="0" fontAlgn="base" hangingPunct="0">
              <a:spcBef>
                <a:spcPct val="0"/>
              </a:spcBef>
              <a:spcAft>
                <a:spcPct val="0"/>
              </a:spcAft>
              <a:defRPr sz="1800">
                <a:solidFill>
                  <a:schemeClr val="tx1"/>
                </a:solidFill>
                <a:latin typeface="Arial" panose="020B0604020202020204" pitchFamily="34" charset="0"/>
                <a:ea typeface="宋体" panose="02010600030101010101" pitchFamily="2" charset="-122"/>
              </a:defRPr>
            </a:lvl6pPr>
            <a:lvl7pPr marL="3062440" indent="-235572" eaLnBrk="0" fontAlgn="base" hangingPunct="0">
              <a:spcBef>
                <a:spcPct val="0"/>
              </a:spcBef>
              <a:spcAft>
                <a:spcPct val="0"/>
              </a:spcAft>
              <a:defRPr sz="1800">
                <a:solidFill>
                  <a:schemeClr val="tx1"/>
                </a:solidFill>
                <a:latin typeface="Arial" panose="020B0604020202020204" pitchFamily="34" charset="0"/>
                <a:ea typeface="宋体" panose="02010600030101010101" pitchFamily="2" charset="-122"/>
              </a:defRPr>
            </a:lvl7pPr>
            <a:lvl8pPr marL="3533585" indent="-235572" eaLnBrk="0" fontAlgn="base" hangingPunct="0">
              <a:spcBef>
                <a:spcPct val="0"/>
              </a:spcBef>
              <a:spcAft>
                <a:spcPct val="0"/>
              </a:spcAft>
              <a:defRPr sz="1800">
                <a:solidFill>
                  <a:schemeClr val="tx1"/>
                </a:solidFill>
                <a:latin typeface="Arial" panose="020B0604020202020204" pitchFamily="34" charset="0"/>
                <a:ea typeface="宋体" panose="02010600030101010101" pitchFamily="2" charset="-122"/>
              </a:defRPr>
            </a:lvl8pPr>
            <a:lvl9pPr marL="4004729" indent="-235572" eaLnBrk="0" fontAlgn="base" hangingPunct="0">
              <a:spcBef>
                <a:spcPct val="0"/>
              </a:spcBef>
              <a:spcAft>
                <a:spcPct val="0"/>
              </a:spcAft>
              <a:defRPr sz="1800">
                <a:solidFill>
                  <a:schemeClr val="tx1"/>
                </a:solidFill>
                <a:latin typeface="Arial" panose="020B0604020202020204" pitchFamily="34" charset="0"/>
                <a:ea typeface="宋体" panose="02010600030101010101" pitchFamily="2" charset="-122"/>
              </a:defRPr>
            </a:lvl9pPr>
          </a:lstStyle>
          <a:p>
            <a:pPr eaLnBrk="1" hangingPunct="1"/>
            <a:fld id="{B086EEC7-E24E-43A0-8424-B69179AED41D}" type="slidenum">
              <a:rPr lang="zh-CN" altLang="en-US" sz="1200"/>
              <a:pPr eaLnBrk="1" hangingPunct="1"/>
              <a:t>2</a:t>
            </a:fld>
            <a:endParaRPr lang="zh-CN"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mtClean="0"/>
              <a:t>There are 3 different sizes of the tap, usually, 4.5mm screw can used with 4.5 tap or without tapping, for the osteoporosis, tapping might not be used, it is recommended to tap if the bone quality is good.</a:t>
            </a:r>
            <a:endParaRPr lang="zh-CN" altLang="en-US" smtClean="0"/>
          </a:p>
        </p:txBody>
      </p:sp>
      <p:sp>
        <p:nvSpPr>
          <p:cNvPr id="389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00">
                <a:solidFill>
                  <a:schemeClr val="tx1"/>
                </a:solidFill>
                <a:latin typeface="Arial" panose="020B0604020202020204" pitchFamily="34" charset="0"/>
                <a:ea typeface="宋体" panose="02010600030101010101" pitchFamily="2" charset="-122"/>
              </a:defRPr>
            </a:lvl1pPr>
            <a:lvl2pPr marL="765610" indent="-294465" eaLnBrk="0" hangingPunct="0">
              <a:defRPr sz="1800">
                <a:solidFill>
                  <a:schemeClr val="tx1"/>
                </a:solidFill>
                <a:latin typeface="Arial" panose="020B0604020202020204" pitchFamily="34" charset="0"/>
                <a:ea typeface="宋体" panose="02010600030101010101" pitchFamily="2" charset="-122"/>
              </a:defRPr>
            </a:lvl2pPr>
            <a:lvl3pPr marL="1177862" indent="-235572" eaLnBrk="0" hangingPunct="0">
              <a:defRPr sz="1800">
                <a:solidFill>
                  <a:schemeClr val="tx1"/>
                </a:solidFill>
                <a:latin typeface="Arial" panose="020B0604020202020204" pitchFamily="34" charset="0"/>
                <a:ea typeface="宋体" panose="02010600030101010101" pitchFamily="2" charset="-122"/>
              </a:defRPr>
            </a:lvl3pPr>
            <a:lvl4pPr marL="1649006" indent="-235572" eaLnBrk="0" hangingPunct="0">
              <a:defRPr sz="1800">
                <a:solidFill>
                  <a:schemeClr val="tx1"/>
                </a:solidFill>
                <a:latin typeface="Arial" panose="020B0604020202020204" pitchFamily="34" charset="0"/>
                <a:ea typeface="宋体" panose="02010600030101010101" pitchFamily="2" charset="-122"/>
              </a:defRPr>
            </a:lvl4pPr>
            <a:lvl5pPr marL="2120151" indent="-235572" eaLnBrk="0" hangingPunct="0">
              <a:defRPr sz="1800">
                <a:solidFill>
                  <a:schemeClr val="tx1"/>
                </a:solidFill>
                <a:latin typeface="Arial" panose="020B0604020202020204" pitchFamily="34" charset="0"/>
                <a:ea typeface="宋体" panose="02010600030101010101" pitchFamily="2" charset="-122"/>
              </a:defRPr>
            </a:lvl5pPr>
            <a:lvl6pPr marL="2591295" indent="-235572" eaLnBrk="0" fontAlgn="base" hangingPunct="0">
              <a:spcBef>
                <a:spcPct val="0"/>
              </a:spcBef>
              <a:spcAft>
                <a:spcPct val="0"/>
              </a:spcAft>
              <a:defRPr sz="1800">
                <a:solidFill>
                  <a:schemeClr val="tx1"/>
                </a:solidFill>
                <a:latin typeface="Arial" panose="020B0604020202020204" pitchFamily="34" charset="0"/>
                <a:ea typeface="宋体" panose="02010600030101010101" pitchFamily="2" charset="-122"/>
              </a:defRPr>
            </a:lvl6pPr>
            <a:lvl7pPr marL="3062440" indent="-235572" eaLnBrk="0" fontAlgn="base" hangingPunct="0">
              <a:spcBef>
                <a:spcPct val="0"/>
              </a:spcBef>
              <a:spcAft>
                <a:spcPct val="0"/>
              </a:spcAft>
              <a:defRPr sz="1800">
                <a:solidFill>
                  <a:schemeClr val="tx1"/>
                </a:solidFill>
                <a:latin typeface="Arial" panose="020B0604020202020204" pitchFamily="34" charset="0"/>
                <a:ea typeface="宋体" panose="02010600030101010101" pitchFamily="2" charset="-122"/>
              </a:defRPr>
            </a:lvl7pPr>
            <a:lvl8pPr marL="3533585" indent="-235572" eaLnBrk="0" fontAlgn="base" hangingPunct="0">
              <a:spcBef>
                <a:spcPct val="0"/>
              </a:spcBef>
              <a:spcAft>
                <a:spcPct val="0"/>
              </a:spcAft>
              <a:defRPr sz="1800">
                <a:solidFill>
                  <a:schemeClr val="tx1"/>
                </a:solidFill>
                <a:latin typeface="Arial" panose="020B0604020202020204" pitchFamily="34" charset="0"/>
                <a:ea typeface="宋体" panose="02010600030101010101" pitchFamily="2" charset="-122"/>
              </a:defRPr>
            </a:lvl8pPr>
            <a:lvl9pPr marL="4004729" indent="-235572" eaLnBrk="0" fontAlgn="base" hangingPunct="0">
              <a:spcBef>
                <a:spcPct val="0"/>
              </a:spcBef>
              <a:spcAft>
                <a:spcPct val="0"/>
              </a:spcAft>
              <a:defRPr sz="1800">
                <a:solidFill>
                  <a:schemeClr val="tx1"/>
                </a:solidFill>
                <a:latin typeface="Arial" panose="020B0604020202020204" pitchFamily="34" charset="0"/>
                <a:ea typeface="宋体" panose="02010600030101010101" pitchFamily="2" charset="-122"/>
              </a:defRPr>
            </a:lvl9pPr>
          </a:lstStyle>
          <a:p>
            <a:pPr eaLnBrk="1" hangingPunct="1"/>
            <a:fld id="{D1DF30DC-AC19-4C6A-8858-CC7422658244}" type="slidenum">
              <a:rPr lang="zh-CN" altLang="en-US" sz="1200"/>
              <a:pPr eaLnBrk="1" hangingPunct="1"/>
              <a:t>15</a:t>
            </a:fld>
            <a:endParaRPr lang="zh-CN"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mtClean="0"/>
              <a:t>For 4 screws set, the 4 screws can be all monoaxial screws, and for 6 screws set, the middle 2 screws should be used polyaxial screws. The advantage of reduction screws is the operation is must more easy ( it is easy to place the set screw with the rod)</a:t>
            </a:r>
            <a:endParaRPr lang="zh-CN" altLang="en-US" smtClean="0"/>
          </a:p>
        </p:txBody>
      </p:sp>
      <p:sp>
        <p:nvSpPr>
          <p:cNvPr id="3994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00">
                <a:solidFill>
                  <a:schemeClr val="tx1"/>
                </a:solidFill>
                <a:latin typeface="Arial" panose="020B0604020202020204" pitchFamily="34" charset="0"/>
                <a:ea typeface="宋体" panose="02010600030101010101" pitchFamily="2" charset="-122"/>
              </a:defRPr>
            </a:lvl1pPr>
            <a:lvl2pPr marL="765610" indent="-294465" eaLnBrk="0" hangingPunct="0">
              <a:defRPr sz="1800">
                <a:solidFill>
                  <a:schemeClr val="tx1"/>
                </a:solidFill>
                <a:latin typeface="Arial" panose="020B0604020202020204" pitchFamily="34" charset="0"/>
                <a:ea typeface="宋体" panose="02010600030101010101" pitchFamily="2" charset="-122"/>
              </a:defRPr>
            </a:lvl2pPr>
            <a:lvl3pPr marL="1177862" indent="-235572" eaLnBrk="0" hangingPunct="0">
              <a:defRPr sz="1800">
                <a:solidFill>
                  <a:schemeClr val="tx1"/>
                </a:solidFill>
                <a:latin typeface="Arial" panose="020B0604020202020204" pitchFamily="34" charset="0"/>
                <a:ea typeface="宋体" panose="02010600030101010101" pitchFamily="2" charset="-122"/>
              </a:defRPr>
            </a:lvl3pPr>
            <a:lvl4pPr marL="1649006" indent="-235572" eaLnBrk="0" hangingPunct="0">
              <a:defRPr sz="1800">
                <a:solidFill>
                  <a:schemeClr val="tx1"/>
                </a:solidFill>
                <a:latin typeface="Arial" panose="020B0604020202020204" pitchFamily="34" charset="0"/>
                <a:ea typeface="宋体" panose="02010600030101010101" pitchFamily="2" charset="-122"/>
              </a:defRPr>
            </a:lvl4pPr>
            <a:lvl5pPr marL="2120151" indent="-235572" eaLnBrk="0" hangingPunct="0">
              <a:defRPr sz="1800">
                <a:solidFill>
                  <a:schemeClr val="tx1"/>
                </a:solidFill>
                <a:latin typeface="Arial" panose="020B0604020202020204" pitchFamily="34" charset="0"/>
                <a:ea typeface="宋体" panose="02010600030101010101" pitchFamily="2" charset="-122"/>
              </a:defRPr>
            </a:lvl5pPr>
            <a:lvl6pPr marL="2591295" indent="-235572" eaLnBrk="0" fontAlgn="base" hangingPunct="0">
              <a:spcBef>
                <a:spcPct val="0"/>
              </a:spcBef>
              <a:spcAft>
                <a:spcPct val="0"/>
              </a:spcAft>
              <a:defRPr sz="1800">
                <a:solidFill>
                  <a:schemeClr val="tx1"/>
                </a:solidFill>
                <a:latin typeface="Arial" panose="020B0604020202020204" pitchFamily="34" charset="0"/>
                <a:ea typeface="宋体" panose="02010600030101010101" pitchFamily="2" charset="-122"/>
              </a:defRPr>
            </a:lvl6pPr>
            <a:lvl7pPr marL="3062440" indent="-235572" eaLnBrk="0" fontAlgn="base" hangingPunct="0">
              <a:spcBef>
                <a:spcPct val="0"/>
              </a:spcBef>
              <a:spcAft>
                <a:spcPct val="0"/>
              </a:spcAft>
              <a:defRPr sz="1800">
                <a:solidFill>
                  <a:schemeClr val="tx1"/>
                </a:solidFill>
                <a:latin typeface="Arial" panose="020B0604020202020204" pitchFamily="34" charset="0"/>
                <a:ea typeface="宋体" panose="02010600030101010101" pitchFamily="2" charset="-122"/>
              </a:defRPr>
            </a:lvl7pPr>
            <a:lvl8pPr marL="3533585" indent="-235572" eaLnBrk="0" fontAlgn="base" hangingPunct="0">
              <a:spcBef>
                <a:spcPct val="0"/>
              </a:spcBef>
              <a:spcAft>
                <a:spcPct val="0"/>
              </a:spcAft>
              <a:defRPr sz="1800">
                <a:solidFill>
                  <a:schemeClr val="tx1"/>
                </a:solidFill>
                <a:latin typeface="Arial" panose="020B0604020202020204" pitchFamily="34" charset="0"/>
                <a:ea typeface="宋体" panose="02010600030101010101" pitchFamily="2" charset="-122"/>
              </a:defRPr>
            </a:lvl8pPr>
            <a:lvl9pPr marL="4004729" indent="-235572" eaLnBrk="0" fontAlgn="base" hangingPunct="0">
              <a:spcBef>
                <a:spcPct val="0"/>
              </a:spcBef>
              <a:spcAft>
                <a:spcPct val="0"/>
              </a:spcAft>
              <a:defRPr sz="1800">
                <a:solidFill>
                  <a:schemeClr val="tx1"/>
                </a:solidFill>
                <a:latin typeface="Arial" panose="020B0604020202020204" pitchFamily="34" charset="0"/>
                <a:ea typeface="宋体" panose="02010600030101010101" pitchFamily="2" charset="-122"/>
              </a:defRPr>
            </a:lvl9pPr>
          </a:lstStyle>
          <a:p>
            <a:pPr eaLnBrk="1" hangingPunct="1"/>
            <a:fld id="{D1853464-9835-454E-9A27-CD2E56781627}" type="slidenum">
              <a:rPr lang="zh-CN" altLang="en-US" sz="1200"/>
              <a:pPr eaLnBrk="1" hangingPunct="1"/>
              <a:t>16</a:t>
            </a:fld>
            <a:endParaRPr lang="zh-CN"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mtClean="0"/>
              <a:t>Use the rod template to determine the length and the arc of the rod. Usually the 5-10mm beyond the screw head is recommended. There is a line in the middle of the rod, this line can be used as the reference when bending and placing.</a:t>
            </a:r>
          </a:p>
          <a:p>
            <a:r>
              <a:rPr lang="en-US" altLang="zh-CN" smtClean="0"/>
              <a:t>There are 3 different arc in the French Bender (4.5,5.5,6.5), 5.5 is commonly used.</a:t>
            </a:r>
            <a:endParaRPr lang="zh-CN" altLang="en-US" smtClean="0"/>
          </a:p>
        </p:txBody>
      </p:sp>
      <p:sp>
        <p:nvSpPr>
          <p:cNvPr id="4096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00">
                <a:solidFill>
                  <a:schemeClr val="tx1"/>
                </a:solidFill>
                <a:latin typeface="Arial" panose="020B0604020202020204" pitchFamily="34" charset="0"/>
                <a:ea typeface="宋体" panose="02010600030101010101" pitchFamily="2" charset="-122"/>
              </a:defRPr>
            </a:lvl1pPr>
            <a:lvl2pPr marL="765610" indent="-294465" eaLnBrk="0" hangingPunct="0">
              <a:defRPr sz="1800">
                <a:solidFill>
                  <a:schemeClr val="tx1"/>
                </a:solidFill>
                <a:latin typeface="Arial" panose="020B0604020202020204" pitchFamily="34" charset="0"/>
                <a:ea typeface="宋体" panose="02010600030101010101" pitchFamily="2" charset="-122"/>
              </a:defRPr>
            </a:lvl2pPr>
            <a:lvl3pPr marL="1177862" indent="-235572" eaLnBrk="0" hangingPunct="0">
              <a:defRPr sz="1800">
                <a:solidFill>
                  <a:schemeClr val="tx1"/>
                </a:solidFill>
                <a:latin typeface="Arial" panose="020B0604020202020204" pitchFamily="34" charset="0"/>
                <a:ea typeface="宋体" panose="02010600030101010101" pitchFamily="2" charset="-122"/>
              </a:defRPr>
            </a:lvl3pPr>
            <a:lvl4pPr marL="1649006" indent="-235572" eaLnBrk="0" hangingPunct="0">
              <a:defRPr sz="1800">
                <a:solidFill>
                  <a:schemeClr val="tx1"/>
                </a:solidFill>
                <a:latin typeface="Arial" panose="020B0604020202020204" pitchFamily="34" charset="0"/>
                <a:ea typeface="宋体" panose="02010600030101010101" pitchFamily="2" charset="-122"/>
              </a:defRPr>
            </a:lvl4pPr>
            <a:lvl5pPr marL="2120151" indent="-235572" eaLnBrk="0" hangingPunct="0">
              <a:defRPr sz="1800">
                <a:solidFill>
                  <a:schemeClr val="tx1"/>
                </a:solidFill>
                <a:latin typeface="Arial" panose="020B0604020202020204" pitchFamily="34" charset="0"/>
                <a:ea typeface="宋体" panose="02010600030101010101" pitchFamily="2" charset="-122"/>
              </a:defRPr>
            </a:lvl5pPr>
            <a:lvl6pPr marL="2591295" indent="-235572" eaLnBrk="0" fontAlgn="base" hangingPunct="0">
              <a:spcBef>
                <a:spcPct val="0"/>
              </a:spcBef>
              <a:spcAft>
                <a:spcPct val="0"/>
              </a:spcAft>
              <a:defRPr sz="1800">
                <a:solidFill>
                  <a:schemeClr val="tx1"/>
                </a:solidFill>
                <a:latin typeface="Arial" panose="020B0604020202020204" pitchFamily="34" charset="0"/>
                <a:ea typeface="宋体" panose="02010600030101010101" pitchFamily="2" charset="-122"/>
              </a:defRPr>
            </a:lvl6pPr>
            <a:lvl7pPr marL="3062440" indent="-235572" eaLnBrk="0" fontAlgn="base" hangingPunct="0">
              <a:spcBef>
                <a:spcPct val="0"/>
              </a:spcBef>
              <a:spcAft>
                <a:spcPct val="0"/>
              </a:spcAft>
              <a:defRPr sz="1800">
                <a:solidFill>
                  <a:schemeClr val="tx1"/>
                </a:solidFill>
                <a:latin typeface="Arial" panose="020B0604020202020204" pitchFamily="34" charset="0"/>
                <a:ea typeface="宋体" panose="02010600030101010101" pitchFamily="2" charset="-122"/>
              </a:defRPr>
            </a:lvl7pPr>
            <a:lvl8pPr marL="3533585" indent="-235572" eaLnBrk="0" fontAlgn="base" hangingPunct="0">
              <a:spcBef>
                <a:spcPct val="0"/>
              </a:spcBef>
              <a:spcAft>
                <a:spcPct val="0"/>
              </a:spcAft>
              <a:defRPr sz="1800">
                <a:solidFill>
                  <a:schemeClr val="tx1"/>
                </a:solidFill>
                <a:latin typeface="Arial" panose="020B0604020202020204" pitchFamily="34" charset="0"/>
                <a:ea typeface="宋体" panose="02010600030101010101" pitchFamily="2" charset="-122"/>
              </a:defRPr>
            </a:lvl8pPr>
            <a:lvl9pPr marL="4004729" indent="-235572" eaLnBrk="0" fontAlgn="base" hangingPunct="0">
              <a:spcBef>
                <a:spcPct val="0"/>
              </a:spcBef>
              <a:spcAft>
                <a:spcPct val="0"/>
              </a:spcAft>
              <a:defRPr sz="1800">
                <a:solidFill>
                  <a:schemeClr val="tx1"/>
                </a:solidFill>
                <a:latin typeface="Arial" panose="020B0604020202020204" pitchFamily="34" charset="0"/>
                <a:ea typeface="宋体" panose="02010600030101010101" pitchFamily="2" charset="-122"/>
              </a:defRPr>
            </a:lvl9pPr>
          </a:lstStyle>
          <a:p>
            <a:pPr eaLnBrk="1" hangingPunct="1"/>
            <a:fld id="{879D857B-2BF3-4A7F-BC31-D1F43E7C6F03}" type="slidenum">
              <a:rPr lang="zh-CN" altLang="en-US" sz="1200"/>
              <a:pPr eaLnBrk="1" hangingPunct="1"/>
              <a:t>17</a:t>
            </a:fld>
            <a:endParaRPr lang="zh-CN"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mtClean="0"/>
              <a:t>The screwdriver can be used with T handle or Handle with quick coupling. This screwdriver can firmly hold the set screw</a:t>
            </a:r>
            <a:endParaRPr lang="zh-CN" altLang="en-US" smtClean="0"/>
          </a:p>
        </p:txBody>
      </p:sp>
      <p:sp>
        <p:nvSpPr>
          <p:cNvPr id="419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00">
                <a:solidFill>
                  <a:schemeClr val="tx1"/>
                </a:solidFill>
                <a:latin typeface="Arial" panose="020B0604020202020204" pitchFamily="34" charset="0"/>
                <a:ea typeface="宋体" panose="02010600030101010101" pitchFamily="2" charset="-122"/>
              </a:defRPr>
            </a:lvl1pPr>
            <a:lvl2pPr marL="765610" indent="-294465" eaLnBrk="0" hangingPunct="0">
              <a:defRPr sz="1800">
                <a:solidFill>
                  <a:schemeClr val="tx1"/>
                </a:solidFill>
                <a:latin typeface="Arial" panose="020B0604020202020204" pitchFamily="34" charset="0"/>
                <a:ea typeface="宋体" panose="02010600030101010101" pitchFamily="2" charset="-122"/>
              </a:defRPr>
            </a:lvl2pPr>
            <a:lvl3pPr marL="1177862" indent="-235572" eaLnBrk="0" hangingPunct="0">
              <a:defRPr sz="1800">
                <a:solidFill>
                  <a:schemeClr val="tx1"/>
                </a:solidFill>
                <a:latin typeface="Arial" panose="020B0604020202020204" pitchFamily="34" charset="0"/>
                <a:ea typeface="宋体" panose="02010600030101010101" pitchFamily="2" charset="-122"/>
              </a:defRPr>
            </a:lvl3pPr>
            <a:lvl4pPr marL="1649006" indent="-235572" eaLnBrk="0" hangingPunct="0">
              <a:defRPr sz="1800">
                <a:solidFill>
                  <a:schemeClr val="tx1"/>
                </a:solidFill>
                <a:latin typeface="Arial" panose="020B0604020202020204" pitchFamily="34" charset="0"/>
                <a:ea typeface="宋体" panose="02010600030101010101" pitchFamily="2" charset="-122"/>
              </a:defRPr>
            </a:lvl4pPr>
            <a:lvl5pPr marL="2120151" indent="-235572" eaLnBrk="0" hangingPunct="0">
              <a:defRPr sz="1800">
                <a:solidFill>
                  <a:schemeClr val="tx1"/>
                </a:solidFill>
                <a:latin typeface="Arial" panose="020B0604020202020204" pitchFamily="34" charset="0"/>
                <a:ea typeface="宋体" panose="02010600030101010101" pitchFamily="2" charset="-122"/>
              </a:defRPr>
            </a:lvl5pPr>
            <a:lvl6pPr marL="2591295" indent="-235572" eaLnBrk="0" fontAlgn="base" hangingPunct="0">
              <a:spcBef>
                <a:spcPct val="0"/>
              </a:spcBef>
              <a:spcAft>
                <a:spcPct val="0"/>
              </a:spcAft>
              <a:defRPr sz="1800">
                <a:solidFill>
                  <a:schemeClr val="tx1"/>
                </a:solidFill>
                <a:latin typeface="Arial" panose="020B0604020202020204" pitchFamily="34" charset="0"/>
                <a:ea typeface="宋体" panose="02010600030101010101" pitchFamily="2" charset="-122"/>
              </a:defRPr>
            </a:lvl6pPr>
            <a:lvl7pPr marL="3062440" indent="-235572" eaLnBrk="0" fontAlgn="base" hangingPunct="0">
              <a:spcBef>
                <a:spcPct val="0"/>
              </a:spcBef>
              <a:spcAft>
                <a:spcPct val="0"/>
              </a:spcAft>
              <a:defRPr sz="1800">
                <a:solidFill>
                  <a:schemeClr val="tx1"/>
                </a:solidFill>
                <a:latin typeface="Arial" panose="020B0604020202020204" pitchFamily="34" charset="0"/>
                <a:ea typeface="宋体" panose="02010600030101010101" pitchFamily="2" charset="-122"/>
              </a:defRPr>
            </a:lvl7pPr>
            <a:lvl8pPr marL="3533585" indent="-235572" eaLnBrk="0" fontAlgn="base" hangingPunct="0">
              <a:spcBef>
                <a:spcPct val="0"/>
              </a:spcBef>
              <a:spcAft>
                <a:spcPct val="0"/>
              </a:spcAft>
              <a:defRPr sz="1800">
                <a:solidFill>
                  <a:schemeClr val="tx1"/>
                </a:solidFill>
                <a:latin typeface="Arial" panose="020B0604020202020204" pitchFamily="34" charset="0"/>
                <a:ea typeface="宋体" panose="02010600030101010101" pitchFamily="2" charset="-122"/>
              </a:defRPr>
            </a:lvl8pPr>
            <a:lvl9pPr marL="4004729" indent="-235572" eaLnBrk="0" fontAlgn="base" hangingPunct="0">
              <a:spcBef>
                <a:spcPct val="0"/>
              </a:spcBef>
              <a:spcAft>
                <a:spcPct val="0"/>
              </a:spcAft>
              <a:defRPr sz="1800">
                <a:solidFill>
                  <a:schemeClr val="tx1"/>
                </a:solidFill>
                <a:latin typeface="Arial" panose="020B0604020202020204" pitchFamily="34" charset="0"/>
                <a:ea typeface="宋体" panose="02010600030101010101" pitchFamily="2" charset="-122"/>
              </a:defRPr>
            </a:lvl9pPr>
          </a:lstStyle>
          <a:p>
            <a:pPr eaLnBrk="1" hangingPunct="1"/>
            <a:fld id="{C3CFFBFF-6397-4BB0-9631-C577C7B5A6F1}" type="slidenum">
              <a:rPr lang="zh-CN" altLang="en-US" sz="1200"/>
              <a:pPr eaLnBrk="1" hangingPunct="1"/>
              <a:t>18</a:t>
            </a:fld>
            <a:endParaRPr lang="zh-CN"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mtClean="0"/>
              <a:t>Use the same method to place the set screw(first place the set screw with the Dual Ended Plug Screwdriver, then tighten it with the StarDriver  screwdriver, shaft</a:t>
            </a:r>
            <a:endParaRPr lang="zh-CN" altLang="en-US" smtClean="0"/>
          </a:p>
          <a:p>
            <a:endParaRPr lang="zh-CN" altLang="en-US" smtClean="0"/>
          </a:p>
        </p:txBody>
      </p:sp>
      <p:sp>
        <p:nvSpPr>
          <p:cNvPr id="430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00">
                <a:solidFill>
                  <a:schemeClr val="tx1"/>
                </a:solidFill>
                <a:latin typeface="Arial" panose="020B0604020202020204" pitchFamily="34" charset="0"/>
                <a:ea typeface="宋体" panose="02010600030101010101" pitchFamily="2" charset="-122"/>
              </a:defRPr>
            </a:lvl1pPr>
            <a:lvl2pPr marL="765610" indent="-294465" eaLnBrk="0" hangingPunct="0">
              <a:defRPr sz="1800">
                <a:solidFill>
                  <a:schemeClr val="tx1"/>
                </a:solidFill>
                <a:latin typeface="Arial" panose="020B0604020202020204" pitchFamily="34" charset="0"/>
                <a:ea typeface="宋体" panose="02010600030101010101" pitchFamily="2" charset="-122"/>
              </a:defRPr>
            </a:lvl2pPr>
            <a:lvl3pPr marL="1177862" indent="-235572" eaLnBrk="0" hangingPunct="0">
              <a:defRPr sz="1800">
                <a:solidFill>
                  <a:schemeClr val="tx1"/>
                </a:solidFill>
                <a:latin typeface="Arial" panose="020B0604020202020204" pitchFamily="34" charset="0"/>
                <a:ea typeface="宋体" panose="02010600030101010101" pitchFamily="2" charset="-122"/>
              </a:defRPr>
            </a:lvl3pPr>
            <a:lvl4pPr marL="1649006" indent="-235572" eaLnBrk="0" hangingPunct="0">
              <a:defRPr sz="1800">
                <a:solidFill>
                  <a:schemeClr val="tx1"/>
                </a:solidFill>
                <a:latin typeface="Arial" panose="020B0604020202020204" pitchFamily="34" charset="0"/>
                <a:ea typeface="宋体" panose="02010600030101010101" pitchFamily="2" charset="-122"/>
              </a:defRPr>
            </a:lvl4pPr>
            <a:lvl5pPr marL="2120151" indent="-235572" eaLnBrk="0" hangingPunct="0">
              <a:defRPr sz="1800">
                <a:solidFill>
                  <a:schemeClr val="tx1"/>
                </a:solidFill>
                <a:latin typeface="Arial" panose="020B0604020202020204" pitchFamily="34" charset="0"/>
                <a:ea typeface="宋体" panose="02010600030101010101" pitchFamily="2" charset="-122"/>
              </a:defRPr>
            </a:lvl5pPr>
            <a:lvl6pPr marL="2591295" indent="-235572" eaLnBrk="0" fontAlgn="base" hangingPunct="0">
              <a:spcBef>
                <a:spcPct val="0"/>
              </a:spcBef>
              <a:spcAft>
                <a:spcPct val="0"/>
              </a:spcAft>
              <a:defRPr sz="1800">
                <a:solidFill>
                  <a:schemeClr val="tx1"/>
                </a:solidFill>
                <a:latin typeface="Arial" panose="020B0604020202020204" pitchFamily="34" charset="0"/>
                <a:ea typeface="宋体" panose="02010600030101010101" pitchFamily="2" charset="-122"/>
              </a:defRPr>
            </a:lvl6pPr>
            <a:lvl7pPr marL="3062440" indent="-235572" eaLnBrk="0" fontAlgn="base" hangingPunct="0">
              <a:spcBef>
                <a:spcPct val="0"/>
              </a:spcBef>
              <a:spcAft>
                <a:spcPct val="0"/>
              </a:spcAft>
              <a:defRPr sz="1800">
                <a:solidFill>
                  <a:schemeClr val="tx1"/>
                </a:solidFill>
                <a:latin typeface="Arial" panose="020B0604020202020204" pitchFamily="34" charset="0"/>
                <a:ea typeface="宋体" panose="02010600030101010101" pitchFamily="2" charset="-122"/>
              </a:defRPr>
            </a:lvl7pPr>
            <a:lvl8pPr marL="3533585" indent="-235572" eaLnBrk="0" fontAlgn="base" hangingPunct="0">
              <a:spcBef>
                <a:spcPct val="0"/>
              </a:spcBef>
              <a:spcAft>
                <a:spcPct val="0"/>
              </a:spcAft>
              <a:defRPr sz="1800">
                <a:solidFill>
                  <a:schemeClr val="tx1"/>
                </a:solidFill>
                <a:latin typeface="Arial" panose="020B0604020202020204" pitchFamily="34" charset="0"/>
                <a:ea typeface="宋体" panose="02010600030101010101" pitchFamily="2" charset="-122"/>
              </a:defRPr>
            </a:lvl8pPr>
            <a:lvl9pPr marL="4004729" indent="-235572" eaLnBrk="0" fontAlgn="base" hangingPunct="0">
              <a:spcBef>
                <a:spcPct val="0"/>
              </a:spcBef>
              <a:spcAft>
                <a:spcPct val="0"/>
              </a:spcAft>
              <a:defRPr sz="1800">
                <a:solidFill>
                  <a:schemeClr val="tx1"/>
                </a:solidFill>
                <a:latin typeface="Arial" panose="020B0604020202020204" pitchFamily="34" charset="0"/>
                <a:ea typeface="宋体" panose="02010600030101010101" pitchFamily="2" charset="-122"/>
              </a:defRPr>
            </a:lvl9pPr>
          </a:lstStyle>
          <a:p>
            <a:pPr eaLnBrk="1" hangingPunct="1"/>
            <a:fld id="{2FB1B1CB-72B7-4F9F-BE3F-803DA73D6DFB}" type="slidenum">
              <a:rPr lang="zh-CN" altLang="en-US" sz="1200"/>
              <a:pPr eaLnBrk="1" hangingPunct="1"/>
              <a:t>20</a:t>
            </a:fld>
            <a:endParaRPr lang="zh-CN"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mtClean="0"/>
              <a:t>The set screw must be loosened in the compression or distraction side</a:t>
            </a:r>
            <a:endParaRPr lang="zh-CN" altLang="en-US" smtClean="0"/>
          </a:p>
        </p:txBody>
      </p:sp>
      <p:sp>
        <p:nvSpPr>
          <p:cNvPr id="4403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00">
                <a:solidFill>
                  <a:schemeClr val="tx1"/>
                </a:solidFill>
                <a:latin typeface="Arial" panose="020B0604020202020204" pitchFamily="34" charset="0"/>
                <a:ea typeface="宋体" panose="02010600030101010101" pitchFamily="2" charset="-122"/>
              </a:defRPr>
            </a:lvl1pPr>
            <a:lvl2pPr marL="765610" indent="-294465" eaLnBrk="0" hangingPunct="0">
              <a:defRPr sz="1800">
                <a:solidFill>
                  <a:schemeClr val="tx1"/>
                </a:solidFill>
                <a:latin typeface="Arial" panose="020B0604020202020204" pitchFamily="34" charset="0"/>
                <a:ea typeface="宋体" panose="02010600030101010101" pitchFamily="2" charset="-122"/>
              </a:defRPr>
            </a:lvl2pPr>
            <a:lvl3pPr marL="1177862" indent="-235572" eaLnBrk="0" hangingPunct="0">
              <a:defRPr sz="1800">
                <a:solidFill>
                  <a:schemeClr val="tx1"/>
                </a:solidFill>
                <a:latin typeface="Arial" panose="020B0604020202020204" pitchFamily="34" charset="0"/>
                <a:ea typeface="宋体" panose="02010600030101010101" pitchFamily="2" charset="-122"/>
              </a:defRPr>
            </a:lvl3pPr>
            <a:lvl4pPr marL="1649006" indent="-235572" eaLnBrk="0" hangingPunct="0">
              <a:defRPr sz="1800">
                <a:solidFill>
                  <a:schemeClr val="tx1"/>
                </a:solidFill>
                <a:latin typeface="Arial" panose="020B0604020202020204" pitchFamily="34" charset="0"/>
                <a:ea typeface="宋体" panose="02010600030101010101" pitchFamily="2" charset="-122"/>
              </a:defRPr>
            </a:lvl4pPr>
            <a:lvl5pPr marL="2120151" indent="-235572" eaLnBrk="0" hangingPunct="0">
              <a:defRPr sz="1800">
                <a:solidFill>
                  <a:schemeClr val="tx1"/>
                </a:solidFill>
                <a:latin typeface="Arial" panose="020B0604020202020204" pitchFamily="34" charset="0"/>
                <a:ea typeface="宋体" panose="02010600030101010101" pitchFamily="2" charset="-122"/>
              </a:defRPr>
            </a:lvl5pPr>
            <a:lvl6pPr marL="2591295" indent="-235572" eaLnBrk="0" fontAlgn="base" hangingPunct="0">
              <a:spcBef>
                <a:spcPct val="0"/>
              </a:spcBef>
              <a:spcAft>
                <a:spcPct val="0"/>
              </a:spcAft>
              <a:defRPr sz="1800">
                <a:solidFill>
                  <a:schemeClr val="tx1"/>
                </a:solidFill>
                <a:latin typeface="Arial" panose="020B0604020202020204" pitchFamily="34" charset="0"/>
                <a:ea typeface="宋体" panose="02010600030101010101" pitchFamily="2" charset="-122"/>
              </a:defRPr>
            </a:lvl6pPr>
            <a:lvl7pPr marL="3062440" indent="-235572" eaLnBrk="0" fontAlgn="base" hangingPunct="0">
              <a:spcBef>
                <a:spcPct val="0"/>
              </a:spcBef>
              <a:spcAft>
                <a:spcPct val="0"/>
              </a:spcAft>
              <a:defRPr sz="1800">
                <a:solidFill>
                  <a:schemeClr val="tx1"/>
                </a:solidFill>
                <a:latin typeface="Arial" panose="020B0604020202020204" pitchFamily="34" charset="0"/>
                <a:ea typeface="宋体" panose="02010600030101010101" pitchFamily="2" charset="-122"/>
              </a:defRPr>
            </a:lvl7pPr>
            <a:lvl8pPr marL="3533585" indent="-235572" eaLnBrk="0" fontAlgn="base" hangingPunct="0">
              <a:spcBef>
                <a:spcPct val="0"/>
              </a:spcBef>
              <a:spcAft>
                <a:spcPct val="0"/>
              </a:spcAft>
              <a:defRPr sz="1800">
                <a:solidFill>
                  <a:schemeClr val="tx1"/>
                </a:solidFill>
                <a:latin typeface="Arial" panose="020B0604020202020204" pitchFamily="34" charset="0"/>
                <a:ea typeface="宋体" panose="02010600030101010101" pitchFamily="2" charset="-122"/>
              </a:defRPr>
            </a:lvl8pPr>
            <a:lvl9pPr marL="4004729" indent="-235572" eaLnBrk="0" fontAlgn="base" hangingPunct="0">
              <a:spcBef>
                <a:spcPct val="0"/>
              </a:spcBef>
              <a:spcAft>
                <a:spcPct val="0"/>
              </a:spcAft>
              <a:defRPr sz="1800">
                <a:solidFill>
                  <a:schemeClr val="tx1"/>
                </a:solidFill>
                <a:latin typeface="Arial" panose="020B0604020202020204" pitchFamily="34" charset="0"/>
                <a:ea typeface="宋体" panose="02010600030101010101" pitchFamily="2" charset="-122"/>
              </a:defRPr>
            </a:lvl9pPr>
          </a:lstStyle>
          <a:p>
            <a:pPr eaLnBrk="1" hangingPunct="1"/>
            <a:fld id="{75371514-676A-4A43-92A5-2F48C2CB2834}" type="slidenum">
              <a:rPr lang="zh-CN" altLang="en-US" sz="1200"/>
              <a:pPr eaLnBrk="1" hangingPunct="1"/>
              <a:t>22</a:t>
            </a:fld>
            <a:endParaRPr lang="zh-CN"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4506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00">
                <a:solidFill>
                  <a:schemeClr val="tx1"/>
                </a:solidFill>
                <a:latin typeface="Arial" panose="020B0604020202020204" pitchFamily="34" charset="0"/>
                <a:ea typeface="宋体" panose="02010600030101010101" pitchFamily="2" charset="-122"/>
              </a:defRPr>
            </a:lvl1pPr>
            <a:lvl2pPr marL="765610" indent="-294465" eaLnBrk="0" hangingPunct="0">
              <a:defRPr sz="1800">
                <a:solidFill>
                  <a:schemeClr val="tx1"/>
                </a:solidFill>
                <a:latin typeface="Arial" panose="020B0604020202020204" pitchFamily="34" charset="0"/>
                <a:ea typeface="宋体" panose="02010600030101010101" pitchFamily="2" charset="-122"/>
              </a:defRPr>
            </a:lvl2pPr>
            <a:lvl3pPr marL="1177862" indent="-235572" eaLnBrk="0" hangingPunct="0">
              <a:defRPr sz="1800">
                <a:solidFill>
                  <a:schemeClr val="tx1"/>
                </a:solidFill>
                <a:latin typeface="Arial" panose="020B0604020202020204" pitchFamily="34" charset="0"/>
                <a:ea typeface="宋体" panose="02010600030101010101" pitchFamily="2" charset="-122"/>
              </a:defRPr>
            </a:lvl3pPr>
            <a:lvl4pPr marL="1649006" indent="-235572" eaLnBrk="0" hangingPunct="0">
              <a:defRPr sz="1800">
                <a:solidFill>
                  <a:schemeClr val="tx1"/>
                </a:solidFill>
                <a:latin typeface="Arial" panose="020B0604020202020204" pitchFamily="34" charset="0"/>
                <a:ea typeface="宋体" panose="02010600030101010101" pitchFamily="2" charset="-122"/>
              </a:defRPr>
            </a:lvl4pPr>
            <a:lvl5pPr marL="2120151" indent="-235572" eaLnBrk="0" hangingPunct="0">
              <a:defRPr sz="1800">
                <a:solidFill>
                  <a:schemeClr val="tx1"/>
                </a:solidFill>
                <a:latin typeface="Arial" panose="020B0604020202020204" pitchFamily="34" charset="0"/>
                <a:ea typeface="宋体" panose="02010600030101010101" pitchFamily="2" charset="-122"/>
              </a:defRPr>
            </a:lvl5pPr>
            <a:lvl6pPr marL="2591295" indent="-235572" eaLnBrk="0" fontAlgn="base" hangingPunct="0">
              <a:spcBef>
                <a:spcPct val="0"/>
              </a:spcBef>
              <a:spcAft>
                <a:spcPct val="0"/>
              </a:spcAft>
              <a:defRPr sz="1800">
                <a:solidFill>
                  <a:schemeClr val="tx1"/>
                </a:solidFill>
                <a:latin typeface="Arial" panose="020B0604020202020204" pitchFamily="34" charset="0"/>
                <a:ea typeface="宋体" panose="02010600030101010101" pitchFamily="2" charset="-122"/>
              </a:defRPr>
            </a:lvl6pPr>
            <a:lvl7pPr marL="3062440" indent="-235572" eaLnBrk="0" fontAlgn="base" hangingPunct="0">
              <a:spcBef>
                <a:spcPct val="0"/>
              </a:spcBef>
              <a:spcAft>
                <a:spcPct val="0"/>
              </a:spcAft>
              <a:defRPr sz="1800">
                <a:solidFill>
                  <a:schemeClr val="tx1"/>
                </a:solidFill>
                <a:latin typeface="Arial" panose="020B0604020202020204" pitchFamily="34" charset="0"/>
                <a:ea typeface="宋体" panose="02010600030101010101" pitchFamily="2" charset="-122"/>
              </a:defRPr>
            </a:lvl7pPr>
            <a:lvl8pPr marL="3533585" indent="-235572" eaLnBrk="0" fontAlgn="base" hangingPunct="0">
              <a:spcBef>
                <a:spcPct val="0"/>
              </a:spcBef>
              <a:spcAft>
                <a:spcPct val="0"/>
              </a:spcAft>
              <a:defRPr sz="1800">
                <a:solidFill>
                  <a:schemeClr val="tx1"/>
                </a:solidFill>
                <a:latin typeface="Arial" panose="020B0604020202020204" pitchFamily="34" charset="0"/>
                <a:ea typeface="宋体" panose="02010600030101010101" pitchFamily="2" charset="-122"/>
              </a:defRPr>
            </a:lvl8pPr>
            <a:lvl9pPr marL="4004729" indent="-235572" eaLnBrk="0" fontAlgn="base" hangingPunct="0">
              <a:spcBef>
                <a:spcPct val="0"/>
              </a:spcBef>
              <a:spcAft>
                <a:spcPct val="0"/>
              </a:spcAft>
              <a:defRPr sz="1800">
                <a:solidFill>
                  <a:schemeClr val="tx1"/>
                </a:solidFill>
                <a:latin typeface="Arial" panose="020B0604020202020204" pitchFamily="34" charset="0"/>
                <a:ea typeface="宋体" panose="02010600030101010101" pitchFamily="2" charset="-122"/>
              </a:defRPr>
            </a:lvl9pPr>
          </a:lstStyle>
          <a:p>
            <a:pPr eaLnBrk="1" hangingPunct="1"/>
            <a:fld id="{B420658B-C913-4C26-BCB8-69306AE27C2F}" type="slidenum">
              <a:rPr lang="zh-CN" altLang="en-US" sz="1200"/>
              <a:pPr eaLnBrk="1" hangingPunct="1"/>
              <a:t>24</a:t>
            </a:fld>
            <a:endParaRPr lang="zh-CN"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4608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00">
                <a:solidFill>
                  <a:schemeClr val="tx1"/>
                </a:solidFill>
                <a:latin typeface="Arial" panose="020B0604020202020204" pitchFamily="34" charset="0"/>
                <a:ea typeface="宋体" panose="02010600030101010101" pitchFamily="2" charset="-122"/>
              </a:defRPr>
            </a:lvl1pPr>
            <a:lvl2pPr marL="765610" indent="-294465" eaLnBrk="0" hangingPunct="0">
              <a:defRPr sz="1800">
                <a:solidFill>
                  <a:schemeClr val="tx1"/>
                </a:solidFill>
                <a:latin typeface="Arial" panose="020B0604020202020204" pitchFamily="34" charset="0"/>
                <a:ea typeface="宋体" panose="02010600030101010101" pitchFamily="2" charset="-122"/>
              </a:defRPr>
            </a:lvl2pPr>
            <a:lvl3pPr marL="1177862" indent="-235572" eaLnBrk="0" hangingPunct="0">
              <a:defRPr sz="1800">
                <a:solidFill>
                  <a:schemeClr val="tx1"/>
                </a:solidFill>
                <a:latin typeface="Arial" panose="020B0604020202020204" pitchFamily="34" charset="0"/>
                <a:ea typeface="宋体" panose="02010600030101010101" pitchFamily="2" charset="-122"/>
              </a:defRPr>
            </a:lvl3pPr>
            <a:lvl4pPr marL="1649006" indent="-235572" eaLnBrk="0" hangingPunct="0">
              <a:defRPr sz="1800">
                <a:solidFill>
                  <a:schemeClr val="tx1"/>
                </a:solidFill>
                <a:latin typeface="Arial" panose="020B0604020202020204" pitchFamily="34" charset="0"/>
                <a:ea typeface="宋体" panose="02010600030101010101" pitchFamily="2" charset="-122"/>
              </a:defRPr>
            </a:lvl4pPr>
            <a:lvl5pPr marL="2120151" indent="-235572" eaLnBrk="0" hangingPunct="0">
              <a:defRPr sz="1800">
                <a:solidFill>
                  <a:schemeClr val="tx1"/>
                </a:solidFill>
                <a:latin typeface="Arial" panose="020B0604020202020204" pitchFamily="34" charset="0"/>
                <a:ea typeface="宋体" panose="02010600030101010101" pitchFamily="2" charset="-122"/>
              </a:defRPr>
            </a:lvl5pPr>
            <a:lvl6pPr marL="2591295" indent="-235572" eaLnBrk="0" fontAlgn="base" hangingPunct="0">
              <a:spcBef>
                <a:spcPct val="0"/>
              </a:spcBef>
              <a:spcAft>
                <a:spcPct val="0"/>
              </a:spcAft>
              <a:defRPr sz="1800">
                <a:solidFill>
                  <a:schemeClr val="tx1"/>
                </a:solidFill>
                <a:latin typeface="Arial" panose="020B0604020202020204" pitchFamily="34" charset="0"/>
                <a:ea typeface="宋体" panose="02010600030101010101" pitchFamily="2" charset="-122"/>
              </a:defRPr>
            </a:lvl6pPr>
            <a:lvl7pPr marL="3062440" indent="-235572" eaLnBrk="0" fontAlgn="base" hangingPunct="0">
              <a:spcBef>
                <a:spcPct val="0"/>
              </a:spcBef>
              <a:spcAft>
                <a:spcPct val="0"/>
              </a:spcAft>
              <a:defRPr sz="1800">
                <a:solidFill>
                  <a:schemeClr val="tx1"/>
                </a:solidFill>
                <a:latin typeface="Arial" panose="020B0604020202020204" pitchFamily="34" charset="0"/>
                <a:ea typeface="宋体" panose="02010600030101010101" pitchFamily="2" charset="-122"/>
              </a:defRPr>
            </a:lvl7pPr>
            <a:lvl8pPr marL="3533585" indent="-235572" eaLnBrk="0" fontAlgn="base" hangingPunct="0">
              <a:spcBef>
                <a:spcPct val="0"/>
              </a:spcBef>
              <a:spcAft>
                <a:spcPct val="0"/>
              </a:spcAft>
              <a:defRPr sz="1800">
                <a:solidFill>
                  <a:schemeClr val="tx1"/>
                </a:solidFill>
                <a:latin typeface="Arial" panose="020B0604020202020204" pitchFamily="34" charset="0"/>
                <a:ea typeface="宋体" panose="02010600030101010101" pitchFamily="2" charset="-122"/>
              </a:defRPr>
            </a:lvl8pPr>
            <a:lvl9pPr marL="4004729" indent="-235572" eaLnBrk="0" fontAlgn="base" hangingPunct="0">
              <a:spcBef>
                <a:spcPct val="0"/>
              </a:spcBef>
              <a:spcAft>
                <a:spcPct val="0"/>
              </a:spcAft>
              <a:defRPr sz="1800">
                <a:solidFill>
                  <a:schemeClr val="tx1"/>
                </a:solidFill>
                <a:latin typeface="Arial" panose="020B0604020202020204" pitchFamily="34" charset="0"/>
                <a:ea typeface="宋体" panose="02010600030101010101" pitchFamily="2" charset="-122"/>
              </a:defRPr>
            </a:lvl9pPr>
          </a:lstStyle>
          <a:p>
            <a:pPr eaLnBrk="1" hangingPunct="1"/>
            <a:fld id="{CFE75A6E-A1FA-4EEC-9797-2B5804504022}" type="slidenum">
              <a:rPr lang="zh-CN" altLang="en-US" sz="1200"/>
              <a:pPr eaLnBrk="1" hangingPunct="1"/>
              <a:t>26</a:t>
            </a:fld>
            <a:endParaRPr lang="en-US" altLang="zh-CN"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备注占位符 2"/>
          <p:cNvSpPr>
            <a:spLocks noGrp="1"/>
          </p:cNvSpPr>
          <p:nvPr>
            <p:ph type="body" idx="1"/>
          </p:nvPr>
        </p:nvSpPr>
        <p:spPr/>
        <p:txBody>
          <a:bodyPr rtlCol="0">
            <a:normAutofit fontScale="92500" lnSpcReduction="20000"/>
          </a:bodyPr>
          <a:lstStyle/>
          <a:p>
            <a:pPr marL="0" lvl="1">
              <a:defRPr/>
            </a:pPr>
            <a:r>
              <a:rPr lang="en-US" altLang="zh-CN" dirty="0" smtClean="0">
                <a:latin typeface="Times New Roman" pitchFamily="18" charset="0"/>
              </a:rPr>
              <a:t>Body is the </a:t>
            </a:r>
            <a:r>
              <a:rPr lang="en-US" altLang="zh-CN" sz="2500" dirty="0">
                <a:latin typeface="Times New Roman" pitchFamily="18" charset="0"/>
              </a:rPr>
              <a:t>Large, round portion of bone, </a:t>
            </a:r>
            <a:r>
              <a:rPr lang="en-US" altLang="zh-CN" sz="2500" dirty="0"/>
              <a:t>is the primary area of weight bearing. The pedicle</a:t>
            </a:r>
            <a:r>
              <a:rPr lang="en-US" altLang="zh-CN" sz="2500" dirty="0">
                <a:latin typeface="Times New Roman" pitchFamily="18" charset="0"/>
              </a:rPr>
              <a:t> is the two thick processes which project </a:t>
            </a:r>
            <a:r>
              <a:rPr lang="en-US" altLang="zh-CN" sz="2500" dirty="0" err="1">
                <a:latin typeface="Times New Roman" pitchFamily="18" charset="0"/>
              </a:rPr>
              <a:t>posteriorly</a:t>
            </a:r>
            <a:r>
              <a:rPr lang="en-US" altLang="zh-CN" sz="2500" dirty="0">
                <a:latin typeface="Times New Roman" pitchFamily="18" charset="0"/>
              </a:rPr>
              <a:t> from the body, uniting with the </a:t>
            </a:r>
            <a:r>
              <a:rPr lang="en-US" altLang="zh-CN" sz="2500" dirty="0" err="1">
                <a:latin typeface="Times New Roman" pitchFamily="18" charset="0"/>
              </a:rPr>
              <a:t>laminae</a:t>
            </a:r>
            <a:r>
              <a:rPr lang="en-US" altLang="zh-CN" sz="2500" dirty="0">
                <a:latin typeface="Times New Roman" pitchFamily="18" charset="0"/>
              </a:rPr>
              <a:t>. </a:t>
            </a:r>
            <a:r>
              <a:rPr lang="en-US" altLang="zh-CN" sz="2500" dirty="0" err="1">
                <a:latin typeface="Times New Roman" pitchFamily="18" charset="0"/>
              </a:rPr>
              <a:t>Laminae</a:t>
            </a:r>
            <a:r>
              <a:rPr lang="en-US" altLang="zh-CN" sz="2500" dirty="0">
                <a:latin typeface="Times New Roman" pitchFamily="18" charset="0"/>
              </a:rPr>
              <a:t> is the flat pieces of bone forming the posterior portion of the vertebral arch.</a:t>
            </a:r>
            <a:r>
              <a:rPr lang="en-US" altLang="zh-CN" sz="2500" b="1" dirty="0">
                <a:latin typeface="Times New Roman" pitchFamily="18" charset="0"/>
              </a:rPr>
              <a:t> </a:t>
            </a:r>
            <a:r>
              <a:rPr lang="en-US" altLang="zh-CN" sz="2500" dirty="0">
                <a:latin typeface="Times New Roman" pitchFamily="18" charset="0"/>
              </a:rPr>
              <a:t>The </a:t>
            </a:r>
            <a:r>
              <a:rPr lang="en-US" altLang="zh-CN" sz="2500" dirty="0" err="1">
                <a:latin typeface="Times New Roman" pitchFamily="18" charset="0"/>
              </a:rPr>
              <a:t>vertevral</a:t>
            </a:r>
            <a:r>
              <a:rPr lang="en-US" altLang="zh-CN" sz="2500" dirty="0">
                <a:latin typeface="Times New Roman" pitchFamily="18" charset="0"/>
              </a:rPr>
              <a:t> arch is formed by pedicle and lamina. The Vertebral Foramen is the space between the vertebral arch and body containing the spinal cord.</a:t>
            </a:r>
            <a:r>
              <a:rPr lang="en-US" altLang="zh-CN" sz="2500" b="1" dirty="0">
                <a:latin typeface="Times New Roman" pitchFamily="18" charset="0"/>
              </a:rPr>
              <a:t> </a:t>
            </a:r>
            <a:r>
              <a:rPr lang="en-US" altLang="zh-CN" sz="2500" dirty="0" err="1">
                <a:latin typeface="Times New Roman" pitchFamily="18" charset="0"/>
              </a:rPr>
              <a:t>Spinous</a:t>
            </a:r>
            <a:r>
              <a:rPr lang="en-US" altLang="zh-CN" sz="2500" dirty="0">
                <a:latin typeface="Times New Roman" pitchFamily="18" charset="0"/>
              </a:rPr>
              <a:t> process extends </a:t>
            </a:r>
            <a:r>
              <a:rPr lang="en-US" altLang="zh-CN" sz="2500" dirty="0" err="1">
                <a:latin typeface="Times New Roman" pitchFamily="18" charset="0"/>
              </a:rPr>
              <a:t>posteriorly</a:t>
            </a:r>
            <a:r>
              <a:rPr lang="en-US" altLang="zh-CN" sz="2500" dirty="0">
                <a:latin typeface="Times New Roman" pitchFamily="18" charset="0"/>
              </a:rPr>
              <a:t> from the junction of the lamina.</a:t>
            </a:r>
            <a:r>
              <a:rPr lang="en-US" altLang="zh-CN" sz="2500" dirty="0"/>
              <a:t> The paired </a:t>
            </a:r>
            <a:r>
              <a:rPr lang="en-US" altLang="zh-CN" sz="2500" dirty="0">
                <a:latin typeface="Times New Roman" pitchFamily="18" charset="0"/>
              </a:rPr>
              <a:t>transverse processes project sideways (laterally) and provide attachment for back muscles</a:t>
            </a:r>
          </a:p>
        </p:txBody>
      </p:sp>
      <p:sp>
        <p:nvSpPr>
          <p:cNvPr id="307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00">
                <a:solidFill>
                  <a:schemeClr val="tx1"/>
                </a:solidFill>
                <a:latin typeface="Arial" panose="020B0604020202020204" pitchFamily="34" charset="0"/>
                <a:ea typeface="宋体" panose="02010600030101010101" pitchFamily="2" charset="-122"/>
              </a:defRPr>
            </a:lvl1pPr>
            <a:lvl2pPr marL="765610" indent="-294465" eaLnBrk="0" hangingPunct="0">
              <a:defRPr sz="1800">
                <a:solidFill>
                  <a:schemeClr val="tx1"/>
                </a:solidFill>
                <a:latin typeface="Arial" panose="020B0604020202020204" pitchFamily="34" charset="0"/>
                <a:ea typeface="宋体" panose="02010600030101010101" pitchFamily="2" charset="-122"/>
              </a:defRPr>
            </a:lvl2pPr>
            <a:lvl3pPr marL="1177862" indent="-235572" eaLnBrk="0" hangingPunct="0">
              <a:defRPr sz="1800">
                <a:solidFill>
                  <a:schemeClr val="tx1"/>
                </a:solidFill>
                <a:latin typeface="Arial" panose="020B0604020202020204" pitchFamily="34" charset="0"/>
                <a:ea typeface="宋体" panose="02010600030101010101" pitchFamily="2" charset="-122"/>
              </a:defRPr>
            </a:lvl3pPr>
            <a:lvl4pPr marL="1649006" indent="-235572" eaLnBrk="0" hangingPunct="0">
              <a:defRPr sz="1800">
                <a:solidFill>
                  <a:schemeClr val="tx1"/>
                </a:solidFill>
                <a:latin typeface="Arial" panose="020B0604020202020204" pitchFamily="34" charset="0"/>
                <a:ea typeface="宋体" panose="02010600030101010101" pitchFamily="2" charset="-122"/>
              </a:defRPr>
            </a:lvl4pPr>
            <a:lvl5pPr marL="2120151" indent="-235572" eaLnBrk="0" hangingPunct="0">
              <a:defRPr sz="1800">
                <a:solidFill>
                  <a:schemeClr val="tx1"/>
                </a:solidFill>
                <a:latin typeface="Arial" panose="020B0604020202020204" pitchFamily="34" charset="0"/>
                <a:ea typeface="宋体" panose="02010600030101010101" pitchFamily="2" charset="-122"/>
              </a:defRPr>
            </a:lvl5pPr>
            <a:lvl6pPr marL="2591295" indent="-235572" eaLnBrk="0" fontAlgn="base" hangingPunct="0">
              <a:spcBef>
                <a:spcPct val="0"/>
              </a:spcBef>
              <a:spcAft>
                <a:spcPct val="0"/>
              </a:spcAft>
              <a:defRPr sz="1800">
                <a:solidFill>
                  <a:schemeClr val="tx1"/>
                </a:solidFill>
                <a:latin typeface="Arial" panose="020B0604020202020204" pitchFamily="34" charset="0"/>
                <a:ea typeface="宋体" panose="02010600030101010101" pitchFamily="2" charset="-122"/>
              </a:defRPr>
            </a:lvl6pPr>
            <a:lvl7pPr marL="3062440" indent="-235572" eaLnBrk="0" fontAlgn="base" hangingPunct="0">
              <a:spcBef>
                <a:spcPct val="0"/>
              </a:spcBef>
              <a:spcAft>
                <a:spcPct val="0"/>
              </a:spcAft>
              <a:defRPr sz="1800">
                <a:solidFill>
                  <a:schemeClr val="tx1"/>
                </a:solidFill>
                <a:latin typeface="Arial" panose="020B0604020202020204" pitchFamily="34" charset="0"/>
                <a:ea typeface="宋体" panose="02010600030101010101" pitchFamily="2" charset="-122"/>
              </a:defRPr>
            </a:lvl7pPr>
            <a:lvl8pPr marL="3533585" indent="-235572" eaLnBrk="0" fontAlgn="base" hangingPunct="0">
              <a:spcBef>
                <a:spcPct val="0"/>
              </a:spcBef>
              <a:spcAft>
                <a:spcPct val="0"/>
              </a:spcAft>
              <a:defRPr sz="1800">
                <a:solidFill>
                  <a:schemeClr val="tx1"/>
                </a:solidFill>
                <a:latin typeface="Arial" panose="020B0604020202020204" pitchFamily="34" charset="0"/>
                <a:ea typeface="宋体" panose="02010600030101010101" pitchFamily="2" charset="-122"/>
              </a:defRPr>
            </a:lvl8pPr>
            <a:lvl9pPr marL="4004729" indent="-235572" eaLnBrk="0" fontAlgn="base" hangingPunct="0">
              <a:spcBef>
                <a:spcPct val="0"/>
              </a:spcBef>
              <a:spcAft>
                <a:spcPct val="0"/>
              </a:spcAft>
              <a:defRPr sz="1800">
                <a:solidFill>
                  <a:schemeClr val="tx1"/>
                </a:solidFill>
                <a:latin typeface="Arial" panose="020B0604020202020204" pitchFamily="34" charset="0"/>
                <a:ea typeface="宋体" panose="02010600030101010101" pitchFamily="2" charset="-122"/>
              </a:defRPr>
            </a:lvl9pPr>
          </a:lstStyle>
          <a:p>
            <a:pPr eaLnBrk="1" hangingPunct="1"/>
            <a:fld id="{3DD8ABFC-F16B-4538-AA91-B3C263FB3320}" type="slidenum">
              <a:rPr lang="zh-CN" altLang="en-US" sz="1200"/>
              <a:pPr eaLnBrk="1" hangingPunct="1"/>
              <a:t>3</a:t>
            </a:fld>
            <a:endParaRPr lang="zh-CN"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mtClean="0"/>
              <a:t>A </a:t>
            </a:r>
            <a:r>
              <a:rPr lang="en-US" altLang="zh-CN" b="1" smtClean="0"/>
              <a:t>motion segment of </a:t>
            </a:r>
            <a:r>
              <a:rPr lang="en-US" altLang="zh-CN" smtClean="0"/>
              <a:t>the spine consists of the intervertebral disc and facet joints connecting any two adjacent vertebrae. The </a:t>
            </a:r>
            <a:r>
              <a:rPr lang="en-US" altLang="zh-CN" b="1" smtClean="0"/>
              <a:t>motion segment </a:t>
            </a:r>
            <a:r>
              <a:rPr lang="en-US" altLang="zh-CN" smtClean="0"/>
              <a:t>is referred to as the“functional unit of the spine” because a combination of adjacent motion segments allows the spine to move in six degrees of freedom.</a:t>
            </a:r>
            <a:endParaRPr lang="zh-CN" altLang="en-US" smtClean="0"/>
          </a:p>
        </p:txBody>
      </p:sp>
      <p:sp>
        <p:nvSpPr>
          <p:cNvPr id="317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00">
                <a:solidFill>
                  <a:schemeClr val="tx1"/>
                </a:solidFill>
                <a:latin typeface="Arial" panose="020B0604020202020204" pitchFamily="34" charset="0"/>
                <a:ea typeface="宋体" panose="02010600030101010101" pitchFamily="2" charset="-122"/>
              </a:defRPr>
            </a:lvl1pPr>
            <a:lvl2pPr marL="765610" indent="-294465" eaLnBrk="0" hangingPunct="0">
              <a:defRPr sz="1800">
                <a:solidFill>
                  <a:schemeClr val="tx1"/>
                </a:solidFill>
                <a:latin typeface="Arial" panose="020B0604020202020204" pitchFamily="34" charset="0"/>
                <a:ea typeface="宋体" panose="02010600030101010101" pitchFamily="2" charset="-122"/>
              </a:defRPr>
            </a:lvl2pPr>
            <a:lvl3pPr marL="1177862" indent="-235572" eaLnBrk="0" hangingPunct="0">
              <a:defRPr sz="1800">
                <a:solidFill>
                  <a:schemeClr val="tx1"/>
                </a:solidFill>
                <a:latin typeface="Arial" panose="020B0604020202020204" pitchFamily="34" charset="0"/>
                <a:ea typeface="宋体" panose="02010600030101010101" pitchFamily="2" charset="-122"/>
              </a:defRPr>
            </a:lvl3pPr>
            <a:lvl4pPr marL="1649006" indent="-235572" eaLnBrk="0" hangingPunct="0">
              <a:defRPr sz="1800">
                <a:solidFill>
                  <a:schemeClr val="tx1"/>
                </a:solidFill>
                <a:latin typeface="Arial" panose="020B0604020202020204" pitchFamily="34" charset="0"/>
                <a:ea typeface="宋体" panose="02010600030101010101" pitchFamily="2" charset="-122"/>
              </a:defRPr>
            </a:lvl4pPr>
            <a:lvl5pPr marL="2120151" indent="-235572" eaLnBrk="0" hangingPunct="0">
              <a:defRPr sz="1800">
                <a:solidFill>
                  <a:schemeClr val="tx1"/>
                </a:solidFill>
                <a:latin typeface="Arial" panose="020B0604020202020204" pitchFamily="34" charset="0"/>
                <a:ea typeface="宋体" panose="02010600030101010101" pitchFamily="2" charset="-122"/>
              </a:defRPr>
            </a:lvl5pPr>
            <a:lvl6pPr marL="2591295" indent="-235572" eaLnBrk="0" fontAlgn="base" hangingPunct="0">
              <a:spcBef>
                <a:spcPct val="0"/>
              </a:spcBef>
              <a:spcAft>
                <a:spcPct val="0"/>
              </a:spcAft>
              <a:defRPr sz="1800">
                <a:solidFill>
                  <a:schemeClr val="tx1"/>
                </a:solidFill>
                <a:latin typeface="Arial" panose="020B0604020202020204" pitchFamily="34" charset="0"/>
                <a:ea typeface="宋体" panose="02010600030101010101" pitchFamily="2" charset="-122"/>
              </a:defRPr>
            </a:lvl6pPr>
            <a:lvl7pPr marL="3062440" indent="-235572" eaLnBrk="0" fontAlgn="base" hangingPunct="0">
              <a:spcBef>
                <a:spcPct val="0"/>
              </a:spcBef>
              <a:spcAft>
                <a:spcPct val="0"/>
              </a:spcAft>
              <a:defRPr sz="1800">
                <a:solidFill>
                  <a:schemeClr val="tx1"/>
                </a:solidFill>
                <a:latin typeface="Arial" panose="020B0604020202020204" pitchFamily="34" charset="0"/>
                <a:ea typeface="宋体" panose="02010600030101010101" pitchFamily="2" charset="-122"/>
              </a:defRPr>
            </a:lvl7pPr>
            <a:lvl8pPr marL="3533585" indent="-235572" eaLnBrk="0" fontAlgn="base" hangingPunct="0">
              <a:spcBef>
                <a:spcPct val="0"/>
              </a:spcBef>
              <a:spcAft>
                <a:spcPct val="0"/>
              </a:spcAft>
              <a:defRPr sz="1800">
                <a:solidFill>
                  <a:schemeClr val="tx1"/>
                </a:solidFill>
                <a:latin typeface="Arial" panose="020B0604020202020204" pitchFamily="34" charset="0"/>
                <a:ea typeface="宋体" panose="02010600030101010101" pitchFamily="2" charset="-122"/>
              </a:defRPr>
            </a:lvl8pPr>
            <a:lvl9pPr marL="4004729" indent="-235572" eaLnBrk="0" fontAlgn="base" hangingPunct="0">
              <a:spcBef>
                <a:spcPct val="0"/>
              </a:spcBef>
              <a:spcAft>
                <a:spcPct val="0"/>
              </a:spcAft>
              <a:defRPr sz="1800">
                <a:solidFill>
                  <a:schemeClr val="tx1"/>
                </a:solidFill>
                <a:latin typeface="Arial" panose="020B0604020202020204" pitchFamily="34" charset="0"/>
                <a:ea typeface="宋体" panose="02010600030101010101" pitchFamily="2" charset="-122"/>
              </a:defRPr>
            </a:lvl9pPr>
          </a:lstStyle>
          <a:p>
            <a:pPr eaLnBrk="1" hangingPunct="1"/>
            <a:fld id="{21415DB4-589D-4833-BE87-83AF53E2640F}" type="slidenum">
              <a:rPr lang="zh-CN" altLang="en-US" sz="1200"/>
              <a:pPr eaLnBrk="1" hangingPunct="1"/>
              <a:t>4</a:t>
            </a:fld>
            <a:endParaRPr lang="zh-CN"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mtClean="0"/>
              <a:t>The cortical part is inserted in the pedicle and the cancellous part is inserted into the body.</a:t>
            </a:r>
            <a:endParaRPr lang="zh-CN" altLang="en-US" smtClean="0"/>
          </a:p>
        </p:txBody>
      </p:sp>
      <p:sp>
        <p:nvSpPr>
          <p:cNvPr id="3277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00">
                <a:solidFill>
                  <a:schemeClr val="tx1"/>
                </a:solidFill>
                <a:latin typeface="Arial" panose="020B0604020202020204" pitchFamily="34" charset="0"/>
                <a:ea typeface="宋体" panose="02010600030101010101" pitchFamily="2" charset="-122"/>
              </a:defRPr>
            </a:lvl1pPr>
            <a:lvl2pPr marL="765610" indent="-294465" eaLnBrk="0" hangingPunct="0">
              <a:defRPr sz="1800">
                <a:solidFill>
                  <a:schemeClr val="tx1"/>
                </a:solidFill>
                <a:latin typeface="Arial" panose="020B0604020202020204" pitchFamily="34" charset="0"/>
                <a:ea typeface="宋体" panose="02010600030101010101" pitchFamily="2" charset="-122"/>
              </a:defRPr>
            </a:lvl2pPr>
            <a:lvl3pPr marL="1177862" indent="-235572" eaLnBrk="0" hangingPunct="0">
              <a:defRPr sz="1800">
                <a:solidFill>
                  <a:schemeClr val="tx1"/>
                </a:solidFill>
                <a:latin typeface="Arial" panose="020B0604020202020204" pitchFamily="34" charset="0"/>
                <a:ea typeface="宋体" panose="02010600030101010101" pitchFamily="2" charset="-122"/>
              </a:defRPr>
            </a:lvl3pPr>
            <a:lvl4pPr marL="1649006" indent="-235572" eaLnBrk="0" hangingPunct="0">
              <a:defRPr sz="1800">
                <a:solidFill>
                  <a:schemeClr val="tx1"/>
                </a:solidFill>
                <a:latin typeface="Arial" panose="020B0604020202020204" pitchFamily="34" charset="0"/>
                <a:ea typeface="宋体" panose="02010600030101010101" pitchFamily="2" charset="-122"/>
              </a:defRPr>
            </a:lvl4pPr>
            <a:lvl5pPr marL="2120151" indent="-235572" eaLnBrk="0" hangingPunct="0">
              <a:defRPr sz="1800">
                <a:solidFill>
                  <a:schemeClr val="tx1"/>
                </a:solidFill>
                <a:latin typeface="Arial" panose="020B0604020202020204" pitchFamily="34" charset="0"/>
                <a:ea typeface="宋体" panose="02010600030101010101" pitchFamily="2" charset="-122"/>
              </a:defRPr>
            </a:lvl5pPr>
            <a:lvl6pPr marL="2591295" indent="-235572" eaLnBrk="0" fontAlgn="base" hangingPunct="0">
              <a:spcBef>
                <a:spcPct val="0"/>
              </a:spcBef>
              <a:spcAft>
                <a:spcPct val="0"/>
              </a:spcAft>
              <a:defRPr sz="1800">
                <a:solidFill>
                  <a:schemeClr val="tx1"/>
                </a:solidFill>
                <a:latin typeface="Arial" panose="020B0604020202020204" pitchFamily="34" charset="0"/>
                <a:ea typeface="宋体" panose="02010600030101010101" pitchFamily="2" charset="-122"/>
              </a:defRPr>
            </a:lvl6pPr>
            <a:lvl7pPr marL="3062440" indent="-235572" eaLnBrk="0" fontAlgn="base" hangingPunct="0">
              <a:spcBef>
                <a:spcPct val="0"/>
              </a:spcBef>
              <a:spcAft>
                <a:spcPct val="0"/>
              </a:spcAft>
              <a:defRPr sz="1800">
                <a:solidFill>
                  <a:schemeClr val="tx1"/>
                </a:solidFill>
                <a:latin typeface="Arial" panose="020B0604020202020204" pitchFamily="34" charset="0"/>
                <a:ea typeface="宋体" panose="02010600030101010101" pitchFamily="2" charset="-122"/>
              </a:defRPr>
            </a:lvl7pPr>
            <a:lvl8pPr marL="3533585" indent="-235572" eaLnBrk="0" fontAlgn="base" hangingPunct="0">
              <a:spcBef>
                <a:spcPct val="0"/>
              </a:spcBef>
              <a:spcAft>
                <a:spcPct val="0"/>
              </a:spcAft>
              <a:defRPr sz="1800">
                <a:solidFill>
                  <a:schemeClr val="tx1"/>
                </a:solidFill>
                <a:latin typeface="Arial" panose="020B0604020202020204" pitchFamily="34" charset="0"/>
                <a:ea typeface="宋体" panose="02010600030101010101" pitchFamily="2" charset="-122"/>
              </a:defRPr>
            </a:lvl8pPr>
            <a:lvl9pPr marL="4004729" indent="-235572" eaLnBrk="0" fontAlgn="base" hangingPunct="0">
              <a:spcBef>
                <a:spcPct val="0"/>
              </a:spcBef>
              <a:spcAft>
                <a:spcPct val="0"/>
              </a:spcAft>
              <a:defRPr sz="1800">
                <a:solidFill>
                  <a:schemeClr val="tx1"/>
                </a:solidFill>
                <a:latin typeface="Arial" panose="020B0604020202020204" pitchFamily="34" charset="0"/>
                <a:ea typeface="宋体" panose="02010600030101010101" pitchFamily="2" charset="-122"/>
              </a:defRPr>
            </a:lvl9pPr>
          </a:lstStyle>
          <a:p>
            <a:pPr eaLnBrk="1" hangingPunct="1"/>
            <a:fld id="{6EF0CA5E-3061-4280-AEDF-A74D3E15D8FE}" type="slidenum">
              <a:rPr lang="zh-CN" altLang="en-US" sz="1200"/>
              <a:pPr eaLnBrk="1" hangingPunct="1"/>
              <a:t>6</a:t>
            </a:fld>
            <a:endParaRPr lang="zh-CN"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mtClean="0"/>
              <a:t>The connectors can increase the rigidity.</a:t>
            </a:r>
            <a:endParaRPr lang="zh-CN" altLang="en-US" smtClean="0"/>
          </a:p>
        </p:txBody>
      </p:sp>
      <p:sp>
        <p:nvSpPr>
          <p:cNvPr id="3379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00">
                <a:solidFill>
                  <a:schemeClr val="tx1"/>
                </a:solidFill>
                <a:latin typeface="Arial" panose="020B0604020202020204" pitchFamily="34" charset="0"/>
                <a:ea typeface="宋体" panose="02010600030101010101" pitchFamily="2" charset="-122"/>
              </a:defRPr>
            </a:lvl1pPr>
            <a:lvl2pPr marL="765610" indent="-294465" eaLnBrk="0" hangingPunct="0">
              <a:defRPr sz="1800">
                <a:solidFill>
                  <a:schemeClr val="tx1"/>
                </a:solidFill>
                <a:latin typeface="Arial" panose="020B0604020202020204" pitchFamily="34" charset="0"/>
                <a:ea typeface="宋体" panose="02010600030101010101" pitchFamily="2" charset="-122"/>
              </a:defRPr>
            </a:lvl2pPr>
            <a:lvl3pPr marL="1177862" indent="-235572" eaLnBrk="0" hangingPunct="0">
              <a:defRPr sz="1800">
                <a:solidFill>
                  <a:schemeClr val="tx1"/>
                </a:solidFill>
                <a:latin typeface="Arial" panose="020B0604020202020204" pitchFamily="34" charset="0"/>
                <a:ea typeface="宋体" panose="02010600030101010101" pitchFamily="2" charset="-122"/>
              </a:defRPr>
            </a:lvl3pPr>
            <a:lvl4pPr marL="1649006" indent="-235572" eaLnBrk="0" hangingPunct="0">
              <a:defRPr sz="1800">
                <a:solidFill>
                  <a:schemeClr val="tx1"/>
                </a:solidFill>
                <a:latin typeface="Arial" panose="020B0604020202020204" pitchFamily="34" charset="0"/>
                <a:ea typeface="宋体" panose="02010600030101010101" pitchFamily="2" charset="-122"/>
              </a:defRPr>
            </a:lvl4pPr>
            <a:lvl5pPr marL="2120151" indent="-235572" eaLnBrk="0" hangingPunct="0">
              <a:defRPr sz="1800">
                <a:solidFill>
                  <a:schemeClr val="tx1"/>
                </a:solidFill>
                <a:latin typeface="Arial" panose="020B0604020202020204" pitchFamily="34" charset="0"/>
                <a:ea typeface="宋体" panose="02010600030101010101" pitchFamily="2" charset="-122"/>
              </a:defRPr>
            </a:lvl5pPr>
            <a:lvl6pPr marL="2591295" indent="-235572" eaLnBrk="0" fontAlgn="base" hangingPunct="0">
              <a:spcBef>
                <a:spcPct val="0"/>
              </a:spcBef>
              <a:spcAft>
                <a:spcPct val="0"/>
              </a:spcAft>
              <a:defRPr sz="1800">
                <a:solidFill>
                  <a:schemeClr val="tx1"/>
                </a:solidFill>
                <a:latin typeface="Arial" panose="020B0604020202020204" pitchFamily="34" charset="0"/>
                <a:ea typeface="宋体" panose="02010600030101010101" pitchFamily="2" charset="-122"/>
              </a:defRPr>
            </a:lvl6pPr>
            <a:lvl7pPr marL="3062440" indent="-235572" eaLnBrk="0" fontAlgn="base" hangingPunct="0">
              <a:spcBef>
                <a:spcPct val="0"/>
              </a:spcBef>
              <a:spcAft>
                <a:spcPct val="0"/>
              </a:spcAft>
              <a:defRPr sz="1800">
                <a:solidFill>
                  <a:schemeClr val="tx1"/>
                </a:solidFill>
                <a:latin typeface="Arial" panose="020B0604020202020204" pitchFamily="34" charset="0"/>
                <a:ea typeface="宋体" panose="02010600030101010101" pitchFamily="2" charset="-122"/>
              </a:defRPr>
            </a:lvl7pPr>
            <a:lvl8pPr marL="3533585" indent="-235572" eaLnBrk="0" fontAlgn="base" hangingPunct="0">
              <a:spcBef>
                <a:spcPct val="0"/>
              </a:spcBef>
              <a:spcAft>
                <a:spcPct val="0"/>
              </a:spcAft>
              <a:defRPr sz="1800">
                <a:solidFill>
                  <a:schemeClr val="tx1"/>
                </a:solidFill>
                <a:latin typeface="Arial" panose="020B0604020202020204" pitchFamily="34" charset="0"/>
                <a:ea typeface="宋体" panose="02010600030101010101" pitchFamily="2" charset="-122"/>
              </a:defRPr>
            </a:lvl8pPr>
            <a:lvl9pPr marL="4004729" indent="-235572" eaLnBrk="0" fontAlgn="base" hangingPunct="0">
              <a:spcBef>
                <a:spcPct val="0"/>
              </a:spcBef>
              <a:spcAft>
                <a:spcPct val="0"/>
              </a:spcAft>
              <a:defRPr sz="1800">
                <a:solidFill>
                  <a:schemeClr val="tx1"/>
                </a:solidFill>
                <a:latin typeface="Arial" panose="020B0604020202020204" pitchFamily="34" charset="0"/>
                <a:ea typeface="宋体" panose="02010600030101010101" pitchFamily="2" charset="-122"/>
              </a:defRPr>
            </a:lvl9pPr>
          </a:lstStyle>
          <a:p>
            <a:pPr eaLnBrk="1" hangingPunct="1"/>
            <a:fld id="{60DDAFE1-F29B-4683-B634-B5082A363842}" type="slidenum">
              <a:rPr lang="zh-CN" altLang="en-US" sz="1200"/>
              <a:pPr eaLnBrk="1" hangingPunct="1"/>
              <a:t>7</a:t>
            </a:fld>
            <a:endParaRPr lang="zh-CN"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mtClean="0"/>
          </a:p>
        </p:txBody>
      </p:sp>
      <p:sp>
        <p:nvSpPr>
          <p:cNvPr id="3482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00">
                <a:solidFill>
                  <a:schemeClr val="tx1"/>
                </a:solidFill>
                <a:latin typeface="Arial" panose="020B0604020202020204" pitchFamily="34" charset="0"/>
                <a:ea typeface="宋体" panose="02010600030101010101" pitchFamily="2" charset="-122"/>
              </a:defRPr>
            </a:lvl1pPr>
            <a:lvl2pPr marL="765610" indent="-294465" eaLnBrk="0" hangingPunct="0">
              <a:defRPr sz="1800">
                <a:solidFill>
                  <a:schemeClr val="tx1"/>
                </a:solidFill>
                <a:latin typeface="Arial" panose="020B0604020202020204" pitchFamily="34" charset="0"/>
                <a:ea typeface="宋体" panose="02010600030101010101" pitchFamily="2" charset="-122"/>
              </a:defRPr>
            </a:lvl2pPr>
            <a:lvl3pPr marL="1177862" indent="-235572" eaLnBrk="0" hangingPunct="0">
              <a:defRPr sz="1800">
                <a:solidFill>
                  <a:schemeClr val="tx1"/>
                </a:solidFill>
                <a:latin typeface="Arial" panose="020B0604020202020204" pitchFamily="34" charset="0"/>
                <a:ea typeface="宋体" panose="02010600030101010101" pitchFamily="2" charset="-122"/>
              </a:defRPr>
            </a:lvl3pPr>
            <a:lvl4pPr marL="1649006" indent="-235572" eaLnBrk="0" hangingPunct="0">
              <a:defRPr sz="1800">
                <a:solidFill>
                  <a:schemeClr val="tx1"/>
                </a:solidFill>
                <a:latin typeface="Arial" panose="020B0604020202020204" pitchFamily="34" charset="0"/>
                <a:ea typeface="宋体" panose="02010600030101010101" pitchFamily="2" charset="-122"/>
              </a:defRPr>
            </a:lvl4pPr>
            <a:lvl5pPr marL="2120151" indent="-235572" eaLnBrk="0" hangingPunct="0">
              <a:defRPr sz="1800">
                <a:solidFill>
                  <a:schemeClr val="tx1"/>
                </a:solidFill>
                <a:latin typeface="Arial" panose="020B0604020202020204" pitchFamily="34" charset="0"/>
                <a:ea typeface="宋体" panose="02010600030101010101" pitchFamily="2" charset="-122"/>
              </a:defRPr>
            </a:lvl5pPr>
            <a:lvl6pPr marL="2591295" indent="-235572" eaLnBrk="0" fontAlgn="base" hangingPunct="0">
              <a:spcBef>
                <a:spcPct val="0"/>
              </a:spcBef>
              <a:spcAft>
                <a:spcPct val="0"/>
              </a:spcAft>
              <a:defRPr sz="1800">
                <a:solidFill>
                  <a:schemeClr val="tx1"/>
                </a:solidFill>
                <a:latin typeface="Arial" panose="020B0604020202020204" pitchFamily="34" charset="0"/>
                <a:ea typeface="宋体" panose="02010600030101010101" pitchFamily="2" charset="-122"/>
              </a:defRPr>
            </a:lvl6pPr>
            <a:lvl7pPr marL="3062440" indent="-235572" eaLnBrk="0" fontAlgn="base" hangingPunct="0">
              <a:spcBef>
                <a:spcPct val="0"/>
              </a:spcBef>
              <a:spcAft>
                <a:spcPct val="0"/>
              </a:spcAft>
              <a:defRPr sz="1800">
                <a:solidFill>
                  <a:schemeClr val="tx1"/>
                </a:solidFill>
                <a:latin typeface="Arial" panose="020B0604020202020204" pitchFamily="34" charset="0"/>
                <a:ea typeface="宋体" panose="02010600030101010101" pitchFamily="2" charset="-122"/>
              </a:defRPr>
            </a:lvl7pPr>
            <a:lvl8pPr marL="3533585" indent="-235572" eaLnBrk="0" fontAlgn="base" hangingPunct="0">
              <a:spcBef>
                <a:spcPct val="0"/>
              </a:spcBef>
              <a:spcAft>
                <a:spcPct val="0"/>
              </a:spcAft>
              <a:defRPr sz="1800">
                <a:solidFill>
                  <a:schemeClr val="tx1"/>
                </a:solidFill>
                <a:latin typeface="Arial" panose="020B0604020202020204" pitchFamily="34" charset="0"/>
                <a:ea typeface="宋体" panose="02010600030101010101" pitchFamily="2" charset="-122"/>
              </a:defRPr>
            </a:lvl8pPr>
            <a:lvl9pPr marL="4004729" indent="-235572" eaLnBrk="0" fontAlgn="base" hangingPunct="0">
              <a:spcBef>
                <a:spcPct val="0"/>
              </a:spcBef>
              <a:spcAft>
                <a:spcPct val="0"/>
              </a:spcAft>
              <a:defRPr sz="1800">
                <a:solidFill>
                  <a:schemeClr val="tx1"/>
                </a:solidFill>
                <a:latin typeface="Arial" panose="020B0604020202020204" pitchFamily="34" charset="0"/>
                <a:ea typeface="宋体" panose="02010600030101010101" pitchFamily="2" charset="-122"/>
              </a:defRPr>
            </a:lvl9pPr>
          </a:lstStyle>
          <a:p>
            <a:pPr eaLnBrk="1" hangingPunct="1"/>
            <a:fld id="{395BCBBF-8319-4007-B59E-E01202F0D0B6}" type="slidenum">
              <a:rPr lang="zh-CN" altLang="en-US" sz="1200"/>
              <a:pPr eaLnBrk="1" hangingPunct="1"/>
              <a:t>10</a:t>
            </a:fld>
            <a:endParaRPr lang="zh-CN"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mtClean="0"/>
              <a:t>There are three probe, Thoracic prone is used for Thoracic vertebrae or the small size Lumbar vertebrae, Lumber Ball Probe, straight is used for lumbar vertebrae, and Lumber Ball Probe, curved is optional, if the physician wants to make some adjustments for the pedicle cannel this one can be used.</a:t>
            </a:r>
          </a:p>
          <a:p>
            <a:endParaRPr lang="zh-CN" altLang="en-US" smtClean="0"/>
          </a:p>
        </p:txBody>
      </p:sp>
      <p:sp>
        <p:nvSpPr>
          <p:cNvPr id="3584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00">
                <a:solidFill>
                  <a:schemeClr val="tx1"/>
                </a:solidFill>
                <a:latin typeface="Arial" panose="020B0604020202020204" pitchFamily="34" charset="0"/>
                <a:ea typeface="宋体" panose="02010600030101010101" pitchFamily="2" charset="-122"/>
              </a:defRPr>
            </a:lvl1pPr>
            <a:lvl2pPr marL="765610" indent="-294465" eaLnBrk="0" hangingPunct="0">
              <a:defRPr sz="1800">
                <a:solidFill>
                  <a:schemeClr val="tx1"/>
                </a:solidFill>
                <a:latin typeface="Arial" panose="020B0604020202020204" pitchFamily="34" charset="0"/>
                <a:ea typeface="宋体" panose="02010600030101010101" pitchFamily="2" charset="-122"/>
              </a:defRPr>
            </a:lvl2pPr>
            <a:lvl3pPr marL="1177862" indent="-235572" eaLnBrk="0" hangingPunct="0">
              <a:defRPr sz="1800">
                <a:solidFill>
                  <a:schemeClr val="tx1"/>
                </a:solidFill>
                <a:latin typeface="Arial" panose="020B0604020202020204" pitchFamily="34" charset="0"/>
                <a:ea typeface="宋体" panose="02010600030101010101" pitchFamily="2" charset="-122"/>
              </a:defRPr>
            </a:lvl3pPr>
            <a:lvl4pPr marL="1649006" indent="-235572" eaLnBrk="0" hangingPunct="0">
              <a:defRPr sz="1800">
                <a:solidFill>
                  <a:schemeClr val="tx1"/>
                </a:solidFill>
                <a:latin typeface="Arial" panose="020B0604020202020204" pitchFamily="34" charset="0"/>
                <a:ea typeface="宋体" panose="02010600030101010101" pitchFamily="2" charset="-122"/>
              </a:defRPr>
            </a:lvl4pPr>
            <a:lvl5pPr marL="2120151" indent="-235572" eaLnBrk="0" hangingPunct="0">
              <a:defRPr sz="1800">
                <a:solidFill>
                  <a:schemeClr val="tx1"/>
                </a:solidFill>
                <a:latin typeface="Arial" panose="020B0604020202020204" pitchFamily="34" charset="0"/>
                <a:ea typeface="宋体" panose="02010600030101010101" pitchFamily="2" charset="-122"/>
              </a:defRPr>
            </a:lvl5pPr>
            <a:lvl6pPr marL="2591295" indent="-235572" eaLnBrk="0" fontAlgn="base" hangingPunct="0">
              <a:spcBef>
                <a:spcPct val="0"/>
              </a:spcBef>
              <a:spcAft>
                <a:spcPct val="0"/>
              </a:spcAft>
              <a:defRPr sz="1800">
                <a:solidFill>
                  <a:schemeClr val="tx1"/>
                </a:solidFill>
                <a:latin typeface="Arial" panose="020B0604020202020204" pitchFamily="34" charset="0"/>
                <a:ea typeface="宋体" panose="02010600030101010101" pitchFamily="2" charset="-122"/>
              </a:defRPr>
            </a:lvl6pPr>
            <a:lvl7pPr marL="3062440" indent="-235572" eaLnBrk="0" fontAlgn="base" hangingPunct="0">
              <a:spcBef>
                <a:spcPct val="0"/>
              </a:spcBef>
              <a:spcAft>
                <a:spcPct val="0"/>
              </a:spcAft>
              <a:defRPr sz="1800">
                <a:solidFill>
                  <a:schemeClr val="tx1"/>
                </a:solidFill>
                <a:latin typeface="Arial" panose="020B0604020202020204" pitchFamily="34" charset="0"/>
                <a:ea typeface="宋体" panose="02010600030101010101" pitchFamily="2" charset="-122"/>
              </a:defRPr>
            </a:lvl7pPr>
            <a:lvl8pPr marL="3533585" indent="-235572" eaLnBrk="0" fontAlgn="base" hangingPunct="0">
              <a:spcBef>
                <a:spcPct val="0"/>
              </a:spcBef>
              <a:spcAft>
                <a:spcPct val="0"/>
              </a:spcAft>
              <a:defRPr sz="1800">
                <a:solidFill>
                  <a:schemeClr val="tx1"/>
                </a:solidFill>
                <a:latin typeface="Arial" panose="020B0604020202020204" pitchFamily="34" charset="0"/>
                <a:ea typeface="宋体" panose="02010600030101010101" pitchFamily="2" charset="-122"/>
              </a:defRPr>
            </a:lvl8pPr>
            <a:lvl9pPr marL="4004729" indent="-235572" eaLnBrk="0" fontAlgn="base" hangingPunct="0">
              <a:spcBef>
                <a:spcPct val="0"/>
              </a:spcBef>
              <a:spcAft>
                <a:spcPct val="0"/>
              </a:spcAft>
              <a:defRPr sz="1800">
                <a:solidFill>
                  <a:schemeClr val="tx1"/>
                </a:solidFill>
                <a:latin typeface="Arial" panose="020B0604020202020204" pitchFamily="34" charset="0"/>
                <a:ea typeface="宋体" panose="02010600030101010101" pitchFamily="2" charset="-122"/>
              </a:defRPr>
            </a:lvl9pPr>
          </a:lstStyle>
          <a:p>
            <a:pPr eaLnBrk="1" hangingPunct="1"/>
            <a:fld id="{C580FF10-00D8-49FD-B81D-5ACA373D5A47}" type="slidenum">
              <a:rPr lang="zh-CN" altLang="en-US" sz="1200"/>
              <a:pPr eaLnBrk="1" hangingPunct="1"/>
              <a:t>12</a:t>
            </a:fld>
            <a:endParaRPr lang="zh-CN"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mtClean="0"/>
              <a:t>Usually used the straight side, if the physicians want to confirm the whether the pedicle is intact, the curved side can be used.</a:t>
            </a:r>
            <a:endParaRPr lang="zh-CN" altLang="en-US" smtClean="0"/>
          </a:p>
        </p:txBody>
      </p:sp>
      <p:sp>
        <p:nvSpPr>
          <p:cNvPr id="3686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00">
                <a:solidFill>
                  <a:schemeClr val="tx1"/>
                </a:solidFill>
                <a:latin typeface="Arial" panose="020B0604020202020204" pitchFamily="34" charset="0"/>
                <a:ea typeface="宋体" panose="02010600030101010101" pitchFamily="2" charset="-122"/>
              </a:defRPr>
            </a:lvl1pPr>
            <a:lvl2pPr marL="765610" indent="-294465" eaLnBrk="0" hangingPunct="0">
              <a:defRPr sz="1800">
                <a:solidFill>
                  <a:schemeClr val="tx1"/>
                </a:solidFill>
                <a:latin typeface="Arial" panose="020B0604020202020204" pitchFamily="34" charset="0"/>
                <a:ea typeface="宋体" panose="02010600030101010101" pitchFamily="2" charset="-122"/>
              </a:defRPr>
            </a:lvl2pPr>
            <a:lvl3pPr marL="1177862" indent="-235572" eaLnBrk="0" hangingPunct="0">
              <a:defRPr sz="1800">
                <a:solidFill>
                  <a:schemeClr val="tx1"/>
                </a:solidFill>
                <a:latin typeface="Arial" panose="020B0604020202020204" pitchFamily="34" charset="0"/>
                <a:ea typeface="宋体" panose="02010600030101010101" pitchFamily="2" charset="-122"/>
              </a:defRPr>
            </a:lvl3pPr>
            <a:lvl4pPr marL="1649006" indent="-235572" eaLnBrk="0" hangingPunct="0">
              <a:defRPr sz="1800">
                <a:solidFill>
                  <a:schemeClr val="tx1"/>
                </a:solidFill>
                <a:latin typeface="Arial" panose="020B0604020202020204" pitchFamily="34" charset="0"/>
                <a:ea typeface="宋体" panose="02010600030101010101" pitchFamily="2" charset="-122"/>
              </a:defRPr>
            </a:lvl4pPr>
            <a:lvl5pPr marL="2120151" indent="-235572" eaLnBrk="0" hangingPunct="0">
              <a:defRPr sz="1800">
                <a:solidFill>
                  <a:schemeClr val="tx1"/>
                </a:solidFill>
                <a:latin typeface="Arial" panose="020B0604020202020204" pitchFamily="34" charset="0"/>
                <a:ea typeface="宋体" panose="02010600030101010101" pitchFamily="2" charset="-122"/>
              </a:defRPr>
            </a:lvl5pPr>
            <a:lvl6pPr marL="2591295" indent="-235572" eaLnBrk="0" fontAlgn="base" hangingPunct="0">
              <a:spcBef>
                <a:spcPct val="0"/>
              </a:spcBef>
              <a:spcAft>
                <a:spcPct val="0"/>
              </a:spcAft>
              <a:defRPr sz="1800">
                <a:solidFill>
                  <a:schemeClr val="tx1"/>
                </a:solidFill>
                <a:latin typeface="Arial" panose="020B0604020202020204" pitchFamily="34" charset="0"/>
                <a:ea typeface="宋体" panose="02010600030101010101" pitchFamily="2" charset="-122"/>
              </a:defRPr>
            </a:lvl6pPr>
            <a:lvl7pPr marL="3062440" indent="-235572" eaLnBrk="0" fontAlgn="base" hangingPunct="0">
              <a:spcBef>
                <a:spcPct val="0"/>
              </a:spcBef>
              <a:spcAft>
                <a:spcPct val="0"/>
              </a:spcAft>
              <a:defRPr sz="1800">
                <a:solidFill>
                  <a:schemeClr val="tx1"/>
                </a:solidFill>
                <a:latin typeface="Arial" panose="020B0604020202020204" pitchFamily="34" charset="0"/>
                <a:ea typeface="宋体" panose="02010600030101010101" pitchFamily="2" charset="-122"/>
              </a:defRPr>
            </a:lvl7pPr>
            <a:lvl8pPr marL="3533585" indent="-235572" eaLnBrk="0" fontAlgn="base" hangingPunct="0">
              <a:spcBef>
                <a:spcPct val="0"/>
              </a:spcBef>
              <a:spcAft>
                <a:spcPct val="0"/>
              </a:spcAft>
              <a:defRPr sz="1800">
                <a:solidFill>
                  <a:schemeClr val="tx1"/>
                </a:solidFill>
                <a:latin typeface="Arial" panose="020B0604020202020204" pitchFamily="34" charset="0"/>
                <a:ea typeface="宋体" panose="02010600030101010101" pitchFamily="2" charset="-122"/>
              </a:defRPr>
            </a:lvl8pPr>
            <a:lvl9pPr marL="4004729" indent="-235572" eaLnBrk="0" fontAlgn="base" hangingPunct="0">
              <a:spcBef>
                <a:spcPct val="0"/>
              </a:spcBef>
              <a:spcAft>
                <a:spcPct val="0"/>
              </a:spcAft>
              <a:defRPr sz="1800">
                <a:solidFill>
                  <a:schemeClr val="tx1"/>
                </a:solidFill>
                <a:latin typeface="Arial" panose="020B0604020202020204" pitchFamily="34" charset="0"/>
                <a:ea typeface="宋体" panose="02010600030101010101" pitchFamily="2" charset="-122"/>
              </a:defRPr>
            </a:lvl9pPr>
          </a:lstStyle>
          <a:p>
            <a:pPr eaLnBrk="1" hangingPunct="1"/>
            <a:fld id="{EF0D6358-288E-4315-AAAF-6594C118AF15}" type="slidenum">
              <a:rPr lang="zh-CN" altLang="en-US" sz="1200"/>
              <a:pPr eaLnBrk="1" hangingPunct="1"/>
              <a:t>13</a:t>
            </a:fld>
            <a:endParaRPr lang="zh-CN"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smtClean="0"/>
              <a:t>The same shape marker must be used in the same side, the physicians can choose different lengths of the marker according to the depth of the cannel. The screws should extend 50-80% into the vertebral body. Usually, for the fracture, 30-35mm should be selected, others. 40-45mm should be used.</a:t>
            </a:r>
            <a:endParaRPr lang="zh-CN" altLang="en-US" smtClean="0"/>
          </a:p>
        </p:txBody>
      </p:sp>
      <p:sp>
        <p:nvSpPr>
          <p:cNvPr id="378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800">
                <a:solidFill>
                  <a:schemeClr val="tx1"/>
                </a:solidFill>
                <a:latin typeface="Arial" panose="020B0604020202020204" pitchFamily="34" charset="0"/>
                <a:ea typeface="宋体" panose="02010600030101010101" pitchFamily="2" charset="-122"/>
              </a:defRPr>
            </a:lvl1pPr>
            <a:lvl2pPr marL="765610" indent="-294465" eaLnBrk="0" hangingPunct="0">
              <a:defRPr sz="1800">
                <a:solidFill>
                  <a:schemeClr val="tx1"/>
                </a:solidFill>
                <a:latin typeface="Arial" panose="020B0604020202020204" pitchFamily="34" charset="0"/>
                <a:ea typeface="宋体" panose="02010600030101010101" pitchFamily="2" charset="-122"/>
              </a:defRPr>
            </a:lvl2pPr>
            <a:lvl3pPr marL="1177862" indent="-235572" eaLnBrk="0" hangingPunct="0">
              <a:defRPr sz="1800">
                <a:solidFill>
                  <a:schemeClr val="tx1"/>
                </a:solidFill>
                <a:latin typeface="Arial" panose="020B0604020202020204" pitchFamily="34" charset="0"/>
                <a:ea typeface="宋体" panose="02010600030101010101" pitchFamily="2" charset="-122"/>
              </a:defRPr>
            </a:lvl3pPr>
            <a:lvl4pPr marL="1649006" indent="-235572" eaLnBrk="0" hangingPunct="0">
              <a:defRPr sz="1800">
                <a:solidFill>
                  <a:schemeClr val="tx1"/>
                </a:solidFill>
                <a:latin typeface="Arial" panose="020B0604020202020204" pitchFamily="34" charset="0"/>
                <a:ea typeface="宋体" panose="02010600030101010101" pitchFamily="2" charset="-122"/>
              </a:defRPr>
            </a:lvl4pPr>
            <a:lvl5pPr marL="2120151" indent="-235572" eaLnBrk="0" hangingPunct="0">
              <a:defRPr sz="1800">
                <a:solidFill>
                  <a:schemeClr val="tx1"/>
                </a:solidFill>
                <a:latin typeface="Arial" panose="020B0604020202020204" pitchFamily="34" charset="0"/>
                <a:ea typeface="宋体" panose="02010600030101010101" pitchFamily="2" charset="-122"/>
              </a:defRPr>
            </a:lvl5pPr>
            <a:lvl6pPr marL="2591295" indent="-235572" eaLnBrk="0" fontAlgn="base" hangingPunct="0">
              <a:spcBef>
                <a:spcPct val="0"/>
              </a:spcBef>
              <a:spcAft>
                <a:spcPct val="0"/>
              </a:spcAft>
              <a:defRPr sz="1800">
                <a:solidFill>
                  <a:schemeClr val="tx1"/>
                </a:solidFill>
                <a:latin typeface="Arial" panose="020B0604020202020204" pitchFamily="34" charset="0"/>
                <a:ea typeface="宋体" panose="02010600030101010101" pitchFamily="2" charset="-122"/>
              </a:defRPr>
            </a:lvl6pPr>
            <a:lvl7pPr marL="3062440" indent="-235572" eaLnBrk="0" fontAlgn="base" hangingPunct="0">
              <a:spcBef>
                <a:spcPct val="0"/>
              </a:spcBef>
              <a:spcAft>
                <a:spcPct val="0"/>
              </a:spcAft>
              <a:defRPr sz="1800">
                <a:solidFill>
                  <a:schemeClr val="tx1"/>
                </a:solidFill>
                <a:latin typeface="Arial" panose="020B0604020202020204" pitchFamily="34" charset="0"/>
                <a:ea typeface="宋体" panose="02010600030101010101" pitchFamily="2" charset="-122"/>
              </a:defRPr>
            </a:lvl7pPr>
            <a:lvl8pPr marL="3533585" indent="-235572" eaLnBrk="0" fontAlgn="base" hangingPunct="0">
              <a:spcBef>
                <a:spcPct val="0"/>
              </a:spcBef>
              <a:spcAft>
                <a:spcPct val="0"/>
              </a:spcAft>
              <a:defRPr sz="1800">
                <a:solidFill>
                  <a:schemeClr val="tx1"/>
                </a:solidFill>
                <a:latin typeface="Arial" panose="020B0604020202020204" pitchFamily="34" charset="0"/>
                <a:ea typeface="宋体" panose="02010600030101010101" pitchFamily="2" charset="-122"/>
              </a:defRPr>
            </a:lvl8pPr>
            <a:lvl9pPr marL="4004729" indent="-235572" eaLnBrk="0" fontAlgn="base" hangingPunct="0">
              <a:spcBef>
                <a:spcPct val="0"/>
              </a:spcBef>
              <a:spcAft>
                <a:spcPct val="0"/>
              </a:spcAft>
              <a:defRPr sz="1800">
                <a:solidFill>
                  <a:schemeClr val="tx1"/>
                </a:solidFill>
                <a:latin typeface="Arial" panose="020B0604020202020204" pitchFamily="34" charset="0"/>
                <a:ea typeface="宋体" panose="02010600030101010101" pitchFamily="2" charset="-122"/>
              </a:defRPr>
            </a:lvl9pPr>
          </a:lstStyle>
          <a:p>
            <a:pPr eaLnBrk="1" hangingPunct="1"/>
            <a:fld id="{4402B6E3-C34A-48F3-BF81-0787B4F70465}" type="slidenum">
              <a:rPr lang="zh-CN" altLang="en-US" sz="1200"/>
              <a:pPr eaLnBrk="1" hangingPunct="1"/>
              <a:t>14</a:t>
            </a:fld>
            <a:endParaRPr lang="zh-CN"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809625" y="2130425"/>
            <a:ext cx="91821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620838" y="3886200"/>
            <a:ext cx="7559675"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266137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539750" y="274638"/>
            <a:ext cx="972185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39750" y="1600200"/>
            <a:ext cx="972185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4185893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831138" y="274638"/>
            <a:ext cx="2430462"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39750" y="274638"/>
            <a:ext cx="7138988"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013883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539750" y="274638"/>
            <a:ext cx="972185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539750" y="1600200"/>
            <a:ext cx="972185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302425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52488" y="4406900"/>
            <a:ext cx="91821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52488" y="2906713"/>
            <a:ext cx="9182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xmlns:p14="http://schemas.microsoft.com/office/powerpoint/2010/main" val="2317858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539750" y="274638"/>
            <a:ext cx="972185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539750" y="1600200"/>
            <a:ext cx="4784725"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5476875" y="1600200"/>
            <a:ext cx="4784725"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105976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539750" y="274638"/>
            <a:ext cx="972185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539750" y="1535113"/>
            <a:ext cx="47720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539750" y="2174875"/>
            <a:ext cx="47720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5486400" y="1535113"/>
            <a:ext cx="477520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5486400" y="2174875"/>
            <a:ext cx="477520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470195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539750" y="274638"/>
            <a:ext cx="972185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516343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8496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39750" y="273050"/>
            <a:ext cx="35544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222750" y="273050"/>
            <a:ext cx="60388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539750" y="1435100"/>
            <a:ext cx="35544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514797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117725" y="4800600"/>
            <a:ext cx="6480175"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117725" y="612775"/>
            <a:ext cx="6480175"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2117725" y="5367338"/>
            <a:ext cx="6480175"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197013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26" name="直接连接符 12"/>
          <p:cNvCxnSpPr>
            <a:cxnSpLocks noChangeShapeType="1"/>
          </p:cNvCxnSpPr>
          <p:nvPr userDrawn="1"/>
        </p:nvCxnSpPr>
        <p:spPr bwMode="auto">
          <a:xfrm>
            <a:off x="357188" y="6288088"/>
            <a:ext cx="10072687" cy="1587"/>
          </a:xfrm>
          <a:prstGeom prst="line">
            <a:avLst/>
          </a:prstGeom>
          <a:noFill/>
          <a:ln w="9525">
            <a:solidFill>
              <a:srgbClr val="191919"/>
            </a:solidFill>
            <a:round/>
            <a:headEnd/>
            <a:tailEnd/>
          </a:ln>
          <a:extLst>
            <a:ext uri="{909E8E84-426E-40DD-AFC4-6F175D3DCCD1}">
              <a14:hiddenFill xmlns:a14="http://schemas.microsoft.com/office/drawing/2010/main">
                <a:noFill/>
              </a14:hiddenFill>
            </a:ext>
          </a:extLst>
        </p:spPr>
      </p:cxnSp>
      <p:pic>
        <p:nvPicPr>
          <p:cNvPr id="1027" name="图片 5" descr="mindray orthopedic.jpg"/>
          <p:cNvPicPr>
            <a:picLocks noChangeAspect="1"/>
          </p:cNvPicPr>
          <p:nvPr userDrawn="1"/>
        </p:nvPicPr>
        <p:blipFill>
          <a:blip r:embed="rId13" cstate="print">
            <a:extLst>
              <a:ext uri="{28A0092B-C50C-407E-A947-70E740481C1C}">
                <a14:useLocalDpi xmlns:a14="http://schemas.microsoft.com/office/drawing/2010/main" val="0"/>
              </a:ext>
            </a:extLst>
          </a:blip>
          <a:srcRect l="6000" t="23334" r="6000" b="24445"/>
          <a:stretch>
            <a:fillRect/>
          </a:stretch>
        </p:blipFill>
        <p:spPr bwMode="auto">
          <a:xfrm>
            <a:off x="9134475" y="6324600"/>
            <a:ext cx="127158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500">
          <a:solidFill>
            <a:schemeClr val="tx2"/>
          </a:solidFill>
          <a:latin typeface="+mj-lt"/>
          <a:ea typeface="+mj-ea"/>
          <a:cs typeface="+mj-cs"/>
        </a:defRPr>
      </a:lvl1pPr>
      <a:lvl2pPr algn="ctr" rtl="0" eaLnBrk="0" fontAlgn="base" hangingPunct="0">
        <a:spcBef>
          <a:spcPct val="0"/>
        </a:spcBef>
        <a:spcAft>
          <a:spcPct val="0"/>
        </a:spcAft>
        <a:defRPr sz="4500">
          <a:solidFill>
            <a:schemeClr val="tx2"/>
          </a:solidFill>
          <a:latin typeface="Arial" pitchFamily="34" charset="0"/>
          <a:ea typeface="宋体" pitchFamily="2" charset="-122"/>
        </a:defRPr>
      </a:lvl2pPr>
      <a:lvl3pPr algn="ctr" rtl="0" eaLnBrk="0" fontAlgn="base" hangingPunct="0">
        <a:spcBef>
          <a:spcPct val="0"/>
        </a:spcBef>
        <a:spcAft>
          <a:spcPct val="0"/>
        </a:spcAft>
        <a:defRPr sz="4500">
          <a:solidFill>
            <a:schemeClr val="tx2"/>
          </a:solidFill>
          <a:latin typeface="Arial" pitchFamily="34" charset="0"/>
          <a:ea typeface="宋体" pitchFamily="2" charset="-122"/>
        </a:defRPr>
      </a:lvl3pPr>
      <a:lvl4pPr algn="ctr" rtl="0" eaLnBrk="0" fontAlgn="base" hangingPunct="0">
        <a:spcBef>
          <a:spcPct val="0"/>
        </a:spcBef>
        <a:spcAft>
          <a:spcPct val="0"/>
        </a:spcAft>
        <a:defRPr sz="4500">
          <a:solidFill>
            <a:schemeClr val="tx2"/>
          </a:solidFill>
          <a:latin typeface="Arial" pitchFamily="34" charset="0"/>
          <a:ea typeface="宋体" pitchFamily="2" charset="-122"/>
        </a:defRPr>
      </a:lvl4pPr>
      <a:lvl5pPr algn="ctr" rtl="0" eaLnBrk="0" fontAlgn="base" hangingPunct="0">
        <a:spcBef>
          <a:spcPct val="0"/>
        </a:spcBef>
        <a:spcAft>
          <a:spcPct val="0"/>
        </a:spcAft>
        <a:defRPr sz="4500">
          <a:solidFill>
            <a:schemeClr val="tx2"/>
          </a:solidFill>
          <a:latin typeface="Arial" pitchFamily="34" charset="0"/>
          <a:ea typeface="宋体" pitchFamily="2" charset="-122"/>
        </a:defRPr>
      </a:lvl5pPr>
      <a:lvl6pPr marL="457200" algn="ctr" rtl="0" fontAlgn="base">
        <a:spcBef>
          <a:spcPct val="0"/>
        </a:spcBef>
        <a:spcAft>
          <a:spcPct val="0"/>
        </a:spcAft>
        <a:defRPr sz="4500">
          <a:solidFill>
            <a:schemeClr val="tx2"/>
          </a:solidFill>
          <a:latin typeface="Arial" pitchFamily="34" charset="0"/>
          <a:ea typeface="宋体" pitchFamily="2" charset="-122"/>
        </a:defRPr>
      </a:lvl6pPr>
      <a:lvl7pPr marL="914400" algn="ctr" rtl="0" fontAlgn="base">
        <a:spcBef>
          <a:spcPct val="0"/>
        </a:spcBef>
        <a:spcAft>
          <a:spcPct val="0"/>
        </a:spcAft>
        <a:defRPr sz="4500">
          <a:solidFill>
            <a:schemeClr val="tx2"/>
          </a:solidFill>
          <a:latin typeface="Arial" pitchFamily="34" charset="0"/>
          <a:ea typeface="宋体" pitchFamily="2" charset="-122"/>
        </a:defRPr>
      </a:lvl7pPr>
      <a:lvl8pPr marL="1371600" algn="ctr" rtl="0" fontAlgn="base">
        <a:spcBef>
          <a:spcPct val="0"/>
        </a:spcBef>
        <a:spcAft>
          <a:spcPct val="0"/>
        </a:spcAft>
        <a:defRPr sz="4500">
          <a:solidFill>
            <a:schemeClr val="tx2"/>
          </a:solidFill>
          <a:latin typeface="Arial" pitchFamily="34" charset="0"/>
          <a:ea typeface="宋体" pitchFamily="2" charset="-122"/>
        </a:defRPr>
      </a:lvl8pPr>
      <a:lvl9pPr marL="1828800" algn="ctr" rtl="0" fontAlgn="base">
        <a:spcBef>
          <a:spcPct val="0"/>
        </a:spcBef>
        <a:spcAft>
          <a:spcPct val="0"/>
        </a:spcAft>
        <a:defRPr sz="4500">
          <a:solidFill>
            <a:schemeClr val="tx2"/>
          </a:solidFill>
          <a:latin typeface="Arial" pitchFamily="34" charset="0"/>
          <a:ea typeface="宋体" pitchFamily="2" charset="-122"/>
        </a:defRPr>
      </a:lvl9pPr>
    </p:titleStyle>
    <p:bodyStyle>
      <a:lvl1pPr marL="342900" indent="-342900" algn="l" rtl="0" eaLnBrk="0" fontAlgn="base" hangingPunct="0">
        <a:spcBef>
          <a:spcPct val="20000"/>
        </a:spcBef>
        <a:spcAft>
          <a:spcPct val="0"/>
        </a:spcAft>
        <a:buChar char="•"/>
        <a:defRPr sz="3100">
          <a:solidFill>
            <a:schemeClr val="tx1"/>
          </a:solidFill>
          <a:latin typeface="+mn-lt"/>
          <a:ea typeface="+mn-ea"/>
          <a:cs typeface="+mn-cs"/>
        </a:defRPr>
      </a:lvl1pPr>
      <a:lvl2pPr marL="744538" indent="-287338" algn="l" rtl="0" eaLnBrk="0" fontAlgn="base" hangingPunct="0">
        <a:spcBef>
          <a:spcPct val="20000"/>
        </a:spcBef>
        <a:spcAft>
          <a:spcPct val="0"/>
        </a:spcAft>
        <a:buChar char="–"/>
        <a:defRPr sz="2700">
          <a:solidFill>
            <a:schemeClr val="tx1"/>
          </a:solidFill>
          <a:latin typeface="+mn-lt"/>
          <a:ea typeface="+mn-ea"/>
        </a:defRPr>
      </a:lvl2pPr>
      <a:lvl3pPr marL="1141413" indent="-227013" algn="l" rtl="0" eaLnBrk="0" fontAlgn="base" hangingPunct="0">
        <a:spcBef>
          <a:spcPct val="20000"/>
        </a:spcBef>
        <a:spcAft>
          <a:spcPct val="0"/>
        </a:spcAft>
        <a:buChar char="•"/>
        <a:defRPr sz="2300">
          <a:solidFill>
            <a:schemeClr val="tx1"/>
          </a:solidFill>
          <a:latin typeface="+mn-lt"/>
          <a:ea typeface="+mn-ea"/>
        </a:defRPr>
      </a:lvl3pPr>
      <a:lvl4pPr marL="1598613" indent="-228600" algn="l" rtl="0" eaLnBrk="0" fontAlgn="base" hangingPunct="0">
        <a:spcBef>
          <a:spcPct val="20000"/>
        </a:spcBef>
        <a:spcAft>
          <a:spcPct val="0"/>
        </a:spcAft>
        <a:buChar char="–"/>
        <a:defRPr sz="1900">
          <a:solidFill>
            <a:schemeClr val="tx1"/>
          </a:solidFill>
          <a:latin typeface="+mn-lt"/>
          <a:ea typeface="+mn-ea"/>
        </a:defRPr>
      </a:lvl4pPr>
      <a:lvl5pPr marL="2055813" indent="-228600" algn="l" rtl="0" eaLnBrk="0" fontAlgn="base" hangingPunct="0">
        <a:spcBef>
          <a:spcPct val="20000"/>
        </a:spcBef>
        <a:spcAft>
          <a:spcPct val="0"/>
        </a:spcAft>
        <a:buChar char="»"/>
        <a:defRPr sz="1900">
          <a:solidFill>
            <a:schemeClr val="tx1"/>
          </a:solidFill>
          <a:latin typeface="+mn-lt"/>
          <a:ea typeface="+mn-ea"/>
        </a:defRPr>
      </a:lvl5pPr>
      <a:lvl6pPr marL="2513013" indent="-228600" algn="l" rtl="0" fontAlgn="base">
        <a:spcBef>
          <a:spcPct val="20000"/>
        </a:spcBef>
        <a:spcAft>
          <a:spcPct val="0"/>
        </a:spcAft>
        <a:buChar char="»"/>
        <a:defRPr sz="1900">
          <a:solidFill>
            <a:schemeClr val="tx1"/>
          </a:solidFill>
          <a:latin typeface="+mn-lt"/>
          <a:ea typeface="+mn-ea"/>
        </a:defRPr>
      </a:lvl6pPr>
      <a:lvl7pPr marL="2970213" indent="-228600" algn="l" rtl="0" fontAlgn="base">
        <a:spcBef>
          <a:spcPct val="20000"/>
        </a:spcBef>
        <a:spcAft>
          <a:spcPct val="0"/>
        </a:spcAft>
        <a:buChar char="»"/>
        <a:defRPr sz="1900">
          <a:solidFill>
            <a:schemeClr val="tx1"/>
          </a:solidFill>
          <a:latin typeface="+mn-lt"/>
          <a:ea typeface="+mn-ea"/>
        </a:defRPr>
      </a:lvl7pPr>
      <a:lvl8pPr marL="3427413" indent="-228600" algn="l" rtl="0" fontAlgn="base">
        <a:spcBef>
          <a:spcPct val="20000"/>
        </a:spcBef>
        <a:spcAft>
          <a:spcPct val="0"/>
        </a:spcAft>
        <a:buChar char="»"/>
        <a:defRPr sz="1900">
          <a:solidFill>
            <a:schemeClr val="tx1"/>
          </a:solidFill>
          <a:latin typeface="+mn-lt"/>
          <a:ea typeface="+mn-ea"/>
        </a:defRPr>
      </a:lvl8pPr>
      <a:lvl9pPr marL="3884613" indent="-228600" algn="l" rtl="0" fontAlgn="base">
        <a:spcBef>
          <a:spcPct val="20000"/>
        </a:spcBef>
        <a:spcAft>
          <a:spcPct val="0"/>
        </a:spcAft>
        <a:buChar char="»"/>
        <a:defRPr sz="19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jpeg"/></Relationships>
</file>

<file path=ppt/slides/_rels/slide1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1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image" Target="../media/image48.png"/><Relationship Id="rId4" Type="http://schemas.openxmlformats.org/officeDocument/2006/relationships/image" Target="../media/image47.png"/></Relationships>
</file>

<file path=ppt/slides/_rels/slide1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52.jpeg"/><Relationship Id="rId4" Type="http://schemas.openxmlformats.org/officeDocument/2006/relationships/image" Target="../media/image51.jpeg"/></Relationships>
</file>

<file path=ppt/slides/_rels/slide1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55.jpeg"/><Relationship Id="rId4" Type="http://schemas.openxmlformats.org/officeDocument/2006/relationships/image" Target="../media/image54.png"/></Relationships>
</file>

<file path=ppt/slides/_rels/slide1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58.jpeg"/><Relationship Id="rId4" Type="http://schemas.openxmlformats.org/officeDocument/2006/relationships/image" Target="../media/image57.jpeg"/></Relationships>
</file>

<file path=ppt/slides/_rels/slide1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5.jpeg"/></Relationships>
</file>

<file path=ppt/slides/_rels/slide21.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 Id="rId5" Type="http://schemas.openxmlformats.org/officeDocument/2006/relationships/image" Target="../media/image69.jpeg"/><Relationship Id="rId4" Type="http://schemas.openxmlformats.org/officeDocument/2006/relationships/image" Target="../media/image68.jpeg"/></Relationships>
</file>

<file path=ppt/slides/_rels/slide22.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73.jpeg"/><Relationship Id="rId5" Type="http://schemas.openxmlformats.org/officeDocument/2006/relationships/image" Target="../media/image72.jpeg"/><Relationship Id="rId4" Type="http://schemas.openxmlformats.org/officeDocument/2006/relationships/image" Target="../media/image71.jpeg"/></Relationships>
</file>

<file path=ppt/slides/_rels/slide23.xml.rels><?xml version="1.0" encoding="UTF-8" standalone="yes"?>
<Relationships xmlns="http://schemas.openxmlformats.org/package/2006/relationships"><Relationship Id="rId3" Type="http://schemas.openxmlformats.org/officeDocument/2006/relationships/image" Target="../media/image75.jpeg"/><Relationship Id="rId7" Type="http://schemas.openxmlformats.org/officeDocument/2006/relationships/image" Target="../media/image79.jpeg"/><Relationship Id="rId2" Type="http://schemas.openxmlformats.org/officeDocument/2006/relationships/image" Target="../media/image74.jpeg"/><Relationship Id="rId1" Type="http://schemas.openxmlformats.org/officeDocument/2006/relationships/slideLayout" Target="../slideLayouts/slideLayout2.xml"/><Relationship Id="rId6" Type="http://schemas.openxmlformats.org/officeDocument/2006/relationships/image" Target="../media/image78.jpeg"/><Relationship Id="rId5" Type="http://schemas.openxmlformats.org/officeDocument/2006/relationships/image" Target="../media/image77.jpeg"/><Relationship Id="rId4" Type="http://schemas.openxmlformats.org/officeDocument/2006/relationships/image" Target="../media/image76.jpeg"/></Relationships>
</file>

<file path=ppt/slides/_rels/slide24.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83.jpeg"/><Relationship Id="rId5" Type="http://schemas.openxmlformats.org/officeDocument/2006/relationships/image" Target="../media/image82.jpeg"/><Relationship Id="rId4" Type="http://schemas.openxmlformats.org/officeDocument/2006/relationships/image" Target="../media/image8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9.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descr="pp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3175"/>
            <a:ext cx="10799762" cy="685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图片 4" descr="mindray orthopedic.jpg"/>
          <p:cNvPicPr>
            <a:picLocks noChangeAspect="1"/>
          </p:cNvPicPr>
          <p:nvPr/>
        </p:nvPicPr>
        <p:blipFill>
          <a:blip r:embed="rId3">
            <a:extLst>
              <a:ext uri="{28A0092B-C50C-407E-A947-70E740481C1C}">
                <a14:useLocalDpi xmlns:a14="http://schemas.microsoft.com/office/drawing/2010/main" val="0"/>
              </a:ext>
            </a:extLst>
          </a:blip>
          <a:srcRect l="3078" t="23334" r="4602" b="24445"/>
          <a:stretch>
            <a:fillRect/>
          </a:stretch>
        </p:blipFill>
        <p:spPr bwMode="auto">
          <a:xfrm>
            <a:off x="8067675" y="5715000"/>
            <a:ext cx="2286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标题 3"/>
          <p:cNvSpPr>
            <a:spLocks noGrp="1"/>
          </p:cNvSpPr>
          <p:nvPr>
            <p:ph type="ctrTitle"/>
          </p:nvPr>
        </p:nvSpPr>
        <p:spPr bwMode="auto">
          <a:xfrm>
            <a:off x="0" y="2971800"/>
            <a:ext cx="9182100"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zh-CN" smtClean="0">
                <a:solidFill>
                  <a:schemeClr val="bg1"/>
                </a:solidFill>
              </a:rPr>
              <a:t>GSS 6.0 Spine System</a:t>
            </a:r>
            <a:endParaRPr lang="zh-CN" altLang="en-US" smtClean="0">
              <a:solidFill>
                <a:schemeClr val="bg1"/>
              </a:solidFill>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10366" y="5014265"/>
            <a:ext cx="2456515" cy="184373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图片 3" descr="55_X160_i100_540.png"/>
          <p:cNvPicPr>
            <a:picLocks noChangeAspect="1"/>
          </p:cNvPicPr>
          <p:nvPr/>
        </p:nvPicPr>
        <p:blipFill>
          <a:blip r:embed="rId3">
            <a:extLst>
              <a:ext uri="{28A0092B-C50C-407E-A947-70E740481C1C}">
                <a14:useLocalDpi xmlns:a14="http://schemas.microsoft.com/office/drawing/2010/main" val="0"/>
              </a:ext>
            </a:extLst>
          </a:blip>
          <a:srcRect b="16280"/>
          <a:stretch>
            <a:fillRect/>
          </a:stretch>
        </p:blipFill>
        <p:spPr bwMode="auto">
          <a:xfrm>
            <a:off x="5934075" y="3429000"/>
            <a:ext cx="442277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图片 3" descr="55_X160_i120_540.png"/>
          <p:cNvPicPr>
            <a:picLocks noChangeAspect="1"/>
          </p:cNvPicPr>
          <p:nvPr/>
        </p:nvPicPr>
        <p:blipFill>
          <a:blip r:embed="rId4">
            <a:extLst>
              <a:ext uri="{28A0092B-C50C-407E-A947-70E740481C1C}">
                <a14:useLocalDpi xmlns:a14="http://schemas.microsoft.com/office/drawing/2010/main" val="0"/>
              </a:ext>
            </a:extLst>
          </a:blip>
          <a:srcRect b="11905"/>
          <a:stretch>
            <a:fillRect/>
          </a:stretch>
        </p:blipFill>
        <p:spPr bwMode="auto">
          <a:xfrm>
            <a:off x="5781675" y="685800"/>
            <a:ext cx="4319588"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标题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zh-CN" sz="3600" smtClean="0">
                <a:solidFill>
                  <a:srgbClr val="C00000"/>
                </a:solidFill>
              </a:rPr>
              <a:t>Entry point of pedicle screw</a:t>
            </a:r>
            <a:endParaRPr lang="zh-CN" altLang="en-US" sz="3600" smtClean="0">
              <a:solidFill>
                <a:srgbClr val="C00000"/>
              </a:solidFill>
            </a:endParaRPr>
          </a:p>
        </p:txBody>
      </p:sp>
      <p:sp>
        <p:nvSpPr>
          <p:cNvPr id="7" name="TextBox 6"/>
          <p:cNvSpPr txBox="1"/>
          <p:nvPr/>
        </p:nvSpPr>
        <p:spPr>
          <a:xfrm>
            <a:off x="600075" y="4038600"/>
            <a:ext cx="4876800" cy="1631950"/>
          </a:xfrm>
          <a:prstGeom prst="rect">
            <a:avLst/>
          </a:prstGeom>
          <a:noFill/>
        </p:spPr>
        <p:txBody>
          <a:bodyPr>
            <a:spAutoFit/>
          </a:bodyPr>
          <a:lstStyle/>
          <a:p>
            <a:pPr>
              <a:defRPr/>
            </a:pPr>
            <a:r>
              <a:rPr lang="en-US" altLang="zh-CN" sz="1800" dirty="0">
                <a:latin typeface="Arial" charset="0"/>
              </a:rPr>
              <a:t>The </a:t>
            </a:r>
            <a:r>
              <a:rPr lang="en-US" altLang="zh-CN" sz="1800" b="1" dirty="0">
                <a:solidFill>
                  <a:srgbClr val="C00000"/>
                </a:solidFill>
                <a:latin typeface="Arial" charset="0"/>
              </a:rPr>
              <a:t>entry point of Lumbar vertebrae  </a:t>
            </a:r>
            <a:r>
              <a:rPr lang="en-US" altLang="zh-CN" sz="1800" dirty="0">
                <a:latin typeface="Arial" charset="0"/>
              </a:rPr>
              <a:t>is the intersection of</a:t>
            </a:r>
          </a:p>
          <a:p>
            <a:pPr>
              <a:defRPr/>
            </a:pPr>
            <a:endParaRPr lang="en-US" altLang="zh-CN" sz="1600" dirty="0">
              <a:latin typeface="Arial" charset="0"/>
            </a:endParaRPr>
          </a:p>
          <a:p>
            <a:pPr marL="355600" indent="-355600">
              <a:buClr>
                <a:srgbClr val="C00000"/>
              </a:buClr>
              <a:buFont typeface="Wingdings" pitchFamily="2" charset="2"/>
              <a:buChar char="l"/>
              <a:defRPr/>
            </a:pPr>
            <a:r>
              <a:rPr lang="en-US" altLang="zh-CN" sz="1600" dirty="0">
                <a:latin typeface="Arial" charset="0"/>
              </a:rPr>
              <a:t>The line of middle of the transverse process</a:t>
            </a:r>
          </a:p>
          <a:p>
            <a:pPr marL="355600" indent="-355600">
              <a:buClr>
                <a:srgbClr val="C00000"/>
              </a:buClr>
              <a:buFont typeface="Wingdings" pitchFamily="2" charset="2"/>
              <a:buChar char="l"/>
              <a:defRPr/>
            </a:pPr>
            <a:r>
              <a:rPr lang="en-US" altLang="zh-CN" sz="1600" dirty="0">
                <a:latin typeface="Arial" charset="0"/>
              </a:rPr>
              <a:t>The vertical line border of the superior </a:t>
            </a:r>
            <a:r>
              <a:rPr lang="en-US" altLang="zh-CN" sz="1600" dirty="0" err="1">
                <a:latin typeface="Arial" charset="0"/>
              </a:rPr>
              <a:t>articular</a:t>
            </a:r>
            <a:r>
              <a:rPr lang="en-US" altLang="zh-CN" sz="1600" dirty="0">
                <a:latin typeface="Arial" charset="0"/>
              </a:rPr>
              <a:t> facet</a:t>
            </a:r>
            <a:endParaRPr lang="zh-CN" altLang="en-US" sz="1600" dirty="0">
              <a:latin typeface="Arial" charset="0"/>
            </a:endParaRPr>
          </a:p>
        </p:txBody>
      </p:sp>
      <p:sp>
        <p:nvSpPr>
          <p:cNvPr id="6" name="TextBox 5"/>
          <p:cNvSpPr txBox="1"/>
          <p:nvPr/>
        </p:nvSpPr>
        <p:spPr>
          <a:xfrm>
            <a:off x="600075" y="1295400"/>
            <a:ext cx="4953000" cy="1878013"/>
          </a:xfrm>
          <a:prstGeom prst="rect">
            <a:avLst/>
          </a:prstGeom>
          <a:noFill/>
        </p:spPr>
        <p:txBody>
          <a:bodyPr>
            <a:spAutoFit/>
          </a:bodyPr>
          <a:lstStyle/>
          <a:p>
            <a:pPr>
              <a:defRPr/>
            </a:pPr>
            <a:r>
              <a:rPr lang="en-US" altLang="zh-CN" sz="1800" dirty="0">
                <a:latin typeface="Arial" charset="0"/>
              </a:rPr>
              <a:t>The </a:t>
            </a:r>
            <a:r>
              <a:rPr lang="en-US" altLang="zh-CN" sz="1800" b="1" dirty="0">
                <a:solidFill>
                  <a:srgbClr val="C00000"/>
                </a:solidFill>
                <a:latin typeface="Arial" charset="0"/>
              </a:rPr>
              <a:t>entry point of Thoracic vertebrae </a:t>
            </a:r>
            <a:r>
              <a:rPr lang="en-US" altLang="zh-CN" sz="1800" dirty="0">
                <a:latin typeface="Arial" charset="0"/>
              </a:rPr>
              <a:t>is the intersection of</a:t>
            </a:r>
          </a:p>
          <a:p>
            <a:pPr>
              <a:defRPr/>
            </a:pPr>
            <a:endParaRPr lang="en-US" altLang="zh-CN" sz="1600" dirty="0">
              <a:latin typeface="Arial" charset="0"/>
            </a:endParaRPr>
          </a:p>
          <a:p>
            <a:pPr marL="355600" indent="-355600">
              <a:buClr>
                <a:srgbClr val="C00000"/>
              </a:buClr>
              <a:buFont typeface="Wingdings" pitchFamily="2" charset="2"/>
              <a:buChar char="l"/>
              <a:defRPr/>
            </a:pPr>
            <a:r>
              <a:rPr lang="en-US" altLang="zh-CN" sz="1600" dirty="0">
                <a:latin typeface="Arial" charset="0"/>
              </a:rPr>
              <a:t>The line of the inferior edge of the transverse process</a:t>
            </a:r>
          </a:p>
          <a:p>
            <a:pPr marL="355600" indent="-355600">
              <a:buClr>
                <a:srgbClr val="C00000"/>
              </a:buClr>
              <a:buFont typeface="Wingdings" pitchFamily="2" charset="2"/>
              <a:buChar char="l"/>
              <a:defRPr/>
            </a:pPr>
            <a:r>
              <a:rPr lang="en-US" altLang="zh-CN" sz="1600" dirty="0">
                <a:latin typeface="Arial" charset="0"/>
              </a:rPr>
              <a:t>The vertical line border of the superior articular facet</a:t>
            </a:r>
            <a:endParaRPr lang="zh-CN" altLang="en-US" sz="1600" dirty="0">
              <a:latin typeface="Arial" charset="0"/>
            </a:endParaRPr>
          </a:p>
        </p:txBody>
      </p:sp>
      <p:cxnSp>
        <p:nvCxnSpPr>
          <p:cNvPr id="9" name="直接连接符 8"/>
          <p:cNvCxnSpPr/>
          <p:nvPr/>
        </p:nvCxnSpPr>
        <p:spPr>
          <a:xfrm>
            <a:off x="676275" y="3657600"/>
            <a:ext cx="9144000" cy="0"/>
          </a:xfrm>
          <a:prstGeom prst="line">
            <a:avLst/>
          </a:prstGeom>
          <a:ln w="285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zh-CN" sz="3600" smtClean="0">
                <a:solidFill>
                  <a:srgbClr val="C00000"/>
                </a:solidFill>
              </a:rPr>
              <a:t>Preparation of the pedicle cannel</a:t>
            </a:r>
            <a:endParaRPr lang="zh-CN" altLang="en-US" sz="3600" smtClean="0">
              <a:solidFill>
                <a:srgbClr val="C00000"/>
              </a:solidFill>
            </a:endParaRPr>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5275" y="3886200"/>
            <a:ext cx="3962400" cy="230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600075" y="1371600"/>
            <a:ext cx="3962400" cy="3600450"/>
          </a:xfrm>
          <a:prstGeom prst="rect">
            <a:avLst/>
          </a:prstGeom>
          <a:noFill/>
        </p:spPr>
        <p:txBody>
          <a:bodyPr>
            <a:spAutoFit/>
          </a:bodyPr>
          <a:lstStyle/>
          <a:p>
            <a:pPr>
              <a:defRPr/>
            </a:pPr>
            <a:r>
              <a:rPr lang="en-US" altLang="zh-CN" sz="1800" dirty="0">
                <a:latin typeface="Arial" charset="0"/>
              </a:rPr>
              <a:t>Three key points need to be noticed</a:t>
            </a:r>
          </a:p>
          <a:p>
            <a:pPr>
              <a:defRPr/>
            </a:pPr>
            <a:endParaRPr lang="en-US" altLang="zh-CN" sz="1800" dirty="0">
              <a:latin typeface="Arial" charset="0"/>
            </a:endParaRPr>
          </a:p>
          <a:p>
            <a:pPr marL="273050" indent="-273050">
              <a:buClr>
                <a:srgbClr val="C00000"/>
              </a:buClr>
              <a:buFont typeface="Wingdings" pitchFamily="2" charset="2"/>
              <a:buChar char="l"/>
              <a:defRPr/>
            </a:pPr>
            <a:r>
              <a:rPr lang="en-US" altLang="zh-CN" sz="1600" dirty="0">
                <a:latin typeface="Arial" charset="0"/>
              </a:rPr>
              <a:t>Instruments can not penetrate the walls of the pedicle to avoid to injure the adjacent never and vessel</a:t>
            </a:r>
          </a:p>
          <a:p>
            <a:pPr marL="273050" indent="-273050">
              <a:buClr>
                <a:srgbClr val="C00000"/>
              </a:buClr>
              <a:buFont typeface="Wingdings" pitchFamily="2" charset="2"/>
              <a:buChar char="l"/>
              <a:defRPr/>
            </a:pPr>
            <a:endParaRPr lang="en-US" altLang="zh-CN" sz="1600" dirty="0">
              <a:latin typeface="Arial" charset="0"/>
            </a:endParaRPr>
          </a:p>
          <a:p>
            <a:pPr marL="273050" indent="-273050">
              <a:buClr>
                <a:srgbClr val="C00000"/>
              </a:buClr>
              <a:buFont typeface="Wingdings" pitchFamily="2" charset="2"/>
              <a:buChar char="l"/>
              <a:defRPr/>
            </a:pPr>
            <a:r>
              <a:rPr lang="en-US" altLang="zh-CN" sz="1600" dirty="0">
                <a:latin typeface="Arial" charset="0"/>
              </a:rPr>
              <a:t>The entry angle should be varied according to the anatomical feature in different vertebrates</a:t>
            </a:r>
          </a:p>
          <a:p>
            <a:pPr marL="273050" indent="-273050">
              <a:buClr>
                <a:srgbClr val="C00000"/>
              </a:buClr>
              <a:buFont typeface="Wingdings" pitchFamily="2" charset="2"/>
              <a:buChar char="l"/>
              <a:defRPr/>
            </a:pPr>
            <a:endParaRPr lang="en-US" altLang="zh-CN" sz="1600" dirty="0">
              <a:latin typeface="Arial" charset="0"/>
            </a:endParaRPr>
          </a:p>
          <a:p>
            <a:pPr marL="273050" indent="-273050">
              <a:buClr>
                <a:srgbClr val="C00000"/>
              </a:buClr>
              <a:buFont typeface="Wingdings" pitchFamily="2" charset="2"/>
              <a:buChar char="l"/>
              <a:defRPr/>
            </a:pPr>
            <a:r>
              <a:rPr lang="en-US" altLang="zh-CN" sz="1600" dirty="0">
                <a:latin typeface="Arial" charset="0"/>
              </a:rPr>
              <a:t>The anterior cortex of the vertebral body should not be violated unless additional purchase if needed</a:t>
            </a:r>
          </a:p>
          <a:p>
            <a:pPr>
              <a:defRPr/>
            </a:pPr>
            <a:endParaRPr lang="zh-CN" altLang="en-US" sz="1600" dirty="0">
              <a:latin typeface="Arial" charset="0"/>
            </a:endParaRPr>
          </a:p>
        </p:txBody>
      </p:sp>
      <p:grpSp>
        <p:nvGrpSpPr>
          <p:cNvPr id="12293" name="组合 22"/>
          <p:cNvGrpSpPr>
            <a:grpSpLocks/>
          </p:cNvGrpSpPr>
          <p:nvPr/>
        </p:nvGrpSpPr>
        <p:grpSpPr bwMode="auto">
          <a:xfrm>
            <a:off x="5248275" y="1447800"/>
            <a:ext cx="2509838" cy="2374900"/>
            <a:chOff x="5705475" y="1066800"/>
            <a:chExt cx="2899022" cy="2743200"/>
          </a:xfrm>
        </p:grpSpPr>
        <p:grpSp>
          <p:nvGrpSpPr>
            <p:cNvPr id="12296" name="组合 19"/>
            <p:cNvGrpSpPr>
              <a:grpSpLocks/>
            </p:cNvGrpSpPr>
            <p:nvPr/>
          </p:nvGrpSpPr>
          <p:grpSpPr bwMode="auto">
            <a:xfrm>
              <a:off x="5705475" y="1066800"/>
              <a:ext cx="2899022" cy="2743200"/>
              <a:chOff x="5705475" y="1066800"/>
              <a:chExt cx="2899022" cy="2743200"/>
            </a:xfrm>
          </p:grpSpPr>
          <p:pic>
            <p:nvPicPr>
              <p:cNvPr id="12298" name="图片 8" descr="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05475" y="1066800"/>
                <a:ext cx="2899022"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直接连接符 10"/>
              <p:cNvCxnSpPr/>
              <p:nvPr/>
            </p:nvCxnSpPr>
            <p:spPr>
              <a:xfrm>
                <a:off x="6620473" y="1143815"/>
                <a:ext cx="0" cy="837997"/>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314251" y="1143815"/>
                <a:ext cx="685790" cy="2132582"/>
              </a:xfrm>
              <a:prstGeom prst="line">
                <a:avLst/>
              </a:prstGeom>
              <a:ln w="2857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22" name="弧形 21"/>
            <p:cNvSpPr/>
            <p:nvPr/>
          </p:nvSpPr>
          <p:spPr>
            <a:xfrm rot="17939923">
              <a:off x="6365592" y="1114479"/>
              <a:ext cx="381407" cy="458416"/>
            </a:xfrm>
            <a:prstGeom prst="arc">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p>
          </p:txBody>
        </p:sp>
      </p:grpSp>
      <p:sp>
        <p:nvSpPr>
          <p:cNvPr id="24" name="TextBox 23"/>
          <p:cNvSpPr txBox="1"/>
          <p:nvPr/>
        </p:nvSpPr>
        <p:spPr>
          <a:xfrm>
            <a:off x="7991475" y="1371600"/>
            <a:ext cx="2514600" cy="1169988"/>
          </a:xfrm>
          <a:prstGeom prst="rect">
            <a:avLst/>
          </a:prstGeom>
          <a:noFill/>
        </p:spPr>
        <p:txBody>
          <a:bodyPr>
            <a:spAutoFit/>
          </a:bodyPr>
          <a:lstStyle/>
          <a:p>
            <a:pPr>
              <a:defRPr/>
            </a:pPr>
            <a:r>
              <a:rPr lang="en-US" altLang="zh-CN" sz="1400" dirty="0">
                <a:latin typeface="Arial" charset="0"/>
              </a:rPr>
              <a:t>The entry angle is decreased</a:t>
            </a:r>
          </a:p>
          <a:p>
            <a:pPr>
              <a:defRPr/>
            </a:pPr>
            <a:endParaRPr lang="en-US" altLang="zh-CN" sz="1400" dirty="0">
              <a:latin typeface="Arial" charset="0"/>
            </a:endParaRPr>
          </a:p>
          <a:p>
            <a:pPr marL="177800" indent="-177800">
              <a:buClr>
                <a:srgbClr val="C00000"/>
              </a:buClr>
              <a:buFont typeface="Wingdings" pitchFamily="2" charset="2"/>
              <a:buChar char="l"/>
              <a:defRPr/>
            </a:pPr>
            <a:r>
              <a:rPr lang="en-US" altLang="zh-CN" sz="1400" dirty="0">
                <a:latin typeface="Arial" charset="0"/>
              </a:rPr>
              <a:t>T1&amp;T2: 30°- 40°</a:t>
            </a:r>
          </a:p>
          <a:p>
            <a:pPr marL="177800" indent="-177800">
              <a:buClr>
                <a:srgbClr val="C00000"/>
              </a:buClr>
              <a:buFont typeface="Wingdings" pitchFamily="2" charset="2"/>
              <a:buChar char="l"/>
              <a:defRPr/>
            </a:pPr>
            <a:r>
              <a:rPr lang="en-US" altLang="zh-CN" sz="1400" dirty="0">
                <a:latin typeface="Arial" charset="0"/>
              </a:rPr>
              <a:t>T3 to T11: 20°- 25°</a:t>
            </a:r>
          </a:p>
          <a:p>
            <a:pPr marL="177800" indent="-177800">
              <a:buClr>
                <a:srgbClr val="C00000"/>
              </a:buClr>
              <a:buFont typeface="Wingdings" pitchFamily="2" charset="2"/>
              <a:buChar char="l"/>
              <a:defRPr/>
            </a:pPr>
            <a:r>
              <a:rPr lang="en-US" altLang="zh-CN" sz="1400" dirty="0">
                <a:latin typeface="Arial" charset="0"/>
              </a:rPr>
              <a:t>T12: 10°</a:t>
            </a:r>
            <a:endParaRPr lang="zh-CN" altLang="en-US" sz="1400" dirty="0">
              <a:latin typeface="Arial" charset="0"/>
            </a:endParaRPr>
          </a:p>
        </p:txBody>
      </p:sp>
      <p:sp>
        <p:nvSpPr>
          <p:cNvPr id="25" name="TextBox 24"/>
          <p:cNvSpPr txBox="1"/>
          <p:nvPr/>
        </p:nvSpPr>
        <p:spPr>
          <a:xfrm>
            <a:off x="7991475" y="4191000"/>
            <a:ext cx="2514600" cy="1169988"/>
          </a:xfrm>
          <a:prstGeom prst="rect">
            <a:avLst/>
          </a:prstGeom>
          <a:noFill/>
        </p:spPr>
        <p:txBody>
          <a:bodyPr>
            <a:spAutoFit/>
          </a:bodyPr>
          <a:lstStyle/>
          <a:p>
            <a:pPr>
              <a:defRPr/>
            </a:pPr>
            <a:r>
              <a:rPr lang="en-US" altLang="zh-CN" sz="1400" dirty="0">
                <a:latin typeface="Arial" charset="0"/>
              </a:rPr>
              <a:t>The entry angle is increased</a:t>
            </a:r>
          </a:p>
          <a:p>
            <a:pPr>
              <a:defRPr/>
            </a:pPr>
            <a:endParaRPr lang="en-US" altLang="zh-CN" sz="1400" dirty="0">
              <a:latin typeface="Arial" charset="0"/>
            </a:endParaRPr>
          </a:p>
          <a:p>
            <a:pPr marL="177800" indent="-177800">
              <a:buClr>
                <a:srgbClr val="C00000"/>
              </a:buClr>
              <a:buFont typeface="Wingdings" pitchFamily="2" charset="2"/>
              <a:buChar char="l"/>
              <a:defRPr/>
            </a:pPr>
            <a:r>
              <a:rPr lang="en-US" altLang="zh-CN" sz="1400" dirty="0">
                <a:latin typeface="Arial" charset="0"/>
              </a:rPr>
              <a:t>L1 to L3: 5°- 10°</a:t>
            </a:r>
          </a:p>
          <a:p>
            <a:pPr marL="177800" indent="-177800">
              <a:buClr>
                <a:srgbClr val="C00000"/>
              </a:buClr>
              <a:buFont typeface="Wingdings" pitchFamily="2" charset="2"/>
              <a:buChar char="l"/>
              <a:defRPr/>
            </a:pPr>
            <a:r>
              <a:rPr lang="en-US" altLang="zh-CN" sz="1400" dirty="0">
                <a:latin typeface="Arial" charset="0"/>
              </a:rPr>
              <a:t>L4: 10°- 15°</a:t>
            </a:r>
          </a:p>
          <a:p>
            <a:pPr marL="177800" indent="-177800">
              <a:buClr>
                <a:srgbClr val="C00000"/>
              </a:buClr>
              <a:buFont typeface="Wingdings" pitchFamily="2" charset="2"/>
              <a:buChar char="l"/>
              <a:defRPr/>
            </a:pPr>
            <a:r>
              <a:rPr lang="en-US" altLang="zh-CN" sz="1400" dirty="0">
                <a:latin typeface="Arial" charset="0"/>
              </a:rPr>
              <a:t>L5: 15°- 20°</a:t>
            </a:r>
            <a:endParaRPr lang="zh-CN" altLang="en-US" sz="1400" dirty="0">
              <a:latin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标题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zh-CN" sz="3600" smtClean="0">
                <a:solidFill>
                  <a:srgbClr val="C00000"/>
                </a:solidFill>
              </a:rPr>
              <a:t>Open the vertebrae</a:t>
            </a:r>
            <a:endParaRPr lang="zh-CN" altLang="en-US" sz="3600" smtClean="0">
              <a:solidFill>
                <a:srgbClr val="C00000"/>
              </a:solidFill>
            </a:endParaRPr>
          </a:p>
        </p:txBody>
      </p:sp>
      <p:grpSp>
        <p:nvGrpSpPr>
          <p:cNvPr id="13315" name="组合 3"/>
          <p:cNvGrpSpPr>
            <a:grpSpLocks/>
          </p:cNvGrpSpPr>
          <p:nvPr/>
        </p:nvGrpSpPr>
        <p:grpSpPr bwMode="auto">
          <a:xfrm>
            <a:off x="523875" y="1447800"/>
            <a:ext cx="4038600" cy="4365625"/>
            <a:chOff x="1014090" y="2042889"/>
            <a:chExt cx="3917950" cy="3762375"/>
          </a:xfrm>
        </p:grpSpPr>
        <p:pic>
          <p:nvPicPr>
            <p:cNvPr id="1332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4090" y="2042889"/>
              <a:ext cx="2051050" cy="376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3878" y="2042889"/>
              <a:ext cx="1808162" cy="376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316" name="TextBox 7"/>
          <p:cNvSpPr txBox="1">
            <a:spLocks noChangeArrowheads="1"/>
          </p:cNvSpPr>
          <p:nvPr/>
        </p:nvSpPr>
        <p:spPr bwMode="auto">
          <a:xfrm>
            <a:off x="4791075" y="1295400"/>
            <a:ext cx="55626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sz="1700">
                <a:solidFill>
                  <a:schemeClr val="tx1"/>
                </a:solidFill>
                <a:latin typeface="Arial" panose="020B0604020202020204" pitchFamily="34" charset="0"/>
                <a:ea typeface="宋体" panose="02010600030101010101" pitchFamily="2" charset="-122"/>
              </a:defRPr>
            </a:lvl1pPr>
            <a:lvl2pPr marL="742950" indent="-285750" eaLnBrk="0" hangingPunct="0">
              <a:defRPr sz="1700">
                <a:solidFill>
                  <a:schemeClr val="tx1"/>
                </a:solidFill>
                <a:latin typeface="Arial" panose="020B0604020202020204" pitchFamily="34" charset="0"/>
                <a:ea typeface="宋体" panose="02010600030101010101" pitchFamily="2" charset="-122"/>
              </a:defRPr>
            </a:lvl2pPr>
            <a:lvl3pPr marL="1143000" indent="-228600" eaLnBrk="0" hangingPunct="0">
              <a:defRPr sz="1700">
                <a:solidFill>
                  <a:schemeClr val="tx1"/>
                </a:solidFill>
                <a:latin typeface="Arial" panose="020B0604020202020204" pitchFamily="34" charset="0"/>
                <a:ea typeface="宋体" panose="02010600030101010101" pitchFamily="2" charset="-122"/>
              </a:defRPr>
            </a:lvl3pPr>
            <a:lvl4pPr marL="1600200" indent="-228600" eaLnBrk="0" hangingPunct="0">
              <a:defRPr sz="1700">
                <a:solidFill>
                  <a:schemeClr val="tx1"/>
                </a:solidFill>
                <a:latin typeface="Arial" panose="020B0604020202020204" pitchFamily="34" charset="0"/>
                <a:ea typeface="宋体" panose="02010600030101010101" pitchFamily="2" charset="-122"/>
              </a:defRPr>
            </a:lvl4pPr>
            <a:lvl5pPr marL="2057400" indent="-228600" eaLnBrk="0" hangingPunct="0">
              <a:defRPr sz="17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9pPr>
          </a:lstStyle>
          <a:p>
            <a:pPr eaLnBrk="1" hangingPunct="1">
              <a:buClr>
                <a:srgbClr val="C00000"/>
              </a:buClr>
              <a:buFont typeface="Wingdings" panose="05000000000000000000" pitchFamily="2" charset="2"/>
              <a:buChar char="l"/>
            </a:pPr>
            <a:r>
              <a:rPr lang="en-US" altLang="zh-CN" sz="1600"/>
              <a:t>Open with the awl at the entry point</a:t>
            </a:r>
          </a:p>
          <a:p>
            <a:pPr eaLnBrk="1" hangingPunct="1">
              <a:buClr>
                <a:srgbClr val="C00000"/>
              </a:buClr>
              <a:buFont typeface="Wingdings" panose="05000000000000000000" pitchFamily="2" charset="2"/>
              <a:buChar char="l"/>
            </a:pPr>
            <a:endParaRPr lang="en-US" altLang="zh-CN" sz="1600"/>
          </a:p>
          <a:p>
            <a:pPr eaLnBrk="1" hangingPunct="1">
              <a:buClr>
                <a:srgbClr val="C00000"/>
              </a:buClr>
              <a:buFont typeface="Wingdings" panose="05000000000000000000" pitchFamily="2" charset="2"/>
              <a:buChar char="l"/>
            </a:pPr>
            <a:r>
              <a:rPr lang="en-US" altLang="zh-CN" sz="1600"/>
              <a:t> Prepare the pedicle cannel with the Lumbar Ball Probe</a:t>
            </a:r>
          </a:p>
          <a:p>
            <a:pPr eaLnBrk="1" hangingPunct="1">
              <a:buClr>
                <a:srgbClr val="C00000"/>
              </a:buClr>
              <a:buFont typeface="Wingdings" panose="05000000000000000000" pitchFamily="2" charset="2"/>
              <a:buChar char="l"/>
            </a:pPr>
            <a:endParaRPr lang="en-US" altLang="zh-CN" sz="1600"/>
          </a:p>
          <a:p>
            <a:pPr eaLnBrk="1" hangingPunct="1">
              <a:buClr>
                <a:srgbClr val="C00000"/>
              </a:buClr>
              <a:buFont typeface="Wingdings" panose="05000000000000000000" pitchFamily="2" charset="2"/>
              <a:buChar char="l"/>
            </a:pPr>
            <a:r>
              <a:rPr lang="en-US" altLang="zh-CN" sz="1600"/>
              <a:t>Make appropriate adjustments of the entry point and pedicle cannel if there is resistance during the open process.</a:t>
            </a:r>
          </a:p>
          <a:p>
            <a:pPr eaLnBrk="1" hangingPunct="1">
              <a:buClr>
                <a:srgbClr val="C00000"/>
              </a:buClr>
              <a:buFont typeface="Wingdings" panose="05000000000000000000" pitchFamily="2" charset="2"/>
              <a:buChar char="l"/>
            </a:pPr>
            <a:endParaRPr lang="en-US" altLang="zh-CN" sz="1600"/>
          </a:p>
        </p:txBody>
      </p:sp>
      <p:pic>
        <p:nvPicPr>
          <p:cNvPr id="13317" name="图片 6" descr="1 开口锥.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67275" y="4038600"/>
            <a:ext cx="4333875"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图片 7" descr="2 胸椎扩孔器.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867275" y="5105400"/>
            <a:ext cx="434340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9" name="TextBox 8"/>
          <p:cNvSpPr txBox="1">
            <a:spLocks noChangeArrowheads="1"/>
          </p:cNvSpPr>
          <p:nvPr/>
        </p:nvSpPr>
        <p:spPr bwMode="auto">
          <a:xfrm>
            <a:off x="8524875" y="4419600"/>
            <a:ext cx="566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700">
                <a:solidFill>
                  <a:schemeClr val="tx1"/>
                </a:solidFill>
                <a:latin typeface="Arial" panose="020B0604020202020204" pitchFamily="34" charset="0"/>
                <a:ea typeface="宋体" panose="02010600030101010101" pitchFamily="2" charset="-122"/>
              </a:defRPr>
            </a:lvl1pPr>
            <a:lvl2pPr marL="742950" indent="-285750" eaLnBrk="0" hangingPunct="0">
              <a:defRPr sz="1700">
                <a:solidFill>
                  <a:schemeClr val="tx1"/>
                </a:solidFill>
                <a:latin typeface="Arial" panose="020B0604020202020204" pitchFamily="34" charset="0"/>
                <a:ea typeface="宋体" panose="02010600030101010101" pitchFamily="2" charset="-122"/>
              </a:defRPr>
            </a:lvl2pPr>
            <a:lvl3pPr marL="1143000" indent="-228600" eaLnBrk="0" hangingPunct="0">
              <a:defRPr sz="1700">
                <a:solidFill>
                  <a:schemeClr val="tx1"/>
                </a:solidFill>
                <a:latin typeface="Arial" panose="020B0604020202020204" pitchFamily="34" charset="0"/>
                <a:ea typeface="宋体" panose="02010600030101010101" pitchFamily="2" charset="-122"/>
              </a:defRPr>
            </a:lvl3pPr>
            <a:lvl4pPr marL="1600200" indent="-228600" eaLnBrk="0" hangingPunct="0">
              <a:defRPr sz="1700">
                <a:solidFill>
                  <a:schemeClr val="tx1"/>
                </a:solidFill>
                <a:latin typeface="Arial" panose="020B0604020202020204" pitchFamily="34" charset="0"/>
                <a:ea typeface="宋体" panose="02010600030101010101" pitchFamily="2" charset="-122"/>
              </a:defRPr>
            </a:lvl4pPr>
            <a:lvl5pPr marL="2057400" indent="-228600" eaLnBrk="0" hangingPunct="0">
              <a:defRPr sz="17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9pPr>
          </a:lstStyle>
          <a:p>
            <a:pPr eaLnBrk="1" hangingPunct="1"/>
            <a:r>
              <a:rPr lang="en-US" altLang="zh-CN" sz="1400"/>
              <a:t>AWL</a:t>
            </a:r>
            <a:endParaRPr lang="zh-CN" altLang="en-US" sz="1400"/>
          </a:p>
        </p:txBody>
      </p:sp>
      <p:sp>
        <p:nvSpPr>
          <p:cNvPr id="13320" name="TextBox 9"/>
          <p:cNvSpPr txBox="1">
            <a:spLocks noChangeArrowheads="1"/>
          </p:cNvSpPr>
          <p:nvPr/>
        </p:nvSpPr>
        <p:spPr bwMode="auto">
          <a:xfrm>
            <a:off x="7534275" y="5178425"/>
            <a:ext cx="1666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700">
                <a:solidFill>
                  <a:schemeClr val="tx1"/>
                </a:solidFill>
                <a:latin typeface="Arial" panose="020B0604020202020204" pitchFamily="34" charset="0"/>
                <a:ea typeface="宋体" panose="02010600030101010101" pitchFamily="2" charset="-122"/>
              </a:defRPr>
            </a:lvl1pPr>
            <a:lvl2pPr marL="742950" indent="-285750" eaLnBrk="0" hangingPunct="0">
              <a:defRPr sz="1700">
                <a:solidFill>
                  <a:schemeClr val="tx1"/>
                </a:solidFill>
                <a:latin typeface="Arial" panose="020B0604020202020204" pitchFamily="34" charset="0"/>
                <a:ea typeface="宋体" panose="02010600030101010101" pitchFamily="2" charset="-122"/>
              </a:defRPr>
            </a:lvl2pPr>
            <a:lvl3pPr marL="1143000" indent="-228600" eaLnBrk="0" hangingPunct="0">
              <a:defRPr sz="1700">
                <a:solidFill>
                  <a:schemeClr val="tx1"/>
                </a:solidFill>
                <a:latin typeface="Arial" panose="020B0604020202020204" pitchFamily="34" charset="0"/>
                <a:ea typeface="宋体" panose="02010600030101010101" pitchFamily="2" charset="-122"/>
              </a:defRPr>
            </a:lvl3pPr>
            <a:lvl4pPr marL="1600200" indent="-228600" eaLnBrk="0" hangingPunct="0">
              <a:defRPr sz="1700">
                <a:solidFill>
                  <a:schemeClr val="tx1"/>
                </a:solidFill>
                <a:latin typeface="Arial" panose="020B0604020202020204" pitchFamily="34" charset="0"/>
                <a:ea typeface="宋体" panose="02010600030101010101" pitchFamily="2" charset="-122"/>
              </a:defRPr>
            </a:lvl4pPr>
            <a:lvl5pPr marL="2057400" indent="-228600" eaLnBrk="0" hangingPunct="0">
              <a:defRPr sz="17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9pPr>
          </a:lstStyle>
          <a:p>
            <a:pPr eaLnBrk="1" hangingPunct="1"/>
            <a:r>
              <a:rPr lang="en-US" altLang="zh-CN" sz="1400"/>
              <a:t>Lumbar</a:t>
            </a:r>
            <a:r>
              <a:rPr lang="zh-CN" altLang="en-US" sz="1400"/>
              <a:t> </a:t>
            </a:r>
            <a:r>
              <a:rPr lang="en-US" altLang="zh-CN" sz="1400"/>
              <a:t>Ball Probe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标题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zh-CN" sz="3600" smtClean="0">
                <a:solidFill>
                  <a:srgbClr val="C00000"/>
                </a:solidFill>
              </a:rPr>
              <a:t>Probe the screw channel</a:t>
            </a:r>
            <a:endParaRPr lang="zh-CN" altLang="en-US" sz="3600" smtClean="0">
              <a:solidFill>
                <a:srgbClr val="C00000"/>
              </a:solidFill>
            </a:endParaRPr>
          </a:p>
        </p:txBody>
      </p:sp>
      <p:pic>
        <p:nvPicPr>
          <p:cNvPr id="14339" name="Picture 11"/>
          <p:cNvPicPr>
            <a:picLocks noChangeAspect="1" noChangeArrowheads="1"/>
          </p:cNvPicPr>
          <p:nvPr/>
        </p:nvPicPr>
        <p:blipFill>
          <a:blip r:embed="rId3">
            <a:extLst>
              <a:ext uri="{28A0092B-C50C-407E-A947-70E740481C1C}">
                <a14:useLocalDpi xmlns:a14="http://schemas.microsoft.com/office/drawing/2010/main" val="0"/>
              </a:ext>
            </a:extLst>
          </a:blip>
          <a:srcRect t="5760"/>
          <a:stretch>
            <a:fillRect/>
          </a:stretch>
        </p:blipFill>
        <p:spPr bwMode="auto">
          <a:xfrm>
            <a:off x="676275" y="1752600"/>
            <a:ext cx="2600325" cy="417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Box 4"/>
          <p:cNvSpPr txBox="1">
            <a:spLocks noChangeArrowheads="1"/>
          </p:cNvSpPr>
          <p:nvPr/>
        </p:nvSpPr>
        <p:spPr bwMode="auto">
          <a:xfrm>
            <a:off x="3876675" y="1752600"/>
            <a:ext cx="65532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sz="1700">
                <a:solidFill>
                  <a:schemeClr val="tx1"/>
                </a:solidFill>
                <a:latin typeface="Arial" panose="020B0604020202020204" pitchFamily="34" charset="0"/>
                <a:ea typeface="宋体" panose="02010600030101010101" pitchFamily="2" charset="-122"/>
              </a:defRPr>
            </a:lvl1pPr>
            <a:lvl2pPr marL="742950" indent="-285750" eaLnBrk="0" hangingPunct="0">
              <a:defRPr sz="1700">
                <a:solidFill>
                  <a:schemeClr val="tx1"/>
                </a:solidFill>
                <a:latin typeface="Arial" panose="020B0604020202020204" pitchFamily="34" charset="0"/>
                <a:ea typeface="宋体" panose="02010600030101010101" pitchFamily="2" charset="-122"/>
              </a:defRPr>
            </a:lvl2pPr>
            <a:lvl3pPr marL="1143000" indent="-228600" eaLnBrk="0" hangingPunct="0">
              <a:defRPr sz="1700">
                <a:solidFill>
                  <a:schemeClr val="tx1"/>
                </a:solidFill>
                <a:latin typeface="Arial" panose="020B0604020202020204" pitchFamily="34" charset="0"/>
                <a:ea typeface="宋体" panose="02010600030101010101" pitchFamily="2" charset="-122"/>
              </a:defRPr>
            </a:lvl3pPr>
            <a:lvl4pPr marL="1600200" indent="-228600" eaLnBrk="0" hangingPunct="0">
              <a:defRPr sz="1700">
                <a:solidFill>
                  <a:schemeClr val="tx1"/>
                </a:solidFill>
                <a:latin typeface="Arial" panose="020B0604020202020204" pitchFamily="34" charset="0"/>
                <a:ea typeface="宋体" panose="02010600030101010101" pitchFamily="2" charset="-122"/>
              </a:defRPr>
            </a:lvl4pPr>
            <a:lvl5pPr marL="2057400" indent="-228600" eaLnBrk="0" hangingPunct="0">
              <a:defRPr sz="17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9pPr>
          </a:lstStyle>
          <a:p>
            <a:pPr eaLnBrk="1" hangingPunct="1">
              <a:buClr>
                <a:srgbClr val="C00000"/>
              </a:buClr>
              <a:buFont typeface="Wingdings" panose="05000000000000000000" pitchFamily="2" charset="2"/>
              <a:buChar char="l"/>
            </a:pPr>
            <a:r>
              <a:rPr lang="en-US" altLang="zh-CN" sz="1600"/>
              <a:t>Use the Dual Ended Feeler to probe the screw cannel </a:t>
            </a:r>
          </a:p>
          <a:p>
            <a:pPr eaLnBrk="1" hangingPunct="1">
              <a:buClr>
                <a:srgbClr val="C00000"/>
              </a:buClr>
              <a:buFont typeface="Wingdings" panose="05000000000000000000" pitchFamily="2" charset="2"/>
              <a:buChar char="l"/>
            </a:pPr>
            <a:endParaRPr lang="en-US" altLang="zh-CN" sz="1600"/>
          </a:p>
          <a:p>
            <a:pPr eaLnBrk="1" hangingPunct="1">
              <a:buClr>
                <a:srgbClr val="C00000"/>
              </a:buClr>
              <a:buFont typeface="Wingdings" panose="05000000000000000000" pitchFamily="2" charset="2"/>
              <a:buChar char="l"/>
            </a:pPr>
            <a:r>
              <a:rPr lang="en-US" altLang="zh-CN" sz="1600"/>
              <a:t>Ensure the pedicle walls and the cortex of anterior end of the body are not violated</a:t>
            </a:r>
            <a:endParaRPr lang="zh-CN" altLang="en-US" sz="1600"/>
          </a:p>
        </p:txBody>
      </p:sp>
      <p:grpSp>
        <p:nvGrpSpPr>
          <p:cNvPr id="14341" name="组合 8"/>
          <p:cNvGrpSpPr>
            <a:grpSpLocks/>
          </p:cNvGrpSpPr>
          <p:nvPr/>
        </p:nvGrpSpPr>
        <p:grpSpPr bwMode="auto">
          <a:xfrm>
            <a:off x="4638675" y="3657600"/>
            <a:ext cx="2611438" cy="2319338"/>
            <a:chOff x="7000875" y="3352800"/>
            <a:chExt cx="2916238" cy="2590800"/>
          </a:xfrm>
        </p:grpSpPr>
        <p:pic>
          <p:nvPicPr>
            <p:cNvPr id="14344" name="图片 5" descr="3.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00875" y="3352800"/>
              <a:ext cx="2916238"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椭圆 6"/>
            <p:cNvSpPr/>
            <p:nvPr/>
          </p:nvSpPr>
          <p:spPr>
            <a:xfrm>
              <a:off x="7610714" y="4267826"/>
              <a:ext cx="686070" cy="68449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8" name="椭圆 7"/>
            <p:cNvSpPr/>
            <p:nvPr/>
          </p:nvSpPr>
          <p:spPr>
            <a:xfrm>
              <a:off x="7686945" y="3352800"/>
              <a:ext cx="1524598" cy="45751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grpSp>
      <p:pic>
        <p:nvPicPr>
          <p:cNvPr id="14342" name="图片 10" descr="8 双头探针.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24275" y="3048000"/>
            <a:ext cx="662940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TextBox 9"/>
          <p:cNvSpPr txBox="1">
            <a:spLocks noChangeArrowheads="1"/>
          </p:cNvSpPr>
          <p:nvPr/>
        </p:nvSpPr>
        <p:spPr bwMode="auto">
          <a:xfrm>
            <a:off x="8677275" y="3505200"/>
            <a:ext cx="1676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700">
                <a:solidFill>
                  <a:schemeClr val="tx1"/>
                </a:solidFill>
                <a:latin typeface="Arial" panose="020B0604020202020204" pitchFamily="34" charset="0"/>
                <a:ea typeface="宋体" panose="02010600030101010101" pitchFamily="2" charset="-122"/>
              </a:defRPr>
            </a:lvl1pPr>
            <a:lvl2pPr marL="742950" indent="-285750" eaLnBrk="0" hangingPunct="0">
              <a:defRPr sz="1700">
                <a:solidFill>
                  <a:schemeClr val="tx1"/>
                </a:solidFill>
                <a:latin typeface="Arial" panose="020B0604020202020204" pitchFamily="34" charset="0"/>
                <a:ea typeface="宋体" panose="02010600030101010101" pitchFamily="2" charset="-122"/>
              </a:defRPr>
            </a:lvl2pPr>
            <a:lvl3pPr marL="1143000" indent="-228600" eaLnBrk="0" hangingPunct="0">
              <a:defRPr sz="1700">
                <a:solidFill>
                  <a:schemeClr val="tx1"/>
                </a:solidFill>
                <a:latin typeface="Arial" panose="020B0604020202020204" pitchFamily="34" charset="0"/>
                <a:ea typeface="宋体" panose="02010600030101010101" pitchFamily="2" charset="-122"/>
              </a:defRPr>
            </a:lvl3pPr>
            <a:lvl4pPr marL="1600200" indent="-228600" eaLnBrk="0" hangingPunct="0">
              <a:defRPr sz="1700">
                <a:solidFill>
                  <a:schemeClr val="tx1"/>
                </a:solidFill>
                <a:latin typeface="Arial" panose="020B0604020202020204" pitchFamily="34" charset="0"/>
                <a:ea typeface="宋体" panose="02010600030101010101" pitchFamily="2" charset="-122"/>
              </a:defRPr>
            </a:lvl4pPr>
            <a:lvl5pPr marL="2057400" indent="-228600" eaLnBrk="0" hangingPunct="0">
              <a:defRPr sz="17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9pPr>
          </a:lstStyle>
          <a:p>
            <a:pPr eaLnBrk="1" hangingPunct="1"/>
            <a:r>
              <a:rPr lang="en-US" altLang="zh-CN" sz="1400"/>
              <a:t>Dual Ended Feeler</a:t>
            </a:r>
            <a:endParaRPr lang="zh-CN" altLang="en-US" sz="140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标题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zh-CN" sz="3600" smtClean="0">
                <a:solidFill>
                  <a:srgbClr val="C00000"/>
                </a:solidFill>
              </a:rPr>
              <a:t>Confirm the screw angle and length</a:t>
            </a:r>
            <a:endParaRPr lang="zh-CN" altLang="en-US" sz="3600" smtClean="0">
              <a:solidFill>
                <a:srgbClr val="C00000"/>
              </a:solidFill>
            </a:endParaRPr>
          </a:p>
        </p:txBody>
      </p:sp>
      <p:pic>
        <p:nvPicPr>
          <p:cNvPr id="15363" name="Picture 8"/>
          <p:cNvPicPr>
            <a:picLocks noChangeAspect="1" noChangeArrowheads="1"/>
          </p:cNvPicPr>
          <p:nvPr/>
        </p:nvPicPr>
        <p:blipFill>
          <a:blip r:embed="rId3">
            <a:extLst>
              <a:ext uri="{28A0092B-C50C-407E-A947-70E740481C1C}">
                <a14:useLocalDpi xmlns:a14="http://schemas.microsoft.com/office/drawing/2010/main" val="0"/>
              </a:ext>
            </a:extLst>
          </a:blip>
          <a:srcRect t="8937"/>
          <a:stretch>
            <a:fillRect/>
          </a:stretch>
        </p:blipFill>
        <p:spPr bwMode="auto">
          <a:xfrm>
            <a:off x="600075" y="1752600"/>
            <a:ext cx="3095625" cy="401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Box 4"/>
          <p:cNvSpPr txBox="1">
            <a:spLocks noChangeArrowheads="1"/>
          </p:cNvSpPr>
          <p:nvPr/>
        </p:nvSpPr>
        <p:spPr bwMode="auto">
          <a:xfrm>
            <a:off x="4257675" y="1828800"/>
            <a:ext cx="6172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sz="1700">
                <a:solidFill>
                  <a:schemeClr val="tx1"/>
                </a:solidFill>
                <a:latin typeface="Arial" panose="020B0604020202020204" pitchFamily="34" charset="0"/>
                <a:ea typeface="宋体" panose="02010600030101010101" pitchFamily="2" charset="-122"/>
              </a:defRPr>
            </a:lvl1pPr>
            <a:lvl2pPr marL="742950" indent="-285750" eaLnBrk="0" hangingPunct="0">
              <a:defRPr sz="1700">
                <a:solidFill>
                  <a:schemeClr val="tx1"/>
                </a:solidFill>
                <a:latin typeface="Arial" panose="020B0604020202020204" pitchFamily="34" charset="0"/>
                <a:ea typeface="宋体" panose="02010600030101010101" pitchFamily="2" charset="-122"/>
              </a:defRPr>
            </a:lvl2pPr>
            <a:lvl3pPr marL="1143000" indent="-228600" eaLnBrk="0" hangingPunct="0">
              <a:defRPr sz="1700">
                <a:solidFill>
                  <a:schemeClr val="tx1"/>
                </a:solidFill>
                <a:latin typeface="Arial" panose="020B0604020202020204" pitchFamily="34" charset="0"/>
                <a:ea typeface="宋体" panose="02010600030101010101" pitchFamily="2" charset="-122"/>
              </a:defRPr>
            </a:lvl3pPr>
            <a:lvl4pPr marL="1600200" indent="-228600" eaLnBrk="0" hangingPunct="0">
              <a:defRPr sz="1700">
                <a:solidFill>
                  <a:schemeClr val="tx1"/>
                </a:solidFill>
                <a:latin typeface="Arial" panose="020B0604020202020204" pitchFamily="34" charset="0"/>
                <a:ea typeface="宋体" panose="02010600030101010101" pitchFamily="2" charset="-122"/>
              </a:defRPr>
            </a:lvl4pPr>
            <a:lvl5pPr marL="2057400" indent="-228600" eaLnBrk="0" hangingPunct="0">
              <a:defRPr sz="17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9pPr>
          </a:lstStyle>
          <a:p>
            <a:pPr eaLnBrk="1" hangingPunct="1">
              <a:buClr>
                <a:srgbClr val="C00000"/>
              </a:buClr>
              <a:buFont typeface="Wingdings" panose="05000000000000000000" pitchFamily="2" charset="2"/>
              <a:buChar char="l"/>
            </a:pPr>
            <a:r>
              <a:rPr lang="en-US" altLang="zh-CN" sz="1600"/>
              <a:t>Place the Marker with the Inserter through the pedicle and into the vertebral body (the screw cannel) </a:t>
            </a:r>
          </a:p>
          <a:p>
            <a:pPr eaLnBrk="1" hangingPunct="1">
              <a:buClr>
                <a:srgbClr val="C00000"/>
              </a:buClr>
              <a:buFont typeface="Wingdings" panose="05000000000000000000" pitchFamily="2" charset="2"/>
              <a:buChar char="l"/>
            </a:pPr>
            <a:endParaRPr lang="en-US" altLang="zh-CN" sz="1600"/>
          </a:p>
          <a:p>
            <a:pPr eaLnBrk="1" hangingPunct="1">
              <a:buClr>
                <a:srgbClr val="C00000"/>
              </a:buClr>
              <a:buFont typeface="Wingdings" panose="05000000000000000000" pitchFamily="2" charset="2"/>
              <a:buChar char="l"/>
            </a:pPr>
            <a:r>
              <a:rPr lang="en-US" altLang="zh-CN" sz="1600"/>
              <a:t>Confirm the angle and depth of the pedicle cannel by the C-arm of X-ray, appropriate length of the screw can also be confirmed</a:t>
            </a:r>
            <a:endParaRPr lang="zh-CN" altLang="en-US" sz="1600"/>
          </a:p>
        </p:txBody>
      </p:sp>
      <p:pic>
        <p:nvPicPr>
          <p:cNvPr id="15365" name="图片 5" descr="5 显影针植入器.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10075" y="3505200"/>
            <a:ext cx="5486400"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图片 6" descr="6 7 显影针.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76875" y="4343400"/>
            <a:ext cx="2949575"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TextBox 7"/>
          <p:cNvSpPr txBox="1">
            <a:spLocks noChangeArrowheads="1"/>
          </p:cNvSpPr>
          <p:nvPr/>
        </p:nvSpPr>
        <p:spPr bwMode="auto">
          <a:xfrm>
            <a:off x="8220075" y="3962400"/>
            <a:ext cx="1654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700">
                <a:solidFill>
                  <a:schemeClr val="tx1"/>
                </a:solidFill>
                <a:latin typeface="Arial" panose="020B0604020202020204" pitchFamily="34" charset="0"/>
                <a:ea typeface="宋体" panose="02010600030101010101" pitchFamily="2" charset="-122"/>
              </a:defRPr>
            </a:lvl1pPr>
            <a:lvl2pPr marL="742950" indent="-285750" eaLnBrk="0" hangingPunct="0">
              <a:defRPr sz="1700">
                <a:solidFill>
                  <a:schemeClr val="tx1"/>
                </a:solidFill>
                <a:latin typeface="Arial" panose="020B0604020202020204" pitchFamily="34" charset="0"/>
                <a:ea typeface="宋体" panose="02010600030101010101" pitchFamily="2" charset="-122"/>
              </a:defRPr>
            </a:lvl2pPr>
            <a:lvl3pPr marL="1143000" indent="-228600" eaLnBrk="0" hangingPunct="0">
              <a:defRPr sz="1700">
                <a:solidFill>
                  <a:schemeClr val="tx1"/>
                </a:solidFill>
                <a:latin typeface="Arial" panose="020B0604020202020204" pitchFamily="34" charset="0"/>
                <a:ea typeface="宋体" panose="02010600030101010101" pitchFamily="2" charset="-122"/>
              </a:defRPr>
            </a:lvl3pPr>
            <a:lvl4pPr marL="1600200" indent="-228600" eaLnBrk="0" hangingPunct="0">
              <a:defRPr sz="1700">
                <a:solidFill>
                  <a:schemeClr val="tx1"/>
                </a:solidFill>
                <a:latin typeface="Arial" panose="020B0604020202020204" pitchFamily="34" charset="0"/>
                <a:ea typeface="宋体" panose="02010600030101010101" pitchFamily="2" charset="-122"/>
              </a:defRPr>
            </a:lvl4pPr>
            <a:lvl5pPr marL="2057400" indent="-228600" eaLnBrk="0" hangingPunct="0">
              <a:defRPr sz="17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9pPr>
          </a:lstStyle>
          <a:p>
            <a:pPr eaLnBrk="1" hangingPunct="1"/>
            <a:r>
              <a:rPr lang="en-US" altLang="zh-CN" sz="1400"/>
              <a:t>Inserter for Marker</a:t>
            </a:r>
            <a:endParaRPr lang="zh-CN" altLang="en-US" sz="1400"/>
          </a:p>
        </p:txBody>
      </p:sp>
      <p:sp>
        <p:nvSpPr>
          <p:cNvPr id="15368" name="TextBox 8"/>
          <p:cNvSpPr txBox="1">
            <a:spLocks noChangeArrowheads="1"/>
          </p:cNvSpPr>
          <p:nvPr/>
        </p:nvSpPr>
        <p:spPr bwMode="auto">
          <a:xfrm>
            <a:off x="6967538" y="5486400"/>
            <a:ext cx="1447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700">
                <a:solidFill>
                  <a:schemeClr val="tx1"/>
                </a:solidFill>
                <a:latin typeface="Arial" panose="020B0604020202020204" pitchFamily="34" charset="0"/>
                <a:ea typeface="宋体" panose="02010600030101010101" pitchFamily="2" charset="-122"/>
              </a:defRPr>
            </a:lvl1pPr>
            <a:lvl2pPr marL="742950" indent="-285750" eaLnBrk="0" hangingPunct="0">
              <a:defRPr sz="1700">
                <a:solidFill>
                  <a:schemeClr val="tx1"/>
                </a:solidFill>
                <a:latin typeface="Arial" panose="020B0604020202020204" pitchFamily="34" charset="0"/>
                <a:ea typeface="宋体" panose="02010600030101010101" pitchFamily="2" charset="-122"/>
              </a:defRPr>
            </a:lvl2pPr>
            <a:lvl3pPr marL="1143000" indent="-228600" eaLnBrk="0" hangingPunct="0">
              <a:defRPr sz="1700">
                <a:solidFill>
                  <a:schemeClr val="tx1"/>
                </a:solidFill>
                <a:latin typeface="Arial" panose="020B0604020202020204" pitchFamily="34" charset="0"/>
                <a:ea typeface="宋体" panose="02010600030101010101" pitchFamily="2" charset="-122"/>
              </a:defRPr>
            </a:lvl3pPr>
            <a:lvl4pPr marL="1600200" indent="-228600" eaLnBrk="0" hangingPunct="0">
              <a:defRPr sz="1700">
                <a:solidFill>
                  <a:schemeClr val="tx1"/>
                </a:solidFill>
                <a:latin typeface="Arial" panose="020B0604020202020204" pitchFamily="34" charset="0"/>
                <a:ea typeface="宋体" panose="02010600030101010101" pitchFamily="2" charset="-122"/>
              </a:defRPr>
            </a:lvl4pPr>
            <a:lvl5pPr marL="2057400" indent="-228600" eaLnBrk="0" hangingPunct="0">
              <a:defRPr sz="17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9pPr>
          </a:lstStyle>
          <a:p>
            <a:pPr eaLnBrk="1" hangingPunct="1"/>
            <a:r>
              <a:rPr lang="en-US" altLang="zh-CN" sz="1400"/>
              <a:t>Marker, cylinder</a:t>
            </a:r>
            <a:endParaRPr lang="zh-CN" altLang="en-US" sz="1400"/>
          </a:p>
        </p:txBody>
      </p:sp>
      <p:sp>
        <p:nvSpPr>
          <p:cNvPr id="15369" name="TextBox 9"/>
          <p:cNvSpPr txBox="1">
            <a:spLocks noChangeArrowheads="1"/>
          </p:cNvSpPr>
          <p:nvPr/>
        </p:nvSpPr>
        <p:spPr bwMode="auto">
          <a:xfrm>
            <a:off x="7305675" y="4797425"/>
            <a:ext cx="11096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700">
                <a:solidFill>
                  <a:schemeClr val="tx1"/>
                </a:solidFill>
                <a:latin typeface="Arial" panose="020B0604020202020204" pitchFamily="34" charset="0"/>
                <a:ea typeface="宋体" panose="02010600030101010101" pitchFamily="2" charset="-122"/>
              </a:defRPr>
            </a:lvl1pPr>
            <a:lvl2pPr marL="742950" indent="-285750" eaLnBrk="0" hangingPunct="0">
              <a:defRPr sz="1700">
                <a:solidFill>
                  <a:schemeClr val="tx1"/>
                </a:solidFill>
                <a:latin typeface="Arial" panose="020B0604020202020204" pitchFamily="34" charset="0"/>
                <a:ea typeface="宋体" panose="02010600030101010101" pitchFamily="2" charset="-122"/>
              </a:defRPr>
            </a:lvl2pPr>
            <a:lvl3pPr marL="1143000" indent="-228600" eaLnBrk="0" hangingPunct="0">
              <a:defRPr sz="1700">
                <a:solidFill>
                  <a:schemeClr val="tx1"/>
                </a:solidFill>
                <a:latin typeface="Arial" panose="020B0604020202020204" pitchFamily="34" charset="0"/>
                <a:ea typeface="宋体" panose="02010600030101010101" pitchFamily="2" charset="-122"/>
              </a:defRPr>
            </a:lvl3pPr>
            <a:lvl4pPr marL="1600200" indent="-228600" eaLnBrk="0" hangingPunct="0">
              <a:defRPr sz="1700">
                <a:solidFill>
                  <a:schemeClr val="tx1"/>
                </a:solidFill>
                <a:latin typeface="Arial" panose="020B0604020202020204" pitchFamily="34" charset="0"/>
                <a:ea typeface="宋体" panose="02010600030101010101" pitchFamily="2" charset="-122"/>
              </a:defRPr>
            </a:lvl4pPr>
            <a:lvl5pPr marL="2057400" indent="-228600" eaLnBrk="0" hangingPunct="0">
              <a:defRPr sz="17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9pPr>
          </a:lstStyle>
          <a:p>
            <a:pPr eaLnBrk="1" hangingPunct="1"/>
            <a:r>
              <a:rPr lang="en-US" altLang="zh-CN" sz="1400"/>
              <a:t>Marker, ball</a:t>
            </a:r>
            <a:endParaRPr lang="zh-CN" altLang="en-US" sz="14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zh-CN" sz="3600" smtClean="0">
                <a:solidFill>
                  <a:srgbClr val="C00000"/>
                </a:solidFill>
              </a:rPr>
              <a:t>Tap the pedicles</a:t>
            </a:r>
            <a:endParaRPr lang="zh-CN" altLang="en-US" sz="3600" smtClean="0">
              <a:solidFill>
                <a:srgbClr val="C00000"/>
              </a:solidFill>
            </a:endParaRPr>
          </a:p>
        </p:txBody>
      </p:sp>
      <p:pic>
        <p:nvPicPr>
          <p:cNvPr id="16387"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675" y="1447800"/>
            <a:ext cx="2517775" cy="385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4" name="Picture 2"/>
          <p:cNvPicPr>
            <a:picLocks noChangeAspect="1" noChangeArrowheads="1"/>
          </p:cNvPicPr>
          <p:nvPr/>
        </p:nvPicPr>
        <p:blipFill>
          <a:blip r:embed="rId4" cstate="print"/>
          <a:srcRect/>
          <a:stretch>
            <a:fillRect/>
          </a:stretch>
        </p:blipFill>
        <p:spPr bwMode="auto">
          <a:xfrm>
            <a:off x="4167729" y="3640479"/>
            <a:ext cx="1904999" cy="18971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6389" name="TextBox 5"/>
          <p:cNvSpPr txBox="1">
            <a:spLocks noChangeArrowheads="1"/>
          </p:cNvSpPr>
          <p:nvPr/>
        </p:nvSpPr>
        <p:spPr bwMode="auto">
          <a:xfrm>
            <a:off x="3952875" y="1295400"/>
            <a:ext cx="48768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sz="1700">
                <a:solidFill>
                  <a:schemeClr val="tx1"/>
                </a:solidFill>
                <a:latin typeface="Arial" panose="020B0604020202020204" pitchFamily="34" charset="0"/>
                <a:ea typeface="宋体" panose="02010600030101010101" pitchFamily="2" charset="-122"/>
              </a:defRPr>
            </a:lvl1pPr>
            <a:lvl2pPr marL="742950" indent="-285750" eaLnBrk="0" hangingPunct="0">
              <a:defRPr sz="1700">
                <a:solidFill>
                  <a:schemeClr val="tx1"/>
                </a:solidFill>
                <a:latin typeface="Arial" panose="020B0604020202020204" pitchFamily="34" charset="0"/>
                <a:ea typeface="宋体" panose="02010600030101010101" pitchFamily="2" charset="-122"/>
              </a:defRPr>
            </a:lvl2pPr>
            <a:lvl3pPr marL="1143000" indent="-228600" eaLnBrk="0" hangingPunct="0">
              <a:defRPr sz="1700">
                <a:solidFill>
                  <a:schemeClr val="tx1"/>
                </a:solidFill>
                <a:latin typeface="Arial" panose="020B0604020202020204" pitchFamily="34" charset="0"/>
                <a:ea typeface="宋体" panose="02010600030101010101" pitchFamily="2" charset="-122"/>
              </a:defRPr>
            </a:lvl3pPr>
            <a:lvl4pPr marL="1600200" indent="-228600" eaLnBrk="0" hangingPunct="0">
              <a:defRPr sz="1700">
                <a:solidFill>
                  <a:schemeClr val="tx1"/>
                </a:solidFill>
                <a:latin typeface="Arial" panose="020B0604020202020204" pitchFamily="34" charset="0"/>
                <a:ea typeface="宋体" panose="02010600030101010101" pitchFamily="2" charset="-122"/>
              </a:defRPr>
            </a:lvl4pPr>
            <a:lvl5pPr marL="2057400" indent="-228600" eaLnBrk="0" hangingPunct="0">
              <a:defRPr sz="17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9pPr>
          </a:lstStyle>
          <a:p>
            <a:pPr eaLnBrk="1" hangingPunct="1">
              <a:buClr>
                <a:srgbClr val="C00000"/>
              </a:buClr>
              <a:buFont typeface="Wingdings" panose="05000000000000000000" pitchFamily="2" charset="2"/>
              <a:buChar char="l"/>
            </a:pPr>
            <a:r>
              <a:rPr lang="en-US" altLang="zh-CN" sz="1600"/>
              <a:t>Select the appropriate diameter Tap (usual 0.5mm-1mm diameter smaller than the screw) to insert through the pedicle and into the body </a:t>
            </a:r>
          </a:p>
          <a:p>
            <a:pPr eaLnBrk="1" hangingPunct="1">
              <a:buClr>
                <a:srgbClr val="C00000"/>
              </a:buClr>
              <a:buFont typeface="Wingdings" panose="05000000000000000000" pitchFamily="2" charset="2"/>
              <a:buChar char="l"/>
            </a:pPr>
            <a:endParaRPr lang="en-US" altLang="zh-CN" sz="1600"/>
          </a:p>
          <a:p>
            <a:pPr eaLnBrk="1" hangingPunct="1">
              <a:buClr>
                <a:srgbClr val="C00000"/>
              </a:buClr>
              <a:buFont typeface="Wingdings" panose="05000000000000000000" pitchFamily="2" charset="2"/>
              <a:buChar char="l"/>
            </a:pPr>
            <a:r>
              <a:rPr lang="en-US" altLang="zh-CN" sz="1600"/>
              <a:t>After tapping, the feeler need to be used to ensure the pedicle walls and the cortex of the body are not violated </a:t>
            </a:r>
          </a:p>
          <a:p>
            <a:pPr eaLnBrk="1" hangingPunct="1">
              <a:buClr>
                <a:srgbClr val="C00000"/>
              </a:buClr>
              <a:buFont typeface="Wingdings" panose="05000000000000000000" pitchFamily="2" charset="2"/>
              <a:buChar char="l"/>
            </a:pPr>
            <a:endParaRPr lang="en-US" altLang="zh-CN" sz="1600"/>
          </a:p>
          <a:p>
            <a:pPr eaLnBrk="1" hangingPunct="1">
              <a:buClr>
                <a:srgbClr val="C00000"/>
              </a:buClr>
              <a:buFont typeface="Wingdings" panose="05000000000000000000" pitchFamily="2" charset="2"/>
              <a:buChar char="l"/>
            </a:pPr>
            <a:endParaRPr lang="en-US" altLang="zh-CN" sz="1600"/>
          </a:p>
        </p:txBody>
      </p:sp>
      <p:pic>
        <p:nvPicPr>
          <p:cNvPr id="7" name="Picture 7"/>
          <p:cNvPicPr>
            <a:picLocks noChangeAspect="1" noChangeArrowheads="1"/>
          </p:cNvPicPr>
          <p:nvPr/>
        </p:nvPicPr>
        <p:blipFill>
          <a:blip r:embed="rId5" cstate="print"/>
          <a:srcRect l="8153" t="24040" r="3964" b="4112"/>
          <a:stretch>
            <a:fillRect/>
          </a:stretch>
        </p:blipFill>
        <p:spPr bwMode="auto">
          <a:xfrm>
            <a:off x="6238875" y="3733800"/>
            <a:ext cx="1829221" cy="1752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6391" name="TextBox 7"/>
          <p:cNvSpPr txBox="1">
            <a:spLocks noChangeArrowheads="1"/>
          </p:cNvSpPr>
          <p:nvPr/>
        </p:nvSpPr>
        <p:spPr bwMode="auto">
          <a:xfrm>
            <a:off x="4029075" y="5791200"/>
            <a:ext cx="61325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700">
                <a:solidFill>
                  <a:schemeClr val="tx1"/>
                </a:solidFill>
                <a:latin typeface="Arial" panose="020B0604020202020204" pitchFamily="34" charset="0"/>
                <a:ea typeface="宋体" panose="02010600030101010101" pitchFamily="2" charset="-122"/>
              </a:defRPr>
            </a:lvl1pPr>
            <a:lvl2pPr marL="742950" indent="-285750" eaLnBrk="0" hangingPunct="0">
              <a:defRPr sz="1700">
                <a:solidFill>
                  <a:schemeClr val="tx1"/>
                </a:solidFill>
                <a:latin typeface="Arial" panose="020B0604020202020204" pitchFamily="34" charset="0"/>
                <a:ea typeface="宋体" panose="02010600030101010101" pitchFamily="2" charset="-122"/>
              </a:defRPr>
            </a:lvl2pPr>
            <a:lvl3pPr marL="1143000" indent="-228600" eaLnBrk="0" hangingPunct="0">
              <a:defRPr sz="1700">
                <a:solidFill>
                  <a:schemeClr val="tx1"/>
                </a:solidFill>
                <a:latin typeface="Arial" panose="020B0604020202020204" pitchFamily="34" charset="0"/>
                <a:ea typeface="宋体" panose="02010600030101010101" pitchFamily="2" charset="-122"/>
              </a:defRPr>
            </a:lvl3pPr>
            <a:lvl4pPr marL="1600200" indent="-228600" eaLnBrk="0" hangingPunct="0">
              <a:defRPr sz="1700">
                <a:solidFill>
                  <a:schemeClr val="tx1"/>
                </a:solidFill>
                <a:latin typeface="Arial" panose="020B0604020202020204" pitchFamily="34" charset="0"/>
                <a:ea typeface="宋体" panose="02010600030101010101" pitchFamily="2" charset="-122"/>
              </a:defRPr>
            </a:lvl4pPr>
            <a:lvl5pPr marL="2057400" indent="-228600" eaLnBrk="0" hangingPunct="0">
              <a:defRPr sz="17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9pPr>
          </a:lstStyle>
          <a:p>
            <a:pPr eaLnBrk="1" hangingPunct="1"/>
            <a:r>
              <a:rPr lang="en-US" altLang="zh-CN" sz="1400"/>
              <a:t>Notes: the diameter 6.5mm of pedicle and reduction  screws are most used</a:t>
            </a:r>
            <a:endParaRPr lang="zh-CN" altLang="en-US" sz="1400"/>
          </a:p>
        </p:txBody>
      </p:sp>
      <p:pic>
        <p:nvPicPr>
          <p:cNvPr id="16392" name="图片 7" descr="9 10 11 丝锥.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864600" y="939800"/>
            <a:ext cx="1190625" cy="479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标题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zh-CN" sz="3600" smtClean="0">
                <a:solidFill>
                  <a:srgbClr val="C00000"/>
                </a:solidFill>
              </a:rPr>
              <a:t>Screw insertion</a:t>
            </a:r>
            <a:endParaRPr lang="zh-CN" altLang="en-US" sz="3600" smtClean="0">
              <a:solidFill>
                <a:srgbClr val="C00000"/>
              </a:solidFill>
            </a:endParaRPr>
          </a:p>
        </p:txBody>
      </p:sp>
      <p:pic>
        <p:nvPicPr>
          <p:cNvPr id="174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275" y="1447800"/>
            <a:ext cx="2727325" cy="429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Box 4"/>
          <p:cNvSpPr txBox="1">
            <a:spLocks noChangeArrowheads="1"/>
          </p:cNvSpPr>
          <p:nvPr/>
        </p:nvSpPr>
        <p:spPr bwMode="auto">
          <a:xfrm>
            <a:off x="3952875" y="1447800"/>
            <a:ext cx="6019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sz="1700">
                <a:solidFill>
                  <a:schemeClr val="tx1"/>
                </a:solidFill>
                <a:latin typeface="Arial" panose="020B0604020202020204" pitchFamily="34" charset="0"/>
                <a:ea typeface="宋体" panose="02010600030101010101" pitchFamily="2" charset="-122"/>
              </a:defRPr>
            </a:lvl1pPr>
            <a:lvl2pPr marL="742950" indent="-285750" eaLnBrk="0" hangingPunct="0">
              <a:defRPr sz="1700">
                <a:solidFill>
                  <a:schemeClr val="tx1"/>
                </a:solidFill>
                <a:latin typeface="Arial" panose="020B0604020202020204" pitchFamily="34" charset="0"/>
                <a:ea typeface="宋体" panose="02010600030101010101" pitchFamily="2" charset="-122"/>
              </a:defRPr>
            </a:lvl2pPr>
            <a:lvl3pPr marL="1143000" indent="-228600" eaLnBrk="0" hangingPunct="0">
              <a:defRPr sz="1700">
                <a:solidFill>
                  <a:schemeClr val="tx1"/>
                </a:solidFill>
                <a:latin typeface="Arial" panose="020B0604020202020204" pitchFamily="34" charset="0"/>
                <a:ea typeface="宋体" panose="02010600030101010101" pitchFamily="2" charset="-122"/>
              </a:defRPr>
            </a:lvl3pPr>
            <a:lvl4pPr marL="1600200" indent="-228600" eaLnBrk="0" hangingPunct="0">
              <a:defRPr sz="1700">
                <a:solidFill>
                  <a:schemeClr val="tx1"/>
                </a:solidFill>
                <a:latin typeface="Arial" panose="020B0604020202020204" pitchFamily="34" charset="0"/>
                <a:ea typeface="宋体" panose="02010600030101010101" pitchFamily="2" charset="-122"/>
              </a:defRPr>
            </a:lvl4pPr>
            <a:lvl5pPr marL="2057400" indent="-228600" eaLnBrk="0" hangingPunct="0">
              <a:defRPr sz="17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9pPr>
          </a:lstStyle>
          <a:p>
            <a:pPr eaLnBrk="1" hangingPunct="1">
              <a:buClr>
                <a:srgbClr val="C00000"/>
              </a:buClr>
              <a:buFont typeface="Wingdings" panose="05000000000000000000" pitchFamily="2" charset="2"/>
              <a:buChar char="l"/>
            </a:pPr>
            <a:r>
              <a:rPr lang="en-US" altLang="zh-CN" sz="1600"/>
              <a:t>After the pedicles prepared and the proper screw lengths determined, insert the appropriate screws (Monoaxial or Polyaxial) with the Fixed Angle Screwdriver or Multi Axial Screwdriver into the vertebrae</a:t>
            </a:r>
          </a:p>
          <a:p>
            <a:pPr eaLnBrk="1" hangingPunct="1">
              <a:buClr>
                <a:srgbClr val="C00000"/>
              </a:buClr>
            </a:pPr>
            <a:endParaRPr lang="en-US" altLang="zh-CN" sz="1600"/>
          </a:p>
          <a:p>
            <a:pPr eaLnBrk="1" hangingPunct="1">
              <a:buClr>
                <a:srgbClr val="C00000"/>
              </a:buClr>
              <a:buFont typeface="Wingdings" panose="05000000000000000000" pitchFamily="2" charset="2"/>
              <a:buChar char="l"/>
            </a:pPr>
            <a:endParaRPr lang="en-US" altLang="zh-CN" sz="1600"/>
          </a:p>
        </p:txBody>
      </p:sp>
      <p:sp>
        <p:nvSpPr>
          <p:cNvPr id="17413" name="TextBox 5"/>
          <p:cNvSpPr txBox="1">
            <a:spLocks noChangeArrowheads="1"/>
          </p:cNvSpPr>
          <p:nvPr/>
        </p:nvSpPr>
        <p:spPr bwMode="auto">
          <a:xfrm>
            <a:off x="4257675" y="4876800"/>
            <a:ext cx="6172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700">
                <a:solidFill>
                  <a:schemeClr val="tx1"/>
                </a:solidFill>
                <a:latin typeface="Arial" panose="020B0604020202020204" pitchFamily="34" charset="0"/>
                <a:ea typeface="宋体" panose="02010600030101010101" pitchFamily="2" charset="-122"/>
              </a:defRPr>
            </a:lvl1pPr>
            <a:lvl2pPr marL="742950" indent="-285750" eaLnBrk="0" hangingPunct="0">
              <a:defRPr sz="1700">
                <a:solidFill>
                  <a:schemeClr val="tx1"/>
                </a:solidFill>
                <a:latin typeface="Arial" panose="020B0604020202020204" pitchFamily="34" charset="0"/>
                <a:ea typeface="宋体" panose="02010600030101010101" pitchFamily="2" charset="-122"/>
              </a:defRPr>
            </a:lvl2pPr>
            <a:lvl3pPr marL="1143000" indent="-228600" eaLnBrk="0" hangingPunct="0">
              <a:defRPr sz="1700">
                <a:solidFill>
                  <a:schemeClr val="tx1"/>
                </a:solidFill>
                <a:latin typeface="Arial" panose="020B0604020202020204" pitchFamily="34" charset="0"/>
                <a:ea typeface="宋体" panose="02010600030101010101" pitchFamily="2" charset="-122"/>
              </a:defRPr>
            </a:lvl3pPr>
            <a:lvl4pPr marL="1600200" indent="-228600" eaLnBrk="0" hangingPunct="0">
              <a:defRPr sz="1700">
                <a:solidFill>
                  <a:schemeClr val="tx1"/>
                </a:solidFill>
                <a:latin typeface="Arial" panose="020B0604020202020204" pitchFamily="34" charset="0"/>
                <a:ea typeface="宋体" panose="02010600030101010101" pitchFamily="2" charset="-122"/>
              </a:defRPr>
            </a:lvl4pPr>
            <a:lvl5pPr marL="2057400" indent="-228600" eaLnBrk="0" hangingPunct="0">
              <a:defRPr sz="17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9pPr>
          </a:lstStyle>
          <a:p>
            <a:pPr eaLnBrk="1" hangingPunct="1"/>
            <a:r>
              <a:rPr lang="en-US" altLang="zh-CN" sz="1400"/>
              <a:t>Notes: Each Screwdriver can be used for the pedicle &amp; reduction screws </a:t>
            </a:r>
          </a:p>
          <a:p>
            <a:pPr eaLnBrk="1" hangingPunct="1"/>
            <a:endParaRPr lang="zh-CN" altLang="en-US" sz="1400"/>
          </a:p>
        </p:txBody>
      </p:sp>
      <p:pic>
        <p:nvPicPr>
          <p:cNvPr id="17414" name="图片 6" descr="12 万向钉上钉器.jpg"/>
          <p:cNvPicPr>
            <a:picLocks noChangeAspect="1"/>
          </p:cNvPicPr>
          <p:nvPr/>
        </p:nvPicPr>
        <p:blipFill>
          <a:blip r:embed="rId4">
            <a:extLst>
              <a:ext uri="{28A0092B-C50C-407E-A947-70E740481C1C}">
                <a14:useLocalDpi xmlns:a14="http://schemas.microsoft.com/office/drawing/2010/main" val="0"/>
              </a:ext>
            </a:extLst>
          </a:blip>
          <a:srcRect t="19601" b="8530"/>
          <a:stretch>
            <a:fillRect/>
          </a:stretch>
        </p:blipFill>
        <p:spPr bwMode="auto">
          <a:xfrm>
            <a:off x="4333875" y="2743200"/>
            <a:ext cx="524827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图片 7" descr="13 单向钉上钉器.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33875" y="3810000"/>
            <a:ext cx="52578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6" name="TextBox 7"/>
          <p:cNvSpPr txBox="1">
            <a:spLocks noChangeArrowheads="1"/>
          </p:cNvSpPr>
          <p:nvPr/>
        </p:nvSpPr>
        <p:spPr bwMode="auto">
          <a:xfrm>
            <a:off x="7610475" y="2743200"/>
            <a:ext cx="19875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700">
                <a:solidFill>
                  <a:schemeClr val="tx1"/>
                </a:solidFill>
                <a:latin typeface="Arial" panose="020B0604020202020204" pitchFamily="34" charset="0"/>
                <a:ea typeface="宋体" panose="02010600030101010101" pitchFamily="2" charset="-122"/>
              </a:defRPr>
            </a:lvl1pPr>
            <a:lvl2pPr marL="742950" indent="-285750" eaLnBrk="0" hangingPunct="0">
              <a:defRPr sz="1700">
                <a:solidFill>
                  <a:schemeClr val="tx1"/>
                </a:solidFill>
                <a:latin typeface="Arial" panose="020B0604020202020204" pitchFamily="34" charset="0"/>
                <a:ea typeface="宋体" panose="02010600030101010101" pitchFamily="2" charset="-122"/>
              </a:defRPr>
            </a:lvl2pPr>
            <a:lvl3pPr marL="1143000" indent="-228600" eaLnBrk="0" hangingPunct="0">
              <a:defRPr sz="1700">
                <a:solidFill>
                  <a:schemeClr val="tx1"/>
                </a:solidFill>
                <a:latin typeface="Arial" panose="020B0604020202020204" pitchFamily="34" charset="0"/>
                <a:ea typeface="宋体" panose="02010600030101010101" pitchFamily="2" charset="-122"/>
              </a:defRPr>
            </a:lvl3pPr>
            <a:lvl4pPr marL="1600200" indent="-228600" eaLnBrk="0" hangingPunct="0">
              <a:defRPr sz="1700">
                <a:solidFill>
                  <a:schemeClr val="tx1"/>
                </a:solidFill>
                <a:latin typeface="Arial" panose="020B0604020202020204" pitchFamily="34" charset="0"/>
                <a:ea typeface="宋体" panose="02010600030101010101" pitchFamily="2" charset="-122"/>
              </a:defRPr>
            </a:lvl4pPr>
            <a:lvl5pPr marL="2057400" indent="-228600" eaLnBrk="0" hangingPunct="0">
              <a:defRPr sz="17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9pPr>
          </a:lstStyle>
          <a:p>
            <a:pPr eaLnBrk="1" hangingPunct="1"/>
            <a:r>
              <a:rPr lang="en-US" altLang="zh-CN" sz="1400"/>
              <a:t>Multi Axial Screwdriver</a:t>
            </a:r>
            <a:endParaRPr lang="zh-CN" altLang="en-US" sz="1400"/>
          </a:p>
        </p:txBody>
      </p:sp>
      <p:sp>
        <p:nvSpPr>
          <p:cNvPr id="17417" name="TextBox 8"/>
          <p:cNvSpPr txBox="1">
            <a:spLocks noChangeArrowheads="1"/>
          </p:cNvSpPr>
          <p:nvPr/>
        </p:nvSpPr>
        <p:spPr bwMode="auto">
          <a:xfrm>
            <a:off x="7475538" y="4416425"/>
            <a:ext cx="21161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700">
                <a:solidFill>
                  <a:schemeClr val="tx1"/>
                </a:solidFill>
                <a:latin typeface="Arial" panose="020B0604020202020204" pitchFamily="34" charset="0"/>
                <a:ea typeface="宋体" panose="02010600030101010101" pitchFamily="2" charset="-122"/>
              </a:defRPr>
            </a:lvl1pPr>
            <a:lvl2pPr marL="742950" indent="-285750" eaLnBrk="0" hangingPunct="0">
              <a:defRPr sz="1700">
                <a:solidFill>
                  <a:schemeClr val="tx1"/>
                </a:solidFill>
                <a:latin typeface="Arial" panose="020B0604020202020204" pitchFamily="34" charset="0"/>
                <a:ea typeface="宋体" panose="02010600030101010101" pitchFamily="2" charset="-122"/>
              </a:defRPr>
            </a:lvl2pPr>
            <a:lvl3pPr marL="1143000" indent="-228600" eaLnBrk="0" hangingPunct="0">
              <a:defRPr sz="1700">
                <a:solidFill>
                  <a:schemeClr val="tx1"/>
                </a:solidFill>
                <a:latin typeface="Arial" panose="020B0604020202020204" pitchFamily="34" charset="0"/>
                <a:ea typeface="宋体" panose="02010600030101010101" pitchFamily="2" charset="-122"/>
              </a:defRPr>
            </a:lvl3pPr>
            <a:lvl4pPr marL="1600200" indent="-228600" eaLnBrk="0" hangingPunct="0">
              <a:defRPr sz="1700">
                <a:solidFill>
                  <a:schemeClr val="tx1"/>
                </a:solidFill>
                <a:latin typeface="Arial" panose="020B0604020202020204" pitchFamily="34" charset="0"/>
                <a:ea typeface="宋体" panose="02010600030101010101" pitchFamily="2" charset="-122"/>
              </a:defRPr>
            </a:lvl4pPr>
            <a:lvl5pPr marL="2057400" indent="-228600" eaLnBrk="0" hangingPunct="0">
              <a:defRPr sz="17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9pPr>
          </a:lstStyle>
          <a:p>
            <a:pPr eaLnBrk="1" hangingPunct="1"/>
            <a:r>
              <a:rPr lang="en-US" altLang="zh-CN" sz="1400" dirty="0"/>
              <a:t>Fixed Angle Screwdriver</a:t>
            </a:r>
            <a:endParaRPr lang="zh-CN" altLang="en-US" sz="1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zh-CN" sz="3600" smtClean="0">
                <a:solidFill>
                  <a:srgbClr val="C00000"/>
                </a:solidFill>
              </a:rPr>
              <a:t>Rod bending and insertion</a:t>
            </a:r>
            <a:endParaRPr lang="zh-CN" altLang="en-US" sz="3600" smtClean="0">
              <a:solidFill>
                <a:srgbClr val="C00000"/>
              </a:solidFill>
            </a:endParaRPr>
          </a:p>
        </p:txBody>
      </p:sp>
      <p:grpSp>
        <p:nvGrpSpPr>
          <p:cNvPr id="18435" name="组合 3"/>
          <p:cNvGrpSpPr>
            <a:grpSpLocks/>
          </p:cNvGrpSpPr>
          <p:nvPr/>
        </p:nvGrpSpPr>
        <p:grpSpPr bwMode="auto">
          <a:xfrm>
            <a:off x="752475" y="1371600"/>
            <a:ext cx="2519363" cy="4103688"/>
            <a:chOff x="972617" y="1700808"/>
            <a:chExt cx="2851150" cy="4614639"/>
          </a:xfrm>
        </p:grpSpPr>
        <p:pic>
          <p:nvPicPr>
            <p:cNvPr id="18440" name="Picture 10"/>
            <p:cNvPicPr>
              <a:picLocks noChangeAspect="1" noChangeArrowheads="1"/>
            </p:cNvPicPr>
            <p:nvPr/>
          </p:nvPicPr>
          <p:blipFill>
            <a:blip r:embed="rId3">
              <a:extLst>
                <a:ext uri="{28A0092B-C50C-407E-A947-70E740481C1C}">
                  <a14:useLocalDpi xmlns:a14="http://schemas.microsoft.com/office/drawing/2010/main" val="0"/>
                </a:ext>
              </a:extLst>
            </a:blip>
            <a:srcRect t="3082"/>
            <a:stretch>
              <a:fillRect/>
            </a:stretch>
          </p:blipFill>
          <p:spPr bwMode="auto">
            <a:xfrm>
              <a:off x="972617" y="1700808"/>
              <a:ext cx="2851150"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11"/>
            <p:cNvPicPr>
              <a:picLocks noChangeAspect="1" noChangeArrowheads="1"/>
            </p:cNvPicPr>
            <p:nvPr/>
          </p:nvPicPr>
          <p:blipFill>
            <a:blip r:embed="rId4">
              <a:extLst>
                <a:ext uri="{28A0092B-C50C-407E-A947-70E740481C1C}">
                  <a14:useLocalDpi xmlns:a14="http://schemas.microsoft.com/office/drawing/2010/main" val="0"/>
                </a:ext>
              </a:extLst>
            </a:blip>
            <a:srcRect r="34991"/>
            <a:stretch>
              <a:fillRect/>
            </a:stretch>
          </p:blipFill>
          <p:spPr bwMode="auto">
            <a:xfrm>
              <a:off x="972617" y="4077072"/>
              <a:ext cx="2851150"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436" name="TextBox 7"/>
          <p:cNvSpPr txBox="1">
            <a:spLocks noChangeArrowheads="1"/>
          </p:cNvSpPr>
          <p:nvPr/>
        </p:nvSpPr>
        <p:spPr bwMode="auto">
          <a:xfrm>
            <a:off x="3790950" y="1295400"/>
            <a:ext cx="7010400"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sz="1700">
                <a:solidFill>
                  <a:schemeClr val="tx1"/>
                </a:solidFill>
                <a:latin typeface="Arial" panose="020B0604020202020204" pitchFamily="34" charset="0"/>
                <a:ea typeface="宋体" panose="02010600030101010101" pitchFamily="2" charset="-122"/>
              </a:defRPr>
            </a:lvl1pPr>
            <a:lvl2pPr marL="742950" indent="-285750" eaLnBrk="0" hangingPunct="0">
              <a:defRPr sz="1700">
                <a:solidFill>
                  <a:schemeClr val="tx1"/>
                </a:solidFill>
                <a:latin typeface="Arial" panose="020B0604020202020204" pitchFamily="34" charset="0"/>
                <a:ea typeface="宋体" panose="02010600030101010101" pitchFamily="2" charset="-122"/>
              </a:defRPr>
            </a:lvl2pPr>
            <a:lvl3pPr marL="1143000" indent="-228600" eaLnBrk="0" hangingPunct="0">
              <a:defRPr sz="1700">
                <a:solidFill>
                  <a:schemeClr val="tx1"/>
                </a:solidFill>
                <a:latin typeface="Arial" panose="020B0604020202020204" pitchFamily="34" charset="0"/>
                <a:ea typeface="宋体" panose="02010600030101010101" pitchFamily="2" charset="-122"/>
              </a:defRPr>
            </a:lvl3pPr>
            <a:lvl4pPr marL="1600200" indent="-228600" eaLnBrk="0" hangingPunct="0">
              <a:defRPr sz="1700">
                <a:solidFill>
                  <a:schemeClr val="tx1"/>
                </a:solidFill>
                <a:latin typeface="Arial" panose="020B0604020202020204" pitchFamily="34" charset="0"/>
                <a:ea typeface="宋体" panose="02010600030101010101" pitchFamily="2" charset="-122"/>
              </a:defRPr>
            </a:lvl4pPr>
            <a:lvl5pPr marL="2057400" indent="-228600" eaLnBrk="0" hangingPunct="0">
              <a:defRPr sz="17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9pPr>
          </a:lstStyle>
          <a:p>
            <a:pPr eaLnBrk="1" hangingPunct="1">
              <a:buClr>
                <a:srgbClr val="C00000"/>
              </a:buClr>
              <a:buFont typeface="Wingdings" panose="05000000000000000000" pitchFamily="2" charset="2"/>
              <a:buChar char="l"/>
            </a:pPr>
            <a:r>
              <a:rPr lang="en-US" altLang="zh-CN" sz="1600"/>
              <a:t>The rod template is used to determine the curvature and length of the rod needed based on the screw position</a:t>
            </a:r>
          </a:p>
          <a:p>
            <a:pPr eaLnBrk="1" hangingPunct="1">
              <a:buClr>
                <a:srgbClr val="C00000"/>
              </a:buClr>
              <a:buFont typeface="Wingdings" panose="05000000000000000000" pitchFamily="2" charset="2"/>
              <a:buChar char="l"/>
            </a:pPr>
            <a:endParaRPr lang="en-US" altLang="zh-CN" sz="1600"/>
          </a:p>
          <a:p>
            <a:pPr eaLnBrk="1" hangingPunct="1">
              <a:buClr>
                <a:srgbClr val="C00000"/>
              </a:buClr>
              <a:buFont typeface="Wingdings" panose="05000000000000000000" pitchFamily="2" charset="2"/>
              <a:buChar char="l"/>
            </a:pPr>
            <a:r>
              <a:rPr lang="en-US" altLang="zh-CN" sz="1600"/>
              <a:t>The rod may be bent using the French Bender</a:t>
            </a:r>
          </a:p>
          <a:p>
            <a:pPr eaLnBrk="1" hangingPunct="1">
              <a:buClr>
                <a:srgbClr val="C00000"/>
              </a:buClr>
              <a:buFont typeface="Wingdings" panose="05000000000000000000" pitchFamily="2" charset="2"/>
              <a:buChar char="l"/>
            </a:pPr>
            <a:endParaRPr lang="en-US" altLang="zh-CN" sz="1600"/>
          </a:p>
          <a:p>
            <a:pPr eaLnBrk="1" hangingPunct="1">
              <a:buClr>
                <a:srgbClr val="C00000"/>
              </a:buClr>
              <a:buFont typeface="Wingdings" panose="05000000000000000000" pitchFamily="2" charset="2"/>
              <a:buChar char="l"/>
            </a:pPr>
            <a:r>
              <a:rPr lang="en-US" altLang="zh-CN" sz="1600"/>
              <a:t>Place the rod into the implant heads using the  Forceps Rod Holder</a:t>
            </a:r>
          </a:p>
          <a:p>
            <a:pPr eaLnBrk="1" hangingPunct="1">
              <a:buClr>
                <a:srgbClr val="C00000"/>
              </a:buClr>
            </a:pPr>
            <a:endParaRPr lang="en-US" altLang="zh-CN" sz="1600"/>
          </a:p>
          <a:p>
            <a:pPr eaLnBrk="1" hangingPunct="1">
              <a:buClr>
                <a:srgbClr val="C00000"/>
              </a:buClr>
              <a:buFont typeface="Wingdings" panose="05000000000000000000" pitchFamily="2" charset="2"/>
              <a:buChar char="l"/>
            </a:pPr>
            <a:endParaRPr lang="en-US" altLang="zh-CN" sz="1600"/>
          </a:p>
        </p:txBody>
      </p:sp>
      <p:sp>
        <p:nvSpPr>
          <p:cNvPr id="18437" name="TextBox 8"/>
          <p:cNvSpPr txBox="1">
            <a:spLocks noChangeArrowheads="1"/>
          </p:cNvSpPr>
          <p:nvPr/>
        </p:nvSpPr>
        <p:spPr bwMode="auto">
          <a:xfrm>
            <a:off x="3876675" y="4648200"/>
            <a:ext cx="6477000" cy="1600200"/>
          </a:xfrm>
          <a:prstGeom prst="rect">
            <a:avLst/>
          </a:prstGeom>
          <a:noFill/>
          <a:ln w="9525">
            <a:noFill/>
            <a:miter lim="800000"/>
            <a:headEnd/>
            <a:tailEnd/>
          </a:ln>
        </p:spPr>
        <p:txBody>
          <a:bodyPr>
            <a:spAutoFit/>
          </a:bodyPr>
          <a:lstStyle/>
          <a:p>
            <a:pPr marL="627063" indent="-627063">
              <a:defRPr/>
            </a:pPr>
            <a:r>
              <a:rPr lang="en-US" altLang="zh-CN" sz="1400" dirty="0">
                <a:latin typeface="Arial" charset="0"/>
              </a:rPr>
              <a:t>Notes: </a:t>
            </a:r>
          </a:p>
          <a:p>
            <a:pPr marL="342900" indent="-342900">
              <a:buFont typeface="+mj-lt"/>
              <a:buAutoNum type="alphaLcPeriod"/>
              <a:defRPr/>
            </a:pPr>
            <a:r>
              <a:rPr lang="en-US" altLang="zh-CN" sz="1400" dirty="0">
                <a:latin typeface="Arial" charset="0"/>
              </a:rPr>
              <a:t>The rod does not have to be precisely bent for attachment to the pedicle screws, especially for a </a:t>
            </a:r>
            <a:r>
              <a:rPr lang="en-US" altLang="zh-CN" sz="1400" dirty="0" err="1">
                <a:latin typeface="Arial" charset="0"/>
              </a:rPr>
              <a:t>Polyaxial</a:t>
            </a:r>
            <a:r>
              <a:rPr lang="en-US" altLang="zh-CN" sz="1400" dirty="0">
                <a:latin typeface="Arial" charset="0"/>
              </a:rPr>
              <a:t>  Screw</a:t>
            </a:r>
          </a:p>
          <a:p>
            <a:pPr marL="342900" indent="-342900">
              <a:buFont typeface="+mj-lt"/>
              <a:buAutoNum type="alphaLcPeriod"/>
              <a:defRPr/>
            </a:pPr>
            <a:endParaRPr lang="en-US" altLang="zh-CN" sz="1400" dirty="0">
              <a:latin typeface="Arial" charset="0"/>
            </a:endParaRPr>
          </a:p>
          <a:p>
            <a:pPr marL="342900" indent="-342900">
              <a:buFont typeface="+mj-lt"/>
              <a:buAutoNum type="alphaLcPeriod"/>
              <a:defRPr/>
            </a:pPr>
            <a:r>
              <a:rPr lang="en-US" altLang="zh-CN" sz="1400" dirty="0">
                <a:latin typeface="Arial" charset="0"/>
              </a:rPr>
              <a:t>The Rod can not be bended  repeatedly</a:t>
            </a:r>
          </a:p>
          <a:p>
            <a:pPr marL="342900" indent="-342900">
              <a:buFont typeface="+mj-lt"/>
              <a:buAutoNum type="alphaLcPeriod"/>
              <a:defRPr/>
            </a:pPr>
            <a:endParaRPr lang="en-US" altLang="zh-CN" sz="1400" dirty="0">
              <a:latin typeface="Arial" charset="0"/>
            </a:endParaRPr>
          </a:p>
          <a:p>
            <a:pPr marL="342900" indent="-342900">
              <a:buFont typeface="+mj-lt"/>
              <a:buAutoNum type="alphaLcPeriod"/>
              <a:defRPr/>
            </a:pPr>
            <a:r>
              <a:rPr lang="en-US" altLang="zh-CN" sz="1400" dirty="0">
                <a:latin typeface="Arial" charset="0"/>
              </a:rPr>
              <a:t>It is not recommended to bend the rod over 45°</a:t>
            </a:r>
            <a:endParaRPr lang="zh-CN" altLang="en-US" sz="1400" dirty="0">
              <a:latin typeface="Arial" charset="0"/>
            </a:endParaRPr>
          </a:p>
        </p:txBody>
      </p:sp>
      <p:pic>
        <p:nvPicPr>
          <p:cNvPr id="18438" name="图片 7" descr="17 弯棒器.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52875" y="3048000"/>
            <a:ext cx="5324475" cy="121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9" name="TextBox 8"/>
          <p:cNvSpPr txBox="1">
            <a:spLocks noChangeArrowheads="1"/>
          </p:cNvSpPr>
          <p:nvPr/>
        </p:nvSpPr>
        <p:spPr bwMode="auto">
          <a:xfrm>
            <a:off x="4029075" y="3886200"/>
            <a:ext cx="13684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700">
                <a:solidFill>
                  <a:schemeClr val="tx1"/>
                </a:solidFill>
                <a:latin typeface="Arial" panose="020B0604020202020204" pitchFamily="34" charset="0"/>
                <a:ea typeface="宋体" panose="02010600030101010101" pitchFamily="2" charset="-122"/>
              </a:defRPr>
            </a:lvl1pPr>
            <a:lvl2pPr marL="742950" indent="-285750" eaLnBrk="0" hangingPunct="0">
              <a:defRPr sz="1700">
                <a:solidFill>
                  <a:schemeClr val="tx1"/>
                </a:solidFill>
                <a:latin typeface="Arial" panose="020B0604020202020204" pitchFamily="34" charset="0"/>
                <a:ea typeface="宋体" panose="02010600030101010101" pitchFamily="2" charset="-122"/>
              </a:defRPr>
            </a:lvl2pPr>
            <a:lvl3pPr marL="1143000" indent="-228600" eaLnBrk="0" hangingPunct="0">
              <a:defRPr sz="1700">
                <a:solidFill>
                  <a:schemeClr val="tx1"/>
                </a:solidFill>
                <a:latin typeface="Arial" panose="020B0604020202020204" pitchFamily="34" charset="0"/>
                <a:ea typeface="宋体" panose="02010600030101010101" pitchFamily="2" charset="-122"/>
              </a:defRPr>
            </a:lvl3pPr>
            <a:lvl4pPr marL="1600200" indent="-228600" eaLnBrk="0" hangingPunct="0">
              <a:defRPr sz="1700">
                <a:solidFill>
                  <a:schemeClr val="tx1"/>
                </a:solidFill>
                <a:latin typeface="Arial" panose="020B0604020202020204" pitchFamily="34" charset="0"/>
                <a:ea typeface="宋体" panose="02010600030101010101" pitchFamily="2" charset="-122"/>
              </a:defRPr>
            </a:lvl4pPr>
            <a:lvl5pPr marL="2057400" indent="-228600" eaLnBrk="0" hangingPunct="0">
              <a:defRPr sz="17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9pPr>
          </a:lstStyle>
          <a:p>
            <a:pPr eaLnBrk="1" hangingPunct="1"/>
            <a:r>
              <a:rPr lang="en-US" altLang="zh-CN" sz="1400"/>
              <a:t>French Bender</a:t>
            </a:r>
            <a:endParaRPr lang="zh-CN" altLang="en-US" sz="140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标题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zh-CN" sz="3600" smtClean="0">
                <a:solidFill>
                  <a:srgbClr val="C00000"/>
                </a:solidFill>
              </a:rPr>
              <a:t>Set screw insertion &amp; Rod Placement</a:t>
            </a:r>
            <a:endParaRPr lang="zh-CN" altLang="en-US" sz="3600" smtClean="0">
              <a:solidFill>
                <a:srgbClr val="C00000"/>
              </a:solidFill>
            </a:endParaRPr>
          </a:p>
        </p:txBody>
      </p:sp>
      <p:pic>
        <p:nvPicPr>
          <p:cNvPr id="19459"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275" y="1828800"/>
            <a:ext cx="353695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xtBox 5"/>
          <p:cNvSpPr txBox="1">
            <a:spLocks noChangeArrowheads="1"/>
          </p:cNvSpPr>
          <p:nvPr/>
        </p:nvSpPr>
        <p:spPr bwMode="auto">
          <a:xfrm>
            <a:off x="4714875" y="1371600"/>
            <a:ext cx="57150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sz="1700">
                <a:solidFill>
                  <a:schemeClr val="tx1"/>
                </a:solidFill>
                <a:latin typeface="Arial" panose="020B0604020202020204" pitchFamily="34" charset="0"/>
                <a:ea typeface="宋体" panose="02010600030101010101" pitchFamily="2" charset="-122"/>
              </a:defRPr>
            </a:lvl1pPr>
            <a:lvl2pPr marL="742950" indent="-285750" eaLnBrk="0" hangingPunct="0">
              <a:defRPr sz="1700">
                <a:solidFill>
                  <a:schemeClr val="tx1"/>
                </a:solidFill>
                <a:latin typeface="Arial" panose="020B0604020202020204" pitchFamily="34" charset="0"/>
                <a:ea typeface="宋体" panose="02010600030101010101" pitchFamily="2" charset="-122"/>
              </a:defRPr>
            </a:lvl2pPr>
            <a:lvl3pPr marL="1143000" indent="-228600" eaLnBrk="0" hangingPunct="0">
              <a:defRPr sz="1700">
                <a:solidFill>
                  <a:schemeClr val="tx1"/>
                </a:solidFill>
                <a:latin typeface="Arial" panose="020B0604020202020204" pitchFamily="34" charset="0"/>
                <a:ea typeface="宋体" panose="02010600030101010101" pitchFamily="2" charset="-122"/>
              </a:defRPr>
            </a:lvl3pPr>
            <a:lvl4pPr marL="1600200" indent="-228600" eaLnBrk="0" hangingPunct="0">
              <a:defRPr sz="1700">
                <a:solidFill>
                  <a:schemeClr val="tx1"/>
                </a:solidFill>
                <a:latin typeface="Arial" panose="020B0604020202020204" pitchFamily="34" charset="0"/>
                <a:ea typeface="宋体" panose="02010600030101010101" pitchFamily="2" charset="-122"/>
              </a:defRPr>
            </a:lvl4pPr>
            <a:lvl5pPr marL="2057400" indent="-228600" eaLnBrk="0" hangingPunct="0">
              <a:defRPr sz="17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9pPr>
          </a:lstStyle>
          <a:p>
            <a:pPr eaLnBrk="1" hangingPunct="1">
              <a:buClr>
                <a:srgbClr val="C00000"/>
              </a:buClr>
              <a:buFont typeface="Wingdings" panose="05000000000000000000" pitchFamily="2" charset="2"/>
              <a:buChar char="l"/>
            </a:pPr>
            <a:endParaRPr lang="en-US" altLang="zh-CN" sz="1600"/>
          </a:p>
          <a:p>
            <a:pPr eaLnBrk="1" hangingPunct="1">
              <a:buClr>
                <a:srgbClr val="C00000"/>
              </a:buClr>
              <a:buFont typeface="Wingdings" panose="05000000000000000000" pitchFamily="2" charset="2"/>
              <a:buChar char="l"/>
            </a:pPr>
            <a:r>
              <a:rPr lang="en-US" altLang="zh-CN" sz="1600"/>
              <a:t>Place the rod into the screw head with the Forceps Rod Holder</a:t>
            </a:r>
          </a:p>
          <a:p>
            <a:pPr eaLnBrk="1" hangingPunct="1">
              <a:buClr>
                <a:srgbClr val="C00000"/>
              </a:buClr>
              <a:buFont typeface="Wingdings" panose="05000000000000000000" pitchFamily="2" charset="2"/>
              <a:buChar char="l"/>
            </a:pPr>
            <a:endParaRPr lang="en-US" altLang="zh-CN" sz="1600"/>
          </a:p>
          <a:p>
            <a:pPr eaLnBrk="1" hangingPunct="1">
              <a:buClr>
                <a:srgbClr val="C00000"/>
              </a:buClr>
              <a:buFont typeface="Wingdings" panose="05000000000000000000" pitchFamily="2" charset="2"/>
              <a:buChar char="l"/>
            </a:pPr>
            <a:r>
              <a:rPr lang="en-US" altLang="zh-CN" sz="1600"/>
              <a:t>Place the set screw to the screw head with the Dual Ended Plug Screwdriver for provisionally tighten</a:t>
            </a:r>
          </a:p>
          <a:p>
            <a:pPr eaLnBrk="1" hangingPunct="1">
              <a:buClr>
                <a:srgbClr val="C00000"/>
              </a:buClr>
              <a:buFont typeface="Wingdings" panose="05000000000000000000" pitchFamily="2" charset="2"/>
              <a:buChar char="l"/>
            </a:pPr>
            <a:endParaRPr lang="en-US" altLang="zh-CN" sz="1600"/>
          </a:p>
          <a:p>
            <a:pPr eaLnBrk="1" hangingPunct="1">
              <a:buClr>
                <a:srgbClr val="C00000"/>
              </a:buClr>
              <a:buFont typeface="Wingdings" panose="05000000000000000000" pitchFamily="2" charset="2"/>
              <a:buChar char="l"/>
            </a:pPr>
            <a:r>
              <a:rPr lang="en-US" altLang="zh-CN" sz="1600"/>
              <a:t>The Forceps can be used to facilitate the insertion</a:t>
            </a:r>
          </a:p>
          <a:p>
            <a:pPr eaLnBrk="1" hangingPunct="1">
              <a:buClr>
                <a:srgbClr val="C00000"/>
              </a:buClr>
            </a:pPr>
            <a:endParaRPr lang="en-US" altLang="zh-CN" sz="1600"/>
          </a:p>
          <a:p>
            <a:pPr eaLnBrk="1" hangingPunct="1">
              <a:buClr>
                <a:srgbClr val="C00000"/>
              </a:buClr>
              <a:buFont typeface="Wingdings" panose="05000000000000000000" pitchFamily="2" charset="2"/>
              <a:buChar char="l"/>
            </a:pPr>
            <a:endParaRPr lang="en-US" altLang="zh-CN" sz="1600"/>
          </a:p>
        </p:txBody>
      </p:sp>
      <p:pic>
        <p:nvPicPr>
          <p:cNvPr id="19461" name="图片 4" descr="24 双头持螺塞扳手.jpg"/>
          <p:cNvPicPr>
            <a:picLocks noChangeAspect="1"/>
          </p:cNvPicPr>
          <p:nvPr/>
        </p:nvPicPr>
        <p:blipFill>
          <a:blip r:embed="rId4">
            <a:extLst>
              <a:ext uri="{28A0092B-C50C-407E-A947-70E740481C1C}">
                <a14:useLocalDpi xmlns:a14="http://schemas.microsoft.com/office/drawing/2010/main" val="0"/>
              </a:ext>
            </a:extLst>
          </a:blip>
          <a:srcRect t="17345" b="24841"/>
          <a:stretch>
            <a:fillRect/>
          </a:stretch>
        </p:blipFill>
        <p:spPr bwMode="auto">
          <a:xfrm>
            <a:off x="4562475" y="3733800"/>
            <a:ext cx="59340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extBox 5"/>
          <p:cNvSpPr txBox="1">
            <a:spLocks noChangeArrowheads="1"/>
          </p:cNvSpPr>
          <p:nvPr/>
        </p:nvSpPr>
        <p:spPr bwMode="auto">
          <a:xfrm>
            <a:off x="4562475" y="4191000"/>
            <a:ext cx="25257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700">
                <a:solidFill>
                  <a:schemeClr val="tx1"/>
                </a:solidFill>
                <a:latin typeface="Arial" panose="020B0604020202020204" pitchFamily="34" charset="0"/>
                <a:ea typeface="宋体" panose="02010600030101010101" pitchFamily="2" charset="-122"/>
              </a:defRPr>
            </a:lvl1pPr>
            <a:lvl2pPr marL="742950" indent="-285750" eaLnBrk="0" hangingPunct="0">
              <a:defRPr sz="1700">
                <a:solidFill>
                  <a:schemeClr val="tx1"/>
                </a:solidFill>
                <a:latin typeface="Arial" panose="020B0604020202020204" pitchFamily="34" charset="0"/>
                <a:ea typeface="宋体" panose="02010600030101010101" pitchFamily="2" charset="-122"/>
              </a:defRPr>
            </a:lvl2pPr>
            <a:lvl3pPr marL="1143000" indent="-228600" eaLnBrk="0" hangingPunct="0">
              <a:defRPr sz="1700">
                <a:solidFill>
                  <a:schemeClr val="tx1"/>
                </a:solidFill>
                <a:latin typeface="Arial" panose="020B0604020202020204" pitchFamily="34" charset="0"/>
                <a:ea typeface="宋体" panose="02010600030101010101" pitchFamily="2" charset="-122"/>
              </a:defRPr>
            </a:lvl3pPr>
            <a:lvl4pPr marL="1600200" indent="-228600" eaLnBrk="0" hangingPunct="0">
              <a:defRPr sz="1700">
                <a:solidFill>
                  <a:schemeClr val="tx1"/>
                </a:solidFill>
                <a:latin typeface="Arial" panose="020B0604020202020204" pitchFamily="34" charset="0"/>
                <a:ea typeface="宋体" panose="02010600030101010101" pitchFamily="2" charset="-122"/>
              </a:defRPr>
            </a:lvl4pPr>
            <a:lvl5pPr marL="2057400" indent="-228600" eaLnBrk="0" hangingPunct="0">
              <a:defRPr sz="17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9pPr>
          </a:lstStyle>
          <a:p>
            <a:pPr eaLnBrk="1" hangingPunct="1"/>
            <a:r>
              <a:rPr lang="en-US" altLang="zh-CN" sz="1400"/>
              <a:t>Dual Ended Plug Screwdriver</a:t>
            </a:r>
            <a:endParaRPr lang="zh-CN" altLang="en-US" sz="1400"/>
          </a:p>
        </p:txBody>
      </p:sp>
      <p:pic>
        <p:nvPicPr>
          <p:cNvPr id="19463" name="图片 6" descr="18 持棒钳.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62475" y="4648200"/>
            <a:ext cx="3114675" cy="160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4" name="TextBox 7"/>
          <p:cNvSpPr txBox="1">
            <a:spLocks noChangeArrowheads="1"/>
          </p:cNvSpPr>
          <p:nvPr/>
        </p:nvSpPr>
        <p:spPr bwMode="auto">
          <a:xfrm>
            <a:off x="5857875" y="4724400"/>
            <a:ext cx="17859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700">
                <a:solidFill>
                  <a:schemeClr val="tx1"/>
                </a:solidFill>
                <a:latin typeface="Arial" panose="020B0604020202020204" pitchFamily="34" charset="0"/>
                <a:ea typeface="宋体" panose="02010600030101010101" pitchFamily="2" charset="-122"/>
              </a:defRPr>
            </a:lvl1pPr>
            <a:lvl2pPr marL="742950" indent="-285750" eaLnBrk="0" hangingPunct="0">
              <a:defRPr sz="1700">
                <a:solidFill>
                  <a:schemeClr val="tx1"/>
                </a:solidFill>
                <a:latin typeface="Arial" panose="020B0604020202020204" pitchFamily="34" charset="0"/>
                <a:ea typeface="宋体" panose="02010600030101010101" pitchFamily="2" charset="-122"/>
              </a:defRPr>
            </a:lvl2pPr>
            <a:lvl3pPr marL="1143000" indent="-228600" eaLnBrk="0" hangingPunct="0">
              <a:defRPr sz="1700">
                <a:solidFill>
                  <a:schemeClr val="tx1"/>
                </a:solidFill>
                <a:latin typeface="Arial" panose="020B0604020202020204" pitchFamily="34" charset="0"/>
                <a:ea typeface="宋体" panose="02010600030101010101" pitchFamily="2" charset="-122"/>
              </a:defRPr>
            </a:lvl3pPr>
            <a:lvl4pPr marL="1600200" indent="-228600" eaLnBrk="0" hangingPunct="0">
              <a:defRPr sz="1700">
                <a:solidFill>
                  <a:schemeClr val="tx1"/>
                </a:solidFill>
                <a:latin typeface="Arial" panose="020B0604020202020204" pitchFamily="34" charset="0"/>
                <a:ea typeface="宋体" panose="02010600030101010101" pitchFamily="2" charset="-122"/>
              </a:defRPr>
            </a:lvl4pPr>
            <a:lvl5pPr marL="2057400" indent="-228600" eaLnBrk="0" hangingPunct="0">
              <a:defRPr sz="17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9pPr>
          </a:lstStyle>
          <a:p>
            <a:pPr eaLnBrk="1" hangingPunct="1"/>
            <a:r>
              <a:rPr lang="en-US" altLang="zh-CN" sz="1400"/>
              <a:t>Forceps Rod Holder</a:t>
            </a:r>
            <a:endParaRPr lang="zh-CN" altLang="en-US" sz="140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标题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zh-CN" sz="3600" smtClean="0">
                <a:solidFill>
                  <a:srgbClr val="C00000"/>
                </a:solidFill>
              </a:rPr>
              <a:t>Rod Placement(optional)</a:t>
            </a:r>
            <a:endParaRPr lang="zh-CN" altLang="en-US" sz="3600" smtClean="0">
              <a:solidFill>
                <a:srgbClr val="C00000"/>
              </a:solidFill>
            </a:endParaRPr>
          </a:p>
        </p:txBody>
      </p:sp>
      <p:grpSp>
        <p:nvGrpSpPr>
          <p:cNvPr id="20483" name="组合 3"/>
          <p:cNvGrpSpPr>
            <a:grpSpLocks/>
          </p:cNvGrpSpPr>
          <p:nvPr/>
        </p:nvGrpSpPr>
        <p:grpSpPr bwMode="auto">
          <a:xfrm>
            <a:off x="600075" y="1676400"/>
            <a:ext cx="4664075" cy="2579688"/>
            <a:chOff x="988640" y="1785938"/>
            <a:chExt cx="6186488" cy="3235325"/>
          </a:xfrm>
        </p:grpSpPr>
        <p:pic>
          <p:nvPicPr>
            <p:cNvPr id="20491"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8640" y="1787525"/>
              <a:ext cx="2763838" cy="323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2"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0428" y="1785938"/>
              <a:ext cx="3314700"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484" name="TextBox 7"/>
          <p:cNvSpPr txBox="1">
            <a:spLocks noChangeArrowheads="1"/>
          </p:cNvSpPr>
          <p:nvPr/>
        </p:nvSpPr>
        <p:spPr bwMode="auto">
          <a:xfrm>
            <a:off x="5400675" y="1143000"/>
            <a:ext cx="49530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sz="1700">
                <a:solidFill>
                  <a:schemeClr val="tx1"/>
                </a:solidFill>
                <a:latin typeface="Arial" panose="020B0604020202020204" pitchFamily="34" charset="0"/>
                <a:ea typeface="宋体" panose="02010600030101010101" pitchFamily="2" charset="-122"/>
              </a:defRPr>
            </a:lvl1pPr>
            <a:lvl2pPr marL="742950" indent="-285750" eaLnBrk="0" hangingPunct="0">
              <a:defRPr sz="1700">
                <a:solidFill>
                  <a:schemeClr val="tx1"/>
                </a:solidFill>
                <a:latin typeface="Arial" panose="020B0604020202020204" pitchFamily="34" charset="0"/>
                <a:ea typeface="宋体" panose="02010600030101010101" pitchFamily="2" charset="-122"/>
              </a:defRPr>
            </a:lvl2pPr>
            <a:lvl3pPr marL="1143000" indent="-228600" eaLnBrk="0" hangingPunct="0">
              <a:defRPr sz="1700">
                <a:solidFill>
                  <a:schemeClr val="tx1"/>
                </a:solidFill>
                <a:latin typeface="Arial" panose="020B0604020202020204" pitchFamily="34" charset="0"/>
                <a:ea typeface="宋体" panose="02010600030101010101" pitchFamily="2" charset="-122"/>
              </a:defRPr>
            </a:lvl3pPr>
            <a:lvl4pPr marL="1600200" indent="-228600" eaLnBrk="0" hangingPunct="0">
              <a:defRPr sz="1700">
                <a:solidFill>
                  <a:schemeClr val="tx1"/>
                </a:solidFill>
                <a:latin typeface="Arial" panose="020B0604020202020204" pitchFamily="34" charset="0"/>
                <a:ea typeface="宋体" panose="02010600030101010101" pitchFamily="2" charset="-122"/>
              </a:defRPr>
            </a:lvl4pPr>
            <a:lvl5pPr marL="2057400" indent="-228600" eaLnBrk="0" hangingPunct="0">
              <a:defRPr sz="17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9pPr>
          </a:lstStyle>
          <a:p>
            <a:pPr eaLnBrk="1" hangingPunct="1">
              <a:buClr>
                <a:srgbClr val="C00000"/>
              </a:buClr>
              <a:buFont typeface="Wingdings" panose="05000000000000000000" pitchFamily="2" charset="2"/>
              <a:buChar char="l"/>
            </a:pPr>
            <a:endParaRPr lang="en-US" altLang="zh-CN" sz="1600"/>
          </a:p>
          <a:p>
            <a:pPr eaLnBrk="1" hangingPunct="1">
              <a:buClr>
                <a:srgbClr val="C00000"/>
              </a:buClr>
              <a:buFont typeface="Wingdings" panose="05000000000000000000" pitchFamily="2" charset="2"/>
              <a:buChar char="l"/>
            </a:pPr>
            <a:r>
              <a:rPr lang="en-US" altLang="zh-CN" sz="1600"/>
              <a:t>Use the Rod Pusher or Forceps Rocker to press the rod  seated into the bottom of the screw head</a:t>
            </a:r>
          </a:p>
          <a:p>
            <a:pPr eaLnBrk="1" hangingPunct="1">
              <a:buClr>
                <a:srgbClr val="C00000"/>
              </a:buClr>
              <a:buFont typeface="Wingdings" panose="05000000000000000000" pitchFamily="2" charset="2"/>
              <a:buChar char="l"/>
            </a:pPr>
            <a:endParaRPr lang="en-US" altLang="zh-CN" sz="1600"/>
          </a:p>
          <a:p>
            <a:pPr eaLnBrk="1" hangingPunct="1">
              <a:buClr>
                <a:srgbClr val="C00000"/>
              </a:buClr>
              <a:buFont typeface="Wingdings" panose="05000000000000000000" pitchFamily="2" charset="2"/>
              <a:buChar char="l"/>
            </a:pPr>
            <a:r>
              <a:rPr lang="en-US" altLang="zh-CN" sz="1600"/>
              <a:t>Tighten the set screw with the StarDriver screwdriver, this is not the finally tightening</a:t>
            </a:r>
          </a:p>
          <a:p>
            <a:pPr eaLnBrk="1" hangingPunct="1">
              <a:buClr>
                <a:srgbClr val="C00000"/>
              </a:buClr>
              <a:buFont typeface="Wingdings" panose="05000000000000000000" pitchFamily="2" charset="2"/>
              <a:buChar char="l"/>
            </a:pPr>
            <a:endParaRPr lang="en-US" altLang="zh-CN" sz="1600"/>
          </a:p>
          <a:p>
            <a:pPr eaLnBrk="1" hangingPunct="1">
              <a:buClr>
                <a:srgbClr val="C00000"/>
              </a:buClr>
              <a:buFont typeface="Wingdings" panose="05000000000000000000" pitchFamily="2" charset="2"/>
              <a:buChar char="l"/>
            </a:pPr>
            <a:endParaRPr lang="en-US" altLang="zh-CN" sz="1600"/>
          </a:p>
          <a:p>
            <a:pPr eaLnBrk="1" hangingPunct="1">
              <a:buClr>
                <a:srgbClr val="C00000"/>
              </a:buClr>
            </a:pPr>
            <a:endParaRPr lang="en-US" altLang="zh-CN" sz="1600"/>
          </a:p>
          <a:p>
            <a:pPr eaLnBrk="1" hangingPunct="1">
              <a:buClr>
                <a:srgbClr val="C00000"/>
              </a:buClr>
              <a:buFont typeface="Wingdings" panose="05000000000000000000" pitchFamily="2" charset="2"/>
              <a:buChar char="l"/>
            </a:pPr>
            <a:endParaRPr lang="en-US" altLang="zh-CN" sz="1600"/>
          </a:p>
        </p:txBody>
      </p:sp>
      <p:pic>
        <p:nvPicPr>
          <p:cNvPr id="20485" name="图片 6" descr="19 长压棒器.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3187700"/>
            <a:ext cx="4562475"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图片 7" descr="33 摇摆钳.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000875" y="4572000"/>
            <a:ext cx="3440113"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TextBox 9"/>
          <p:cNvSpPr txBox="1">
            <a:spLocks noChangeArrowheads="1"/>
          </p:cNvSpPr>
          <p:nvPr/>
        </p:nvSpPr>
        <p:spPr bwMode="auto">
          <a:xfrm>
            <a:off x="8982075" y="4572000"/>
            <a:ext cx="1447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700">
                <a:solidFill>
                  <a:schemeClr val="tx1"/>
                </a:solidFill>
                <a:latin typeface="Arial" panose="020B0604020202020204" pitchFamily="34" charset="0"/>
                <a:ea typeface="宋体" panose="02010600030101010101" pitchFamily="2" charset="-122"/>
              </a:defRPr>
            </a:lvl1pPr>
            <a:lvl2pPr marL="742950" indent="-285750" eaLnBrk="0" hangingPunct="0">
              <a:defRPr sz="1700">
                <a:solidFill>
                  <a:schemeClr val="tx1"/>
                </a:solidFill>
                <a:latin typeface="Arial" panose="020B0604020202020204" pitchFamily="34" charset="0"/>
                <a:ea typeface="宋体" panose="02010600030101010101" pitchFamily="2" charset="-122"/>
              </a:defRPr>
            </a:lvl2pPr>
            <a:lvl3pPr marL="1143000" indent="-228600" eaLnBrk="0" hangingPunct="0">
              <a:defRPr sz="1700">
                <a:solidFill>
                  <a:schemeClr val="tx1"/>
                </a:solidFill>
                <a:latin typeface="Arial" panose="020B0604020202020204" pitchFamily="34" charset="0"/>
                <a:ea typeface="宋体" panose="02010600030101010101" pitchFamily="2" charset="-122"/>
              </a:defRPr>
            </a:lvl3pPr>
            <a:lvl4pPr marL="1600200" indent="-228600" eaLnBrk="0" hangingPunct="0">
              <a:defRPr sz="1700">
                <a:solidFill>
                  <a:schemeClr val="tx1"/>
                </a:solidFill>
                <a:latin typeface="Arial" panose="020B0604020202020204" pitchFamily="34" charset="0"/>
                <a:ea typeface="宋体" panose="02010600030101010101" pitchFamily="2" charset="-122"/>
              </a:defRPr>
            </a:lvl4pPr>
            <a:lvl5pPr marL="2057400" indent="-228600" eaLnBrk="0" hangingPunct="0">
              <a:defRPr sz="17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9pPr>
          </a:lstStyle>
          <a:p>
            <a:pPr eaLnBrk="1" hangingPunct="1"/>
            <a:r>
              <a:rPr lang="en-US" altLang="zh-CN" sz="1400"/>
              <a:t>Forceps Rocker</a:t>
            </a:r>
            <a:endParaRPr lang="zh-CN" altLang="en-US" sz="1400"/>
          </a:p>
        </p:txBody>
      </p:sp>
      <p:sp>
        <p:nvSpPr>
          <p:cNvPr id="20488" name="TextBox 10"/>
          <p:cNvSpPr txBox="1">
            <a:spLocks noChangeArrowheads="1"/>
          </p:cNvSpPr>
          <p:nvPr/>
        </p:nvSpPr>
        <p:spPr bwMode="auto">
          <a:xfrm>
            <a:off x="9220200" y="3873500"/>
            <a:ext cx="1130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700">
                <a:solidFill>
                  <a:schemeClr val="tx1"/>
                </a:solidFill>
                <a:latin typeface="Arial" panose="020B0604020202020204" pitchFamily="34" charset="0"/>
                <a:ea typeface="宋体" panose="02010600030101010101" pitchFamily="2" charset="-122"/>
              </a:defRPr>
            </a:lvl1pPr>
            <a:lvl2pPr marL="742950" indent="-285750" eaLnBrk="0" hangingPunct="0">
              <a:defRPr sz="1700">
                <a:solidFill>
                  <a:schemeClr val="tx1"/>
                </a:solidFill>
                <a:latin typeface="Arial" panose="020B0604020202020204" pitchFamily="34" charset="0"/>
                <a:ea typeface="宋体" panose="02010600030101010101" pitchFamily="2" charset="-122"/>
              </a:defRPr>
            </a:lvl2pPr>
            <a:lvl3pPr marL="1143000" indent="-228600" eaLnBrk="0" hangingPunct="0">
              <a:defRPr sz="1700">
                <a:solidFill>
                  <a:schemeClr val="tx1"/>
                </a:solidFill>
                <a:latin typeface="Arial" panose="020B0604020202020204" pitchFamily="34" charset="0"/>
                <a:ea typeface="宋体" panose="02010600030101010101" pitchFamily="2" charset="-122"/>
              </a:defRPr>
            </a:lvl3pPr>
            <a:lvl4pPr marL="1600200" indent="-228600" eaLnBrk="0" hangingPunct="0">
              <a:defRPr sz="1700">
                <a:solidFill>
                  <a:schemeClr val="tx1"/>
                </a:solidFill>
                <a:latin typeface="Arial" panose="020B0604020202020204" pitchFamily="34" charset="0"/>
                <a:ea typeface="宋体" panose="02010600030101010101" pitchFamily="2" charset="-122"/>
              </a:defRPr>
            </a:lvl4pPr>
            <a:lvl5pPr marL="2057400" indent="-228600" eaLnBrk="0" hangingPunct="0">
              <a:defRPr sz="17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9pPr>
          </a:lstStyle>
          <a:p>
            <a:pPr eaLnBrk="1" hangingPunct="1"/>
            <a:r>
              <a:rPr lang="en-US" altLang="zh-CN" sz="1400"/>
              <a:t>Rod Pusher</a:t>
            </a:r>
            <a:endParaRPr lang="zh-CN" altLang="en-US" sz="1400"/>
          </a:p>
        </p:txBody>
      </p:sp>
      <p:pic>
        <p:nvPicPr>
          <p:cNvPr id="20489" name="图片 13" descr="25 长尾钉梅花扳手.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0075" y="4800600"/>
            <a:ext cx="54006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0" name="TextBox 15"/>
          <p:cNvSpPr txBox="1">
            <a:spLocks noChangeArrowheads="1"/>
          </p:cNvSpPr>
          <p:nvPr/>
        </p:nvSpPr>
        <p:spPr bwMode="auto">
          <a:xfrm>
            <a:off x="3495675" y="5257800"/>
            <a:ext cx="24828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700">
                <a:solidFill>
                  <a:schemeClr val="tx1"/>
                </a:solidFill>
                <a:latin typeface="Arial" panose="020B0604020202020204" pitchFamily="34" charset="0"/>
                <a:ea typeface="宋体" panose="02010600030101010101" pitchFamily="2" charset="-122"/>
              </a:defRPr>
            </a:lvl1pPr>
            <a:lvl2pPr marL="742950" indent="-285750" eaLnBrk="0" hangingPunct="0">
              <a:defRPr sz="1700">
                <a:solidFill>
                  <a:schemeClr val="tx1"/>
                </a:solidFill>
                <a:latin typeface="Arial" panose="020B0604020202020204" pitchFamily="34" charset="0"/>
                <a:ea typeface="宋体" panose="02010600030101010101" pitchFamily="2" charset="-122"/>
              </a:defRPr>
            </a:lvl2pPr>
            <a:lvl3pPr marL="1143000" indent="-228600" eaLnBrk="0" hangingPunct="0">
              <a:defRPr sz="1700">
                <a:solidFill>
                  <a:schemeClr val="tx1"/>
                </a:solidFill>
                <a:latin typeface="Arial" panose="020B0604020202020204" pitchFamily="34" charset="0"/>
                <a:ea typeface="宋体" panose="02010600030101010101" pitchFamily="2" charset="-122"/>
              </a:defRPr>
            </a:lvl3pPr>
            <a:lvl4pPr marL="1600200" indent="-228600" eaLnBrk="0" hangingPunct="0">
              <a:defRPr sz="1700">
                <a:solidFill>
                  <a:schemeClr val="tx1"/>
                </a:solidFill>
                <a:latin typeface="Arial" panose="020B0604020202020204" pitchFamily="34" charset="0"/>
                <a:ea typeface="宋体" panose="02010600030101010101" pitchFamily="2" charset="-122"/>
              </a:defRPr>
            </a:lvl4pPr>
            <a:lvl5pPr marL="2057400" indent="-228600" eaLnBrk="0" hangingPunct="0">
              <a:defRPr sz="17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9pPr>
          </a:lstStyle>
          <a:p>
            <a:pPr eaLnBrk="1" hangingPunct="1"/>
            <a:r>
              <a:rPr lang="en-US" altLang="zh-CN" sz="1400"/>
              <a:t>StarDriver  screwdriver, shaft</a:t>
            </a:r>
            <a:endParaRPr lang="zh-CN" altLang="en-US" sz="140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标题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zh-CN" sz="3600" smtClean="0">
                <a:solidFill>
                  <a:srgbClr val="C00000"/>
                </a:solidFill>
              </a:rPr>
              <a:t>Anatomy of the spine</a:t>
            </a:r>
            <a:endParaRPr lang="zh-CN" altLang="en-US" sz="3600" smtClean="0">
              <a:solidFill>
                <a:srgbClr val="C00000"/>
              </a:solidFill>
            </a:endParaRPr>
          </a:p>
        </p:txBody>
      </p:sp>
      <p:pic>
        <p:nvPicPr>
          <p:cNvPr id="3075" name="图片 3" descr="SpineAnatomy.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0075" y="1219200"/>
            <a:ext cx="4297363" cy="488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矩形 4"/>
          <p:cNvSpPr>
            <a:spLocks noChangeArrowheads="1"/>
          </p:cNvSpPr>
          <p:nvPr/>
        </p:nvSpPr>
        <p:spPr bwMode="auto">
          <a:xfrm>
            <a:off x="4638675" y="1143000"/>
            <a:ext cx="2667000"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1463" indent="-271463" eaLnBrk="0" hangingPunct="0">
              <a:defRPr sz="1700">
                <a:solidFill>
                  <a:schemeClr val="tx1"/>
                </a:solidFill>
                <a:latin typeface="Arial" panose="020B0604020202020204" pitchFamily="34" charset="0"/>
                <a:ea typeface="宋体" panose="02010600030101010101" pitchFamily="2" charset="-122"/>
              </a:defRPr>
            </a:lvl1pPr>
            <a:lvl2pPr marL="742950" indent="-285750" eaLnBrk="0" hangingPunct="0">
              <a:defRPr sz="1700">
                <a:solidFill>
                  <a:schemeClr val="tx1"/>
                </a:solidFill>
                <a:latin typeface="Arial" panose="020B0604020202020204" pitchFamily="34" charset="0"/>
                <a:ea typeface="宋体" panose="02010600030101010101" pitchFamily="2" charset="-122"/>
              </a:defRPr>
            </a:lvl2pPr>
            <a:lvl3pPr marL="1143000" indent="-228600" eaLnBrk="0" hangingPunct="0">
              <a:defRPr sz="1700">
                <a:solidFill>
                  <a:schemeClr val="tx1"/>
                </a:solidFill>
                <a:latin typeface="Arial" panose="020B0604020202020204" pitchFamily="34" charset="0"/>
                <a:ea typeface="宋体" panose="02010600030101010101" pitchFamily="2" charset="-122"/>
              </a:defRPr>
            </a:lvl3pPr>
            <a:lvl4pPr marL="1600200" indent="-228600" eaLnBrk="0" hangingPunct="0">
              <a:defRPr sz="1700">
                <a:solidFill>
                  <a:schemeClr val="tx1"/>
                </a:solidFill>
                <a:latin typeface="Arial" panose="020B0604020202020204" pitchFamily="34" charset="0"/>
                <a:ea typeface="宋体" panose="02010600030101010101" pitchFamily="2" charset="-122"/>
              </a:defRPr>
            </a:lvl4pPr>
            <a:lvl5pPr marL="2057400" indent="-228600" eaLnBrk="0" hangingPunct="0">
              <a:defRPr sz="17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9pPr>
          </a:lstStyle>
          <a:p>
            <a:pPr eaLnBrk="1" hangingPunct="1">
              <a:lnSpc>
                <a:spcPct val="140000"/>
              </a:lnSpc>
              <a:buClr>
                <a:srgbClr val="C00000"/>
              </a:buClr>
              <a:buFont typeface="Wingdings" panose="05000000000000000000" pitchFamily="2" charset="2"/>
              <a:buChar char="l"/>
            </a:pPr>
            <a:r>
              <a:rPr lang="en-US" altLang="zh-CN" sz="1600" dirty="0"/>
              <a:t>Cervical vertebrae (7)</a:t>
            </a:r>
          </a:p>
          <a:p>
            <a:pPr eaLnBrk="1" hangingPunct="1">
              <a:lnSpc>
                <a:spcPct val="140000"/>
              </a:lnSpc>
              <a:buClr>
                <a:srgbClr val="C00000"/>
              </a:buClr>
              <a:buFont typeface="Wingdings" panose="05000000000000000000" pitchFamily="2" charset="2"/>
              <a:buChar char="l"/>
            </a:pPr>
            <a:r>
              <a:rPr lang="en-US" altLang="zh-CN" sz="1600" dirty="0"/>
              <a:t>Thoracic vertebrae (12)</a:t>
            </a:r>
          </a:p>
          <a:p>
            <a:pPr eaLnBrk="1" hangingPunct="1">
              <a:lnSpc>
                <a:spcPct val="140000"/>
              </a:lnSpc>
              <a:buClr>
                <a:srgbClr val="C00000"/>
              </a:buClr>
              <a:buFont typeface="Wingdings" panose="05000000000000000000" pitchFamily="2" charset="2"/>
              <a:buChar char="l"/>
            </a:pPr>
            <a:r>
              <a:rPr lang="en-US" altLang="zh-CN" sz="1600" dirty="0"/>
              <a:t>Lumbar vertebrae (5)</a:t>
            </a:r>
          </a:p>
          <a:p>
            <a:pPr eaLnBrk="1" hangingPunct="1">
              <a:lnSpc>
                <a:spcPct val="140000"/>
              </a:lnSpc>
              <a:buClr>
                <a:srgbClr val="C00000"/>
              </a:buClr>
              <a:buFont typeface="Wingdings" panose="05000000000000000000" pitchFamily="2" charset="2"/>
              <a:buChar char="l"/>
            </a:pPr>
            <a:r>
              <a:rPr lang="en-US" altLang="zh-CN" sz="1600" dirty="0"/>
              <a:t>Sacrum (5)</a:t>
            </a:r>
          </a:p>
          <a:p>
            <a:pPr eaLnBrk="1" hangingPunct="1">
              <a:lnSpc>
                <a:spcPct val="140000"/>
              </a:lnSpc>
              <a:buClr>
                <a:srgbClr val="C00000"/>
              </a:buClr>
              <a:buFont typeface="Wingdings" panose="05000000000000000000" pitchFamily="2" charset="2"/>
              <a:buChar char="l"/>
            </a:pPr>
            <a:r>
              <a:rPr lang="en-US" altLang="zh-CN" sz="1600" dirty="0"/>
              <a:t>Coccyx (4)</a:t>
            </a:r>
          </a:p>
          <a:p>
            <a:pPr eaLnBrk="1" hangingPunct="1">
              <a:lnSpc>
                <a:spcPct val="140000"/>
              </a:lnSpc>
              <a:buClr>
                <a:srgbClr val="C00000"/>
              </a:buClr>
              <a:buFont typeface="Wingdings" panose="05000000000000000000" pitchFamily="2" charset="2"/>
              <a:buChar char="l"/>
            </a:pPr>
            <a:r>
              <a:rPr lang="en-US" altLang="zh-CN" sz="1600" dirty="0"/>
              <a:t>Total 33 vertebrae</a:t>
            </a:r>
          </a:p>
        </p:txBody>
      </p:sp>
      <p:pic>
        <p:nvPicPr>
          <p:cNvPr id="3077"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4675" y="2362200"/>
            <a:ext cx="3097213"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0525" y="5261445"/>
            <a:ext cx="2438400" cy="1843735"/>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标题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zh-CN" sz="3600" smtClean="0">
                <a:solidFill>
                  <a:srgbClr val="C00000"/>
                </a:solidFill>
              </a:rPr>
              <a:t>Rod Placement(optional)</a:t>
            </a:r>
            <a:endParaRPr lang="zh-CN" altLang="en-US" sz="3600" smtClean="0">
              <a:solidFill>
                <a:srgbClr val="C00000"/>
              </a:solidFill>
            </a:endParaRPr>
          </a:p>
        </p:txBody>
      </p:sp>
      <p:pic>
        <p:nvPicPr>
          <p:cNvPr id="2150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075" y="1371600"/>
            <a:ext cx="3983038"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Box 5"/>
          <p:cNvSpPr txBox="1">
            <a:spLocks noChangeArrowheads="1"/>
          </p:cNvSpPr>
          <p:nvPr/>
        </p:nvSpPr>
        <p:spPr bwMode="auto">
          <a:xfrm>
            <a:off x="4714875" y="1295400"/>
            <a:ext cx="563880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sz="1700">
                <a:solidFill>
                  <a:schemeClr val="tx1"/>
                </a:solidFill>
                <a:latin typeface="Arial" panose="020B0604020202020204" pitchFamily="34" charset="0"/>
                <a:ea typeface="宋体" panose="02010600030101010101" pitchFamily="2" charset="-122"/>
              </a:defRPr>
            </a:lvl1pPr>
            <a:lvl2pPr marL="742950" indent="-285750" eaLnBrk="0" hangingPunct="0">
              <a:defRPr sz="1700">
                <a:solidFill>
                  <a:schemeClr val="tx1"/>
                </a:solidFill>
                <a:latin typeface="Arial" panose="020B0604020202020204" pitchFamily="34" charset="0"/>
                <a:ea typeface="宋体" panose="02010600030101010101" pitchFamily="2" charset="-122"/>
              </a:defRPr>
            </a:lvl2pPr>
            <a:lvl3pPr marL="1143000" indent="-228600" eaLnBrk="0" hangingPunct="0">
              <a:defRPr sz="1700">
                <a:solidFill>
                  <a:schemeClr val="tx1"/>
                </a:solidFill>
                <a:latin typeface="Arial" panose="020B0604020202020204" pitchFamily="34" charset="0"/>
                <a:ea typeface="宋体" panose="02010600030101010101" pitchFamily="2" charset="-122"/>
              </a:defRPr>
            </a:lvl3pPr>
            <a:lvl4pPr marL="1600200" indent="-228600" eaLnBrk="0" hangingPunct="0">
              <a:defRPr sz="1700">
                <a:solidFill>
                  <a:schemeClr val="tx1"/>
                </a:solidFill>
                <a:latin typeface="Arial" panose="020B0604020202020204" pitchFamily="34" charset="0"/>
                <a:ea typeface="宋体" panose="02010600030101010101" pitchFamily="2" charset="-122"/>
              </a:defRPr>
            </a:lvl4pPr>
            <a:lvl5pPr marL="2057400" indent="-228600" eaLnBrk="0" hangingPunct="0">
              <a:defRPr sz="17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9pPr>
          </a:lstStyle>
          <a:p>
            <a:pPr eaLnBrk="1" hangingPunct="1">
              <a:buClr>
                <a:srgbClr val="C00000"/>
              </a:buClr>
              <a:buFont typeface="Wingdings" panose="05000000000000000000" pitchFamily="2" charset="2"/>
              <a:buChar char="l"/>
            </a:pPr>
            <a:r>
              <a:rPr lang="en-US" altLang="zh-CN" sz="1600"/>
              <a:t>If the rod is not easily captured in the screw head or there is any dislocation of the vertebrae, the Rod Reducer with Pistol Grip can be used to fully seat the rod and simplify set screw introduction</a:t>
            </a:r>
          </a:p>
          <a:p>
            <a:pPr eaLnBrk="1" hangingPunct="1">
              <a:buClr>
                <a:srgbClr val="C00000"/>
              </a:buClr>
              <a:buFont typeface="Wingdings" panose="05000000000000000000" pitchFamily="2" charset="2"/>
              <a:buChar char="l"/>
            </a:pPr>
            <a:endParaRPr lang="en-US" altLang="zh-CN" sz="1600"/>
          </a:p>
          <a:p>
            <a:pPr eaLnBrk="1" hangingPunct="1">
              <a:buClr>
                <a:srgbClr val="C00000"/>
              </a:buClr>
              <a:buFont typeface="Wingdings" panose="05000000000000000000" pitchFamily="2" charset="2"/>
              <a:buChar char="l"/>
            </a:pPr>
            <a:r>
              <a:rPr lang="en-US" altLang="zh-CN" sz="1600"/>
              <a:t>Place the Rod Reducer over the rod, and grasp the screw head notches from above. As the Rod Reducer handle is gently squeezed, the reducer sleeve will slide down and seat the rod.</a:t>
            </a:r>
          </a:p>
          <a:p>
            <a:pPr eaLnBrk="1" hangingPunct="1">
              <a:buClr>
                <a:srgbClr val="C00000"/>
              </a:buClr>
              <a:buFont typeface="Wingdings" panose="05000000000000000000" pitchFamily="2" charset="2"/>
              <a:buChar char="l"/>
            </a:pPr>
            <a:endParaRPr lang="en-US" altLang="zh-CN" sz="1600"/>
          </a:p>
          <a:p>
            <a:pPr eaLnBrk="1" hangingPunct="1">
              <a:buClr>
                <a:srgbClr val="C00000"/>
              </a:buClr>
              <a:buFont typeface="Wingdings" panose="05000000000000000000" pitchFamily="2" charset="2"/>
              <a:buChar char="l"/>
            </a:pPr>
            <a:endParaRPr lang="en-US" altLang="zh-CN" sz="1600"/>
          </a:p>
        </p:txBody>
      </p:sp>
      <p:pic>
        <p:nvPicPr>
          <p:cNvPr id="21509" name="图片 4" descr="34 枪式复位钳.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62675" y="3810000"/>
            <a:ext cx="3706813"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TextBox 5"/>
          <p:cNvSpPr txBox="1">
            <a:spLocks noChangeArrowheads="1"/>
          </p:cNvSpPr>
          <p:nvPr/>
        </p:nvSpPr>
        <p:spPr bwMode="auto">
          <a:xfrm>
            <a:off x="6162675" y="5257800"/>
            <a:ext cx="24844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700">
                <a:solidFill>
                  <a:schemeClr val="tx1"/>
                </a:solidFill>
                <a:latin typeface="Arial" panose="020B0604020202020204" pitchFamily="34" charset="0"/>
                <a:ea typeface="宋体" panose="02010600030101010101" pitchFamily="2" charset="-122"/>
              </a:defRPr>
            </a:lvl1pPr>
            <a:lvl2pPr marL="742950" indent="-285750" eaLnBrk="0" hangingPunct="0">
              <a:defRPr sz="1700">
                <a:solidFill>
                  <a:schemeClr val="tx1"/>
                </a:solidFill>
                <a:latin typeface="Arial" panose="020B0604020202020204" pitchFamily="34" charset="0"/>
                <a:ea typeface="宋体" panose="02010600030101010101" pitchFamily="2" charset="-122"/>
              </a:defRPr>
            </a:lvl2pPr>
            <a:lvl3pPr marL="1143000" indent="-228600" eaLnBrk="0" hangingPunct="0">
              <a:defRPr sz="1700">
                <a:solidFill>
                  <a:schemeClr val="tx1"/>
                </a:solidFill>
                <a:latin typeface="Arial" panose="020B0604020202020204" pitchFamily="34" charset="0"/>
                <a:ea typeface="宋体" panose="02010600030101010101" pitchFamily="2" charset="-122"/>
              </a:defRPr>
            </a:lvl3pPr>
            <a:lvl4pPr marL="1600200" indent="-228600" eaLnBrk="0" hangingPunct="0">
              <a:defRPr sz="1700">
                <a:solidFill>
                  <a:schemeClr val="tx1"/>
                </a:solidFill>
                <a:latin typeface="Arial" panose="020B0604020202020204" pitchFamily="34" charset="0"/>
                <a:ea typeface="宋体" panose="02010600030101010101" pitchFamily="2" charset="-122"/>
              </a:defRPr>
            </a:lvl4pPr>
            <a:lvl5pPr marL="2057400" indent="-228600" eaLnBrk="0" hangingPunct="0">
              <a:defRPr sz="17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400" dirty="0"/>
              <a:t>Rod Reducer with Pistol Grip</a:t>
            </a:r>
          </a:p>
          <a:p>
            <a:pPr algn="ctr" eaLnBrk="1" hangingPunct="1"/>
            <a:r>
              <a:rPr lang="en-US" altLang="zh-CN" sz="1400" dirty="0"/>
              <a:t>&amp; De-rotation sleeve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标题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zh-CN" sz="3600" smtClean="0">
                <a:solidFill>
                  <a:srgbClr val="C00000"/>
                </a:solidFill>
              </a:rPr>
              <a:t>Rod Placement (optional)</a:t>
            </a:r>
            <a:endParaRPr lang="zh-CN" altLang="en-US" sz="3600" smtClean="0">
              <a:solidFill>
                <a:srgbClr val="C00000"/>
              </a:solidFill>
            </a:endParaRPr>
          </a:p>
        </p:txBody>
      </p:sp>
      <p:grpSp>
        <p:nvGrpSpPr>
          <p:cNvPr id="22531" name="组合 3"/>
          <p:cNvGrpSpPr>
            <a:grpSpLocks/>
          </p:cNvGrpSpPr>
          <p:nvPr/>
        </p:nvGrpSpPr>
        <p:grpSpPr bwMode="auto">
          <a:xfrm>
            <a:off x="523875" y="1600200"/>
            <a:ext cx="6019800" cy="2809875"/>
            <a:chOff x="812676" y="1870075"/>
            <a:chExt cx="6477124" cy="3038475"/>
          </a:xfrm>
        </p:grpSpPr>
        <p:pic>
          <p:nvPicPr>
            <p:cNvPr id="22537"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676" y="1870075"/>
              <a:ext cx="3543300"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8"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0075" y="1881188"/>
              <a:ext cx="2879725" cy="302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532" name="TextBox 5"/>
          <p:cNvSpPr txBox="1">
            <a:spLocks noChangeArrowheads="1"/>
          </p:cNvSpPr>
          <p:nvPr/>
        </p:nvSpPr>
        <p:spPr bwMode="auto">
          <a:xfrm>
            <a:off x="6848475" y="1676400"/>
            <a:ext cx="3505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sz="1700">
                <a:solidFill>
                  <a:schemeClr val="tx1"/>
                </a:solidFill>
                <a:latin typeface="Arial" panose="020B0604020202020204" pitchFamily="34" charset="0"/>
                <a:ea typeface="宋体" panose="02010600030101010101" pitchFamily="2" charset="-122"/>
              </a:defRPr>
            </a:lvl1pPr>
            <a:lvl2pPr marL="742950" indent="-285750" eaLnBrk="0" hangingPunct="0">
              <a:defRPr sz="1700">
                <a:solidFill>
                  <a:schemeClr val="tx1"/>
                </a:solidFill>
                <a:latin typeface="Arial" panose="020B0604020202020204" pitchFamily="34" charset="0"/>
                <a:ea typeface="宋体" panose="02010600030101010101" pitchFamily="2" charset="-122"/>
              </a:defRPr>
            </a:lvl2pPr>
            <a:lvl3pPr marL="1143000" indent="-228600" eaLnBrk="0" hangingPunct="0">
              <a:defRPr sz="1700">
                <a:solidFill>
                  <a:schemeClr val="tx1"/>
                </a:solidFill>
                <a:latin typeface="Arial" panose="020B0604020202020204" pitchFamily="34" charset="0"/>
                <a:ea typeface="宋体" panose="02010600030101010101" pitchFamily="2" charset="-122"/>
              </a:defRPr>
            </a:lvl3pPr>
            <a:lvl4pPr marL="1600200" indent="-228600" eaLnBrk="0" hangingPunct="0">
              <a:defRPr sz="1700">
                <a:solidFill>
                  <a:schemeClr val="tx1"/>
                </a:solidFill>
                <a:latin typeface="Arial" panose="020B0604020202020204" pitchFamily="34" charset="0"/>
                <a:ea typeface="宋体" panose="02010600030101010101" pitchFamily="2" charset="-122"/>
              </a:defRPr>
            </a:lvl4pPr>
            <a:lvl5pPr marL="2057400" indent="-228600" eaLnBrk="0" hangingPunct="0">
              <a:defRPr sz="17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9pPr>
          </a:lstStyle>
          <a:p>
            <a:pPr eaLnBrk="1" hangingPunct="1">
              <a:buClr>
                <a:srgbClr val="C00000"/>
              </a:buClr>
              <a:buFont typeface="Wingdings" panose="05000000000000000000" pitchFamily="2" charset="2"/>
              <a:buChar char="l"/>
            </a:pPr>
            <a:r>
              <a:rPr lang="en-US" altLang="zh-CN" sz="1600"/>
              <a:t>Rod Pusher or Rod Gripper can be used to adjust the rod to maintain the lordotic curve of the spine</a:t>
            </a:r>
          </a:p>
          <a:p>
            <a:pPr eaLnBrk="1" hangingPunct="1">
              <a:buClr>
                <a:srgbClr val="C00000"/>
              </a:buClr>
              <a:buFont typeface="Wingdings" panose="05000000000000000000" pitchFamily="2" charset="2"/>
              <a:buChar char="l"/>
            </a:pPr>
            <a:endParaRPr lang="en-US" altLang="zh-CN" sz="1600"/>
          </a:p>
        </p:txBody>
      </p:sp>
      <p:pic>
        <p:nvPicPr>
          <p:cNvPr id="22533" name="图片 6" descr="22 旋棒扳手.jpg"/>
          <p:cNvPicPr>
            <a:picLocks noChangeAspect="1"/>
          </p:cNvPicPr>
          <p:nvPr/>
        </p:nvPicPr>
        <p:blipFill>
          <a:blip r:embed="rId4">
            <a:extLst>
              <a:ext uri="{28A0092B-C50C-407E-A947-70E740481C1C}">
                <a14:useLocalDpi xmlns:a14="http://schemas.microsoft.com/office/drawing/2010/main" val="0"/>
              </a:ext>
            </a:extLst>
          </a:blip>
          <a:srcRect b="28972"/>
          <a:stretch>
            <a:fillRect/>
          </a:stretch>
        </p:blipFill>
        <p:spPr bwMode="auto">
          <a:xfrm>
            <a:off x="523875" y="4495800"/>
            <a:ext cx="44862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图片 7" descr="23 大力钳.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95875" y="4495800"/>
            <a:ext cx="5364163"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5" name="TextBox 8"/>
          <p:cNvSpPr txBox="1">
            <a:spLocks noChangeArrowheads="1"/>
          </p:cNvSpPr>
          <p:nvPr/>
        </p:nvSpPr>
        <p:spPr bwMode="auto">
          <a:xfrm>
            <a:off x="523875" y="5257800"/>
            <a:ext cx="17573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700">
                <a:solidFill>
                  <a:schemeClr val="tx1"/>
                </a:solidFill>
                <a:latin typeface="Arial" panose="020B0604020202020204" pitchFamily="34" charset="0"/>
                <a:ea typeface="宋体" panose="02010600030101010101" pitchFamily="2" charset="-122"/>
              </a:defRPr>
            </a:lvl1pPr>
            <a:lvl2pPr marL="742950" indent="-285750" eaLnBrk="0" hangingPunct="0">
              <a:defRPr sz="1700">
                <a:solidFill>
                  <a:schemeClr val="tx1"/>
                </a:solidFill>
                <a:latin typeface="Arial" panose="020B0604020202020204" pitchFamily="34" charset="0"/>
                <a:ea typeface="宋体" panose="02010600030101010101" pitchFamily="2" charset="-122"/>
              </a:defRPr>
            </a:lvl2pPr>
            <a:lvl3pPr marL="1143000" indent="-228600" eaLnBrk="0" hangingPunct="0">
              <a:defRPr sz="1700">
                <a:solidFill>
                  <a:schemeClr val="tx1"/>
                </a:solidFill>
                <a:latin typeface="Arial" panose="020B0604020202020204" pitchFamily="34" charset="0"/>
                <a:ea typeface="宋体" panose="02010600030101010101" pitchFamily="2" charset="-122"/>
              </a:defRPr>
            </a:lvl3pPr>
            <a:lvl4pPr marL="1600200" indent="-228600" eaLnBrk="0" hangingPunct="0">
              <a:defRPr sz="1700">
                <a:solidFill>
                  <a:schemeClr val="tx1"/>
                </a:solidFill>
                <a:latin typeface="Arial" panose="020B0604020202020204" pitchFamily="34" charset="0"/>
                <a:ea typeface="宋体" panose="02010600030101010101" pitchFamily="2" charset="-122"/>
              </a:defRPr>
            </a:lvl4pPr>
            <a:lvl5pPr marL="2057400" indent="-228600" eaLnBrk="0" hangingPunct="0">
              <a:defRPr sz="17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9pPr>
          </a:lstStyle>
          <a:p>
            <a:pPr eaLnBrk="1" hangingPunct="1"/>
            <a:r>
              <a:rPr lang="en-US" altLang="zh-CN" sz="1400"/>
              <a:t>Rod Pusher, curved</a:t>
            </a:r>
            <a:endParaRPr lang="zh-CN" altLang="en-US" sz="1400"/>
          </a:p>
        </p:txBody>
      </p:sp>
      <p:sp>
        <p:nvSpPr>
          <p:cNvPr id="22536" name="TextBox 9"/>
          <p:cNvSpPr txBox="1">
            <a:spLocks noChangeArrowheads="1"/>
          </p:cNvSpPr>
          <p:nvPr/>
        </p:nvSpPr>
        <p:spPr bwMode="auto">
          <a:xfrm>
            <a:off x="9286875" y="5410200"/>
            <a:ext cx="1158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700">
                <a:solidFill>
                  <a:schemeClr val="tx1"/>
                </a:solidFill>
                <a:latin typeface="Arial" panose="020B0604020202020204" pitchFamily="34" charset="0"/>
                <a:ea typeface="宋体" panose="02010600030101010101" pitchFamily="2" charset="-122"/>
              </a:defRPr>
            </a:lvl1pPr>
            <a:lvl2pPr marL="742950" indent="-285750" eaLnBrk="0" hangingPunct="0">
              <a:defRPr sz="1700">
                <a:solidFill>
                  <a:schemeClr val="tx1"/>
                </a:solidFill>
                <a:latin typeface="Arial" panose="020B0604020202020204" pitchFamily="34" charset="0"/>
                <a:ea typeface="宋体" panose="02010600030101010101" pitchFamily="2" charset="-122"/>
              </a:defRPr>
            </a:lvl2pPr>
            <a:lvl3pPr marL="1143000" indent="-228600" eaLnBrk="0" hangingPunct="0">
              <a:defRPr sz="1700">
                <a:solidFill>
                  <a:schemeClr val="tx1"/>
                </a:solidFill>
                <a:latin typeface="Arial" panose="020B0604020202020204" pitchFamily="34" charset="0"/>
                <a:ea typeface="宋体" panose="02010600030101010101" pitchFamily="2" charset="-122"/>
              </a:defRPr>
            </a:lvl3pPr>
            <a:lvl4pPr marL="1600200" indent="-228600" eaLnBrk="0" hangingPunct="0">
              <a:defRPr sz="1700">
                <a:solidFill>
                  <a:schemeClr val="tx1"/>
                </a:solidFill>
                <a:latin typeface="Arial" panose="020B0604020202020204" pitchFamily="34" charset="0"/>
                <a:ea typeface="宋体" panose="02010600030101010101" pitchFamily="2" charset="-122"/>
              </a:defRPr>
            </a:lvl4pPr>
            <a:lvl5pPr marL="2057400" indent="-228600" eaLnBrk="0" hangingPunct="0">
              <a:defRPr sz="17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9pPr>
          </a:lstStyle>
          <a:p>
            <a:pPr eaLnBrk="1" hangingPunct="1"/>
            <a:r>
              <a:rPr lang="en-US" altLang="zh-CN" sz="1400"/>
              <a:t>Rod Gripper</a:t>
            </a:r>
            <a:endParaRPr lang="zh-CN" altLang="en-US" sz="140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标题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zh-CN" sz="3600" smtClean="0">
                <a:solidFill>
                  <a:srgbClr val="C00000"/>
                </a:solidFill>
              </a:rPr>
              <a:t>Compression/Distraction</a:t>
            </a:r>
            <a:endParaRPr lang="zh-CN" altLang="en-US" sz="3600" smtClean="0">
              <a:solidFill>
                <a:srgbClr val="C00000"/>
              </a:solidFill>
            </a:endParaRPr>
          </a:p>
        </p:txBody>
      </p:sp>
      <p:pic>
        <p:nvPicPr>
          <p:cNvPr id="2355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475" y="1219200"/>
            <a:ext cx="2901950" cy="399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Box 5"/>
          <p:cNvSpPr txBox="1">
            <a:spLocks noChangeArrowheads="1"/>
          </p:cNvSpPr>
          <p:nvPr/>
        </p:nvSpPr>
        <p:spPr bwMode="auto">
          <a:xfrm>
            <a:off x="3343275" y="4114800"/>
            <a:ext cx="55626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sz="1700">
                <a:solidFill>
                  <a:schemeClr val="tx1"/>
                </a:solidFill>
                <a:latin typeface="Arial" panose="020B0604020202020204" pitchFamily="34" charset="0"/>
                <a:ea typeface="宋体" panose="02010600030101010101" pitchFamily="2" charset="-122"/>
              </a:defRPr>
            </a:lvl1pPr>
            <a:lvl2pPr marL="742950" indent="-285750" eaLnBrk="0" hangingPunct="0">
              <a:defRPr sz="1700">
                <a:solidFill>
                  <a:schemeClr val="tx1"/>
                </a:solidFill>
                <a:latin typeface="Arial" panose="020B0604020202020204" pitchFamily="34" charset="0"/>
                <a:ea typeface="宋体" panose="02010600030101010101" pitchFamily="2" charset="-122"/>
              </a:defRPr>
            </a:lvl2pPr>
            <a:lvl3pPr marL="1143000" indent="-228600" eaLnBrk="0" hangingPunct="0">
              <a:defRPr sz="1700">
                <a:solidFill>
                  <a:schemeClr val="tx1"/>
                </a:solidFill>
                <a:latin typeface="Arial" panose="020B0604020202020204" pitchFamily="34" charset="0"/>
                <a:ea typeface="宋体" panose="02010600030101010101" pitchFamily="2" charset="-122"/>
              </a:defRPr>
            </a:lvl3pPr>
            <a:lvl4pPr marL="1600200" indent="-228600" eaLnBrk="0" hangingPunct="0">
              <a:defRPr sz="1700">
                <a:solidFill>
                  <a:schemeClr val="tx1"/>
                </a:solidFill>
                <a:latin typeface="Arial" panose="020B0604020202020204" pitchFamily="34" charset="0"/>
                <a:ea typeface="宋体" panose="02010600030101010101" pitchFamily="2" charset="-122"/>
              </a:defRPr>
            </a:lvl4pPr>
            <a:lvl5pPr marL="2057400" indent="-228600" eaLnBrk="0" hangingPunct="0">
              <a:defRPr sz="17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9pPr>
          </a:lstStyle>
          <a:p>
            <a:pPr eaLnBrk="1" hangingPunct="1">
              <a:buClr>
                <a:srgbClr val="C00000"/>
              </a:buClr>
              <a:buFont typeface="Wingdings" panose="05000000000000000000" pitchFamily="2" charset="2"/>
              <a:buChar char="l"/>
            </a:pPr>
            <a:r>
              <a:rPr lang="en-US" altLang="zh-CN" sz="1600"/>
              <a:t>Once the rod is secured in the implants, compression/distraction may be performed to place the implants in the final position</a:t>
            </a:r>
          </a:p>
          <a:p>
            <a:pPr eaLnBrk="1" hangingPunct="1">
              <a:buClr>
                <a:srgbClr val="C00000"/>
              </a:buClr>
              <a:buFont typeface="Wingdings" panose="05000000000000000000" pitchFamily="2" charset="2"/>
              <a:buChar char="l"/>
            </a:pPr>
            <a:endParaRPr lang="en-US" altLang="zh-CN" sz="1600"/>
          </a:p>
          <a:p>
            <a:pPr eaLnBrk="1" hangingPunct="1">
              <a:buClr>
                <a:srgbClr val="C00000"/>
              </a:buClr>
              <a:buFont typeface="Wingdings" panose="05000000000000000000" pitchFamily="2" charset="2"/>
              <a:buChar char="l"/>
            </a:pPr>
            <a:r>
              <a:rPr lang="en-US" altLang="zh-CN" sz="1600"/>
              <a:t>Distractor Forceps and Counter Torque can be used for distraction, and Compressor Forceps and Counter Torque for compression</a:t>
            </a:r>
          </a:p>
          <a:p>
            <a:pPr eaLnBrk="1" hangingPunct="1">
              <a:buClr>
                <a:srgbClr val="C00000"/>
              </a:buClr>
            </a:pPr>
            <a:endParaRPr lang="en-US" altLang="zh-CN" sz="1600"/>
          </a:p>
        </p:txBody>
      </p:sp>
      <p:pic>
        <p:nvPicPr>
          <p:cNvPr id="23557"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3275" y="1219200"/>
            <a:ext cx="3983038" cy="273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图片 5" descr="21 弧形撑开钳.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34275" y="1109663"/>
            <a:ext cx="2667000"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图片 6" descr="20 弧形加压钳.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534275" y="2743200"/>
            <a:ext cx="2733675"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0" name="TextBox 8"/>
          <p:cNvSpPr txBox="1">
            <a:spLocks noChangeArrowheads="1"/>
          </p:cNvSpPr>
          <p:nvPr/>
        </p:nvSpPr>
        <p:spPr bwMode="auto">
          <a:xfrm>
            <a:off x="8524875" y="1143000"/>
            <a:ext cx="16462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700">
                <a:solidFill>
                  <a:schemeClr val="tx1"/>
                </a:solidFill>
                <a:latin typeface="Arial" panose="020B0604020202020204" pitchFamily="34" charset="0"/>
                <a:ea typeface="宋体" panose="02010600030101010101" pitchFamily="2" charset="-122"/>
              </a:defRPr>
            </a:lvl1pPr>
            <a:lvl2pPr marL="742950" indent="-285750" eaLnBrk="0" hangingPunct="0">
              <a:defRPr sz="1700">
                <a:solidFill>
                  <a:schemeClr val="tx1"/>
                </a:solidFill>
                <a:latin typeface="Arial" panose="020B0604020202020204" pitchFamily="34" charset="0"/>
                <a:ea typeface="宋体" panose="02010600030101010101" pitchFamily="2" charset="-122"/>
              </a:defRPr>
            </a:lvl2pPr>
            <a:lvl3pPr marL="1143000" indent="-228600" eaLnBrk="0" hangingPunct="0">
              <a:defRPr sz="1700">
                <a:solidFill>
                  <a:schemeClr val="tx1"/>
                </a:solidFill>
                <a:latin typeface="Arial" panose="020B0604020202020204" pitchFamily="34" charset="0"/>
                <a:ea typeface="宋体" panose="02010600030101010101" pitchFamily="2" charset="-122"/>
              </a:defRPr>
            </a:lvl3pPr>
            <a:lvl4pPr marL="1600200" indent="-228600" eaLnBrk="0" hangingPunct="0">
              <a:defRPr sz="1700">
                <a:solidFill>
                  <a:schemeClr val="tx1"/>
                </a:solidFill>
                <a:latin typeface="Arial" panose="020B0604020202020204" pitchFamily="34" charset="0"/>
                <a:ea typeface="宋体" panose="02010600030101010101" pitchFamily="2" charset="-122"/>
              </a:defRPr>
            </a:lvl4pPr>
            <a:lvl5pPr marL="2057400" indent="-228600" eaLnBrk="0" hangingPunct="0">
              <a:defRPr sz="17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9pPr>
          </a:lstStyle>
          <a:p>
            <a:pPr eaLnBrk="1" hangingPunct="1"/>
            <a:r>
              <a:rPr lang="en-US" altLang="zh-CN" sz="1400"/>
              <a:t>Distractor Forceps</a:t>
            </a:r>
            <a:endParaRPr lang="zh-CN" altLang="en-US" sz="1400"/>
          </a:p>
        </p:txBody>
      </p:sp>
      <p:sp>
        <p:nvSpPr>
          <p:cNvPr id="23561" name="TextBox 8"/>
          <p:cNvSpPr txBox="1">
            <a:spLocks noChangeArrowheads="1"/>
          </p:cNvSpPr>
          <p:nvPr/>
        </p:nvSpPr>
        <p:spPr bwMode="auto">
          <a:xfrm>
            <a:off x="8345488" y="2743200"/>
            <a:ext cx="18557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700">
                <a:solidFill>
                  <a:schemeClr val="tx1"/>
                </a:solidFill>
                <a:latin typeface="Arial" panose="020B0604020202020204" pitchFamily="34" charset="0"/>
                <a:ea typeface="宋体" panose="02010600030101010101" pitchFamily="2" charset="-122"/>
              </a:defRPr>
            </a:lvl1pPr>
            <a:lvl2pPr marL="742950" indent="-285750" eaLnBrk="0" hangingPunct="0">
              <a:defRPr sz="1700">
                <a:solidFill>
                  <a:schemeClr val="tx1"/>
                </a:solidFill>
                <a:latin typeface="Arial" panose="020B0604020202020204" pitchFamily="34" charset="0"/>
                <a:ea typeface="宋体" panose="02010600030101010101" pitchFamily="2" charset="-122"/>
              </a:defRPr>
            </a:lvl2pPr>
            <a:lvl3pPr marL="1143000" indent="-228600" eaLnBrk="0" hangingPunct="0">
              <a:defRPr sz="1700">
                <a:solidFill>
                  <a:schemeClr val="tx1"/>
                </a:solidFill>
                <a:latin typeface="Arial" panose="020B0604020202020204" pitchFamily="34" charset="0"/>
                <a:ea typeface="宋体" panose="02010600030101010101" pitchFamily="2" charset="-122"/>
              </a:defRPr>
            </a:lvl3pPr>
            <a:lvl4pPr marL="1600200" indent="-228600" eaLnBrk="0" hangingPunct="0">
              <a:defRPr sz="1700">
                <a:solidFill>
                  <a:schemeClr val="tx1"/>
                </a:solidFill>
                <a:latin typeface="Arial" panose="020B0604020202020204" pitchFamily="34" charset="0"/>
                <a:ea typeface="宋体" panose="02010600030101010101" pitchFamily="2" charset="-122"/>
              </a:defRPr>
            </a:lvl4pPr>
            <a:lvl5pPr marL="2057400" indent="-228600" eaLnBrk="0" hangingPunct="0">
              <a:defRPr sz="17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9pPr>
          </a:lstStyle>
          <a:p>
            <a:pPr eaLnBrk="1" hangingPunct="1"/>
            <a:r>
              <a:rPr lang="en-US" altLang="zh-CN" sz="1400"/>
              <a:t>Compressor Forceps</a:t>
            </a:r>
            <a:endParaRPr lang="zh-CN" altLang="en-US" sz="14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标题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zh-CN" sz="3600" smtClean="0">
                <a:solidFill>
                  <a:srgbClr val="C00000"/>
                </a:solidFill>
              </a:rPr>
              <a:t>Final Tightening</a:t>
            </a:r>
            <a:endParaRPr lang="zh-CN" altLang="en-US" sz="3600" smtClean="0">
              <a:solidFill>
                <a:srgbClr val="C00000"/>
              </a:solidFill>
            </a:endParaRPr>
          </a:p>
        </p:txBody>
      </p:sp>
      <p:grpSp>
        <p:nvGrpSpPr>
          <p:cNvPr id="24579" name="组合 3"/>
          <p:cNvGrpSpPr>
            <a:grpSpLocks/>
          </p:cNvGrpSpPr>
          <p:nvPr/>
        </p:nvGrpSpPr>
        <p:grpSpPr bwMode="auto">
          <a:xfrm>
            <a:off x="304800" y="1295400"/>
            <a:ext cx="4779963" cy="3733800"/>
            <a:chOff x="991418" y="2038325"/>
            <a:chExt cx="4084638" cy="3190875"/>
          </a:xfrm>
        </p:grpSpPr>
        <p:pic>
          <p:nvPicPr>
            <p:cNvPr id="24589"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1418" y="2038325"/>
              <a:ext cx="2346325"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818" y="2038325"/>
              <a:ext cx="1646238" cy="319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580" name="TextBox 5"/>
          <p:cNvSpPr txBox="1">
            <a:spLocks noChangeArrowheads="1"/>
          </p:cNvSpPr>
          <p:nvPr/>
        </p:nvSpPr>
        <p:spPr bwMode="auto">
          <a:xfrm>
            <a:off x="5095875" y="1295400"/>
            <a:ext cx="5410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sz="1700">
                <a:solidFill>
                  <a:schemeClr val="tx1"/>
                </a:solidFill>
                <a:latin typeface="Arial" panose="020B0604020202020204" pitchFamily="34" charset="0"/>
                <a:ea typeface="宋体" panose="02010600030101010101" pitchFamily="2" charset="-122"/>
              </a:defRPr>
            </a:lvl1pPr>
            <a:lvl2pPr marL="742950" indent="-285750" eaLnBrk="0" hangingPunct="0">
              <a:defRPr sz="1700">
                <a:solidFill>
                  <a:schemeClr val="tx1"/>
                </a:solidFill>
                <a:latin typeface="Arial" panose="020B0604020202020204" pitchFamily="34" charset="0"/>
                <a:ea typeface="宋体" panose="02010600030101010101" pitchFamily="2" charset="-122"/>
              </a:defRPr>
            </a:lvl2pPr>
            <a:lvl3pPr marL="1143000" indent="-228600" eaLnBrk="0" hangingPunct="0">
              <a:defRPr sz="1700">
                <a:solidFill>
                  <a:schemeClr val="tx1"/>
                </a:solidFill>
                <a:latin typeface="Arial" panose="020B0604020202020204" pitchFamily="34" charset="0"/>
                <a:ea typeface="宋体" panose="02010600030101010101" pitchFamily="2" charset="-122"/>
              </a:defRPr>
            </a:lvl3pPr>
            <a:lvl4pPr marL="1600200" indent="-228600" eaLnBrk="0" hangingPunct="0">
              <a:defRPr sz="1700">
                <a:solidFill>
                  <a:schemeClr val="tx1"/>
                </a:solidFill>
                <a:latin typeface="Arial" panose="020B0604020202020204" pitchFamily="34" charset="0"/>
                <a:ea typeface="宋体" panose="02010600030101010101" pitchFamily="2" charset="-122"/>
              </a:defRPr>
            </a:lvl4pPr>
            <a:lvl5pPr marL="2057400" indent="-228600" eaLnBrk="0" hangingPunct="0">
              <a:defRPr sz="17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9pPr>
          </a:lstStyle>
          <a:p>
            <a:pPr eaLnBrk="1" hangingPunct="1">
              <a:buClr>
                <a:srgbClr val="C00000"/>
              </a:buClr>
              <a:buFont typeface="Wingdings" panose="05000000000000000000" pitchFamily="2" charset="2"/>
              <a:buChar char="l"/>
            </a:pPr>
            <a:r>
              <a:rPr lang="en-US" altLang="zh-CN" sz="1600"/>
              <a:t>When all implants are securely in place, place the Hold sleeve onto the reduction screw and break the tail with the Tap Breaker</a:t>
            </a:r>
          </a:p>
          <a:p>
            <a:pPr eaLnBrk="1" hangingPunct="1">
              <a:buClr>
                <a:srgbClr val="C00000"/>
              </a:buClr>
              <a:buFont typeface="Wingdings" panose="05000000000000000000" pitchFamily="2" charset="2"/>
              <a:buChar char="l"/>
            </a:pPr>
            <a:endParaRPr lang="en-US" altLang="zh-CN" sz="1600"/>
          </a:p>
          <a:p>
            <a:pPr eaLnBrk="1" hangingPunct="1">
              <a:buClr>
                <a:srgbClr val="C00000"/>
              </a:buClr>
              <a:buFont typeface="Wingdings" panose="05000000000000000000" pitchFamily="2" charset="2"/>
              <a:buChar char="l"/>
            </a:pPr>
            <a:r>
              <a:rPr lang="en-US" altLang="zh-CN" sz="1600"/>
              <a:t>Final tightening the set screw with the Counter Torque and Torque-Limiting Driver</a:t>
            </a:r>
          </a:p>
        </p:txBody>
      </p:sp>
      <p:pic>
        <p:nvPicPr>
          <p:cNvPr id="24581" name="图片 6" descr="27 钉尾折断扶持器.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10475" y="2819400"/>
            <a:ext cx="215265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图片 7" descr="28 复位钉折断器.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48275" y="3352800"/>
            <a:ext cx="35052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图片 8" descr="30 扭力扳手.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337175" y="4495800"/>
            <a:ext cx="24257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图片 9" descr="26 对抗套筒.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7762875" y="4495800"/>
            <a:ext cx="2133600"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5" name="TextBox 10"/>
          <p:cNvSpPr txBox="1">
            <a:spLocks noChangeArrowheads="1"/>
          </p:cNvSpPr>
          <p:nvPr/>
        </p:nvSpPr>
        <p:spPr bwMode="auto">
          <a:xfrm>
            <a:off x="5248275" y="3959225"/>
            <a:ext cx="11493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700">
                <a:solidFill>
                  <a:schemeClr val="tx1"/>
                </a:solidFill>
                <a:latin typeface="Arial" panose="020B0604020202020204" pitchFamily="34" charset="0"/>
                <a:ea typeface="宋体" panose="02010600030101010101" pitchFamily="2" charset="-122"/>
              </a:defRPr>
            </a:lvl1pPr>
            <a:lvl2pPr marL="742950" indent="-285750" eaLnBrk="0" hangingPunct="0">
              <a:defRPr sz="1700">
                <a:solidFill>
                  <a:schemeClr val="tx1"/>
                </a:solidFill>
                <a:latin typeface="Arial" panose="020B0604020202020204" pitchFamily="34" charset="0"/>
                <a:ea typeface="宋体" panose="02010600030101010101" pitchFamily="2" charset="-122"/>
              </a:defRPr>
            </a:lvl2pPr>
            <a:lvl3pPr marL="1143000" indent="-228600" eaLnBrk="0" hangingPunct="0">
              <a:defRPr sz="1700">
                <a:solidFill>
                  <a:schemeClr val="tx1"/>
                </a:solidFill>
                <a:latin typeface="Arial" panose="020B0604020202020204" pitchFamily="34" charset="0"/>
                <a:ea typeface="宋体" panose="02010600030101010101" pitchFamily="2" charset="-122"/>
              </a:defRPr>
            </a:lvl3pPr>
            <a:lvl4pPr marL="1600200" indent="-228600" eaLnBrk="0" hangingPunct="0">
              <a:defRPr sz="1700">
                <a:solidFill>
                  <a:schemeClr val="tx1"/>
                </a:solidFill>
                <a:latin typeface="Arial" panose="020B0604020202020204" pitchFamily="34" charset="0"/>
                <a:ea typeface="宋体" panose="02010600030101010101" pitchFamily="2" charset="-122"/>
              </a:defRPr>
            </a:lvl4pPr>
            <a:lvl5pPr marL="2057400" indent="-228600" eaLnBrk="0" hangingPunct="0">
              <a:defRPr sz="17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9pPr>
          </a:lstStyle>
          <a:p>
            <a:pPr eaLnBrk="1" hangingPunct="1"/>
            <a:r>
              <a:rPr lang="en-US" altLang="zh-CN" sz="1400"/>
              <a:t>Tap Breaker</a:t>
            </a:r>
            <a:endParaRPr lang="zh-CN" altLang="en-US" sz="1400"/>
          </a:p>
        </p:txBody>
      </p:sp>
      <p:sp>
        <p:nvSpPr>
          <p:cNvPr id="24586" name="TextBox 11"/>
          <p:cNvSpPr txBox="1">
            <a:spLocks noChangeArrowheads="1"/>
          </p:cNvSpPr>
          <p:nvPr/>
        </p:nvSpPr>
        <p:spPr bwMode="auto">
          <a:xfrm>
            <a:off x="7604125" y="4187825"/>
            <a:ext cx="11509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700">
                <a:solidFill>
                  <a:schemeClr val="tx1"/>
                </a:solidFill>
                <a:latin typeface="Arial" panose="020B0604020202020204" pitchFamily="34" charset="0"/>
                <a:ea typeface="宋体" panose="02010600030101010101" pitchFamily="2" charset="-122"/>
              </a:defRPr>
            </a:lvl1pPr>
            <a:lvl2pPr marL="742950" indent="-285750" eaLnBrk="0" hangingPunct="0">
              <a:defRPr sz="1700">
                <a:solidFill>
                  <a:schemeClr val="tx1"/>
                </a:solidFill>
                <a:latin typeface="Arial" panose="020B0604020202020204" pitchFamily="34" charset="0"/>
                <a:ea typeface="宋体" panose="02010600030101010101" pitchFamily="2" charset="-122"/>
              </a:defRPr>
            </a:lvl2pPr>
            <a:lvl3pPr marL="1143000" indent="-228600" eaLnBrk="0" hangingPunct="0">
              <a:defRPr sz="1700">
                <a:solidFill>
                  <a:schemeClr val="tx1"/>
                </a:solidFill>
                <a:latin typeface="Arial" panose="020B0604020202020204" pitchFamily="34" charset="0"/>
                <a:ea typeface="宋体" panose="02010600030101010101" pitchFamily="2" charset="-122"/>
              </a:defRPr>
            </a:lvl3pPr>
            <a:lvl4pPr marL="1600200" indent="-228600" eaLnBrk="0" hangingPunct="0">
              <a:defRPr sz="1700">
                <a:solidFill>
                  <a:schemeClr val="tx1"/>
                </a:solidFill>
                <a:latin typeface="Arial" panose="020B0604020202020204" pitchFamily="34" charset="0"/>
                <a:ea typeface="宋体" panose="02010600030101010101" pitchFamily="2" charset="-122"/>
              </a:defRPr>
            </a:lvl4pPr>
            <a:lvl5pPr marL="2057400" indent="-228600" eaLnBrk="0" hangingPunct="0">
              <a:defRPr sz="17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9pPr>
          </a:lstStyle>
          <a:p>
            <a:pPr eaLnBrk="1" hangingPunct="1"/>
            <a:r>
              <a:rPr lang="en-US" altLang="zh-CN" sz="1400"/>
              <a:t>Hold Sleeve</a:t>
            </a:r>
            <a:endParaRPr lang="zh-CN" altLang="en-US" sz="1400"/>
          </a:p>
        </p:txBody>
      </p:sp>
      <p:sp>
        <p:nvSpPr>
          <p:cNvPr id="24587" name="TextBox 12"/>
          <p:cNvSpPr txBox="1">
            <a:spLocks noChangeArrowheads="1"/>
          </p:cNvSpPr>
          <p:nvPr/>
        </p:nvSpPr>
        <p:spPr bwMode="auto">
          <a:xfrm>
            <a:off x="5903913" y="5867400"/>
            <a:ext cx="19351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700">
                <a:solidFill>
                  <a:schemeClr val="tx1"/>
                </a:solidFill>
                <a:latin typeface="Arial" panose="020B0604020202020204" pitchFamily="34" charset="0"/>
                <a:ea typeface="宋体" panose="02010600030101010101" pitchFamily="2" charset="-122"/>
              </a:defRPr>
            </a:lvl1pPr>
            <a:lvl2pPr marL="742950" indent="-285750" eaLnBrk="0" hangingPunct="0">
              <a:defRPr sz="1700">
                <a:solidFill>
                  <a:schemeClr val="tx1"/>
                </a:solidFill>
                <a:latin typeface="Arial" panose="020B0604020202020204" pitchFamily="34" charset="0"/>
                <a:ea typeface="宋体" panose="02010600030101010101" pitchFamily="2" charset="-122"/>
              </a:defRPr>
            </a:lvl2pPr>
            <a:lvl3pPr marL="1143000" indent="-228600" eaLnBrk="0" hangingPunct="0">
              <a:defRPr sz="1700">
                <a:solidFill>
                  <a:schemeClr val="tx1"/>
                </a:solidFill>
                <a:latin typeface="Arial" panose="020B0604020202020204" pitchFamily="34" charset="0"/>
                <a:ea typeface="宋体" panose="02010600030101010101" pitchFamily="2" charset="-122"/>
              </a:defRPr>
            </a:lvl3pPr>
            <a:lvl4pPr marL="1600200" indent="-228600" eaLnBrk="0" hangingPunct="0">
              <a:defRPr sz="1700">
                <a:solidFill>
                  <a:schemeClr val="tx1"/>
                </a:solidFill>
                <a:latin typeface="Arial" panose="020B0604020202020204" pitchFamily="34" charset="0"/>
                <a:ea typeface="宋体" panose="02010600030101010101" pitchFamily="2" charset="-122"/>
              </a:defRPr>
            </a:lvl4pPr>
            <a:lvl5pPr marL="2057400" indent="-228600" eaLnBrk="0" hangingPunct="0">
              <a:defRPr sz="17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9pPr>
          </a:lstStyle>
          <a:p>
            <a:pPr eaLnBrk="1" hangingPunct="1"/>
            <a:r>
              <a:rPr lang="en-US" altLang="zh-CN" sz="1400"/>
              <a:t>Torque-Limiting Driver</a:t>
            </a:r>
            <a:endParaRPr lang="zh-CN" altLang="en-US" sz="1400"/>
          </a:p>
        </p:txBody>
      </p:sp>
      <p:sp>
        <p:nvSpPr>
          <p:cNvPr id="24588" name="TextBox 13"/>
          <p:cNvSpPr txBox="1">
            <a:spLocks noChangeArrowheads="1"/>
          </p:cNvSpPr>
          <p:nvPr/>
        </p:nvSpPr>
        <p:spPr bwMode="auto">
          <a:xfrm>
            <a:off x="7762875" y="5029200"/>
            <a:ext cx="1412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700">
                <a:solidFill>
                  <a:schemeClr val="tx1"/>
                </a:solidFill>
                <a:latin typeface="Arial" panose="020B0604020202020204" pitchFamily="34" charset="0"/>
                <a:ea typeface="宋体" panose="02010600030101010101" pitchFamily="2" charset="-122"/>
              </a:defRPr>
            </a:lvl1pPr>
            <a:lvl2pPr marL="742950" indent="-285750" eaLnBrk="0" hangingPunct="0">
              <a:defRPr sz="1700">
                <a:solidFill>
                  <a:schemeClr val="tx1"/>
                </a:solidFill>
                <a:latin typeface="Arial" panose="020B0604020202020204" pitchFamily="34" charset="0"/>
                <a:ea typeface="宋体" panose="02010600030101010101" pitchFamily="2" charset="-122"/>
              </a:defRPr>
            </a:lvl2pPr>
            <a:lvl3pPr marL="1143000" indent="-228600" eaLnBrk="0" hangingPunct="0">
              <a:defRPr sz="1700">
                <a:solidFill>
                  <a:schemeClr val="tx1"/>
                </a:solidFill>
                <a:latin typeface="Arial" panose="020B0604020202020204" pitchFamily="34" charset="0"/>
                <a:ea typeface="宋体" panose="02010600030101010101" pitchFamily="2" charset="-122"/>
              </a:defRPr>
            </a:lvl3pPr>
            <a:lvl4pPr marL="1600200" indent="-228600" eaLnBrk="0" hangingPunct="0">
              <a:defRPr sz="1700">
                <a:solidFill>
                  <a:schemeClr val="tx1"/>
                </a:solidFill>
                <a:latin typeface="Arial" panose="020B0604020202020204" pitchFamily="34" charset="0"/>
                <a:ea typeface="宋体" panose="02010600030101010101" pitchFamily="2" charset="-122"/>
              </a:defRPr>
            </a:lvl4pPr>
            <a:lvl5pPr marL="2057400" indent="-228600" eaLnBrk="0" hangingPunct="0">
              <a:defRPr sz="17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9pPr>
          </a:lstStyle>
          <a:p>
            <a:pPr eaLnBrk="1" hangingPunct="1"/>
            <a:r>
              <a:rPr lang="en-US" altLang="zh-CN" sz="1400"/>
              <a:t>Counter Torque</a:t>
            </a:r>
            <a:endParaRPr lang="zh-CN" altLang="en-US" sz="14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标题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zh-CN" sz="3600" smtClean="0">
                <a:solidFill>
                  <a:srgbClr val="C00000"/>
                </a:solidFill>
              </a:rPr>
              <a:t>Connector Placement</a:t>
            </a:r>
            <a:endParaRPr lang="zh-CN" altLang="en-US" sz="3600" smtClean="0">
              <a:solidFill>
                <a:srgbClr val="C00000"/>
              </a:solidFill>
            </a:endParaRPr>
          </a:p>
        </p:txBody>
      </p:sp>
      <p:grpSp>
        <p:nvGrpSpPr>
          <p:cNvPr id="25603" name="组合 3"/>
          <p:cNvGrpSpPr>
            <a:grpSpLocks/>
          </p:cNvGrpSpPr>
          <p:nvPr/>
        </p:nvGrpSpPr>
        <p:grpSpPr bwMode="auto">
          <a:xfrm>
            <a:off x="523875" y="1600200"/>
            <a:ext cx="5257800" cy="3200400"/>
            <a:chOff x="825500" y="1964084"/>
            <a:chExt cx="5296099" cy="3486150"/>
          </a:xfrm>
        </p:grpSpPr>
        <p:pic>
          <p:nvPicPr>
            <p:cNvPr id="25609"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500" y="1964084"/>
              <a:ext cx="3114675"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0"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936" y="1964084"/>
              <a:ext cx="2125663"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604" name="TextBox 5"/>
          <p:cNvSpPr txBox="1">
            <a:spLocks noChangeArrowheads="1"/>
          </p:cNvSpPr>
          <p:nvPr/>
        </p:nvSpPr>
        <p:spPr bwMode="auto">
          <a:xfrm>
            <a:off x="5924550" y="1752600"/>
            <a:ext cx="442912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sz="1700">
                <a:solidFill>
                  <a:schemeClr val="tx1"/>
                </a:solidFill>
                <a:latin typeface="Arial" panose="020B0604020202020204" pitchFamily="34" charset="0"/>
                <a:ea typeface="宋体" panose="02010600030101010101" pitchFamily="2" charset="-122"/>
              </a:defRPr>
            </a:lvl1pPr>
            <a:lvl2pPr marL="742950" indent="-285750" eaLnBrk="0" hangingPunct="0">
              <a:defRPr sz="1700">
                <a:solidFill>
                  <a:schemeClr val="tx1"/>
                </a:solidFill>
                <a:latin typeface="Arial" panose="020B0604020202020204" pitchFamily="34" charset="0"/>
                <a:ea typeface="宋体" panose="02010600030101010101" pitchFamily="2" charset="-122"/>
              </a:defRPr>
            </a:lvl2pPr>
            <a:lvl3pPr marL="1143000" indent="-228600" eaLnBrk="0" hangingPunct="0">
              <a:defRPr sz="1700">
                <a:solidFill>
                  <a:schemeClr val="tx1"/>
                </a:solidFill>
                <a:latin typeface="Arial" panose="020B0604020202020204" pitchFamily="34" charset="0"/>
                <a:ea typeface="宋体" panose="02010600030101010101" pitchFamily="2" charset="-122"/>
              </a:defRPr>
            </a:lvl3pPr>
            <a:lvl4pPr marL="1600200" indent="-228600" eaLnBrk="0" hangingPunct="0">
              <a:defRPr sz="1700">
                <a:solidFill>
                  <a:schemeClr val="tx1"/>
                </a:solidFill>
                <a:latin typeface="Arial" panose="020B0604020202020204" pitchFamily="34" charset="0"/>
                <a:ea typeface="宋体" panose="02010600030101010101" pitchFamily="2" charset="-122"/>
              </a:defRPr>
            </a:lvl4pPr>
            <a:lvl5pPr marL="2057400" indent="-228600" eaLnBrk="0" hangingPunct="0">
              <a:defRPr sz="17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9pPr>
          </a:lstStyle>
          <a:p>
            <a:pPr eaLnBrk="1" hangingPunct="1">
              <a:buClr>
                <a:srgbClr val="C00000"/>
              </a:buClr>
              <a:buFont typeface="Wingdings" panose="05000000000000000000" pitchFamily="2" charset="2"/>
              <a:buChar char="l"/>
            </a:pPr>
            <a:r>
              <a:rPr lang="en-US" altLang="zh-CN" sz="1600"/>
              <a:t>Select the appropriate connector, place the connector on the rod with the Crosslink Holder</a:t>
            </a:r>
          </a:p>
          <a:p>
            <a:pPr eaLnBrk="1" hangingPunct="1">
              <a:buClr>
                <a:srgbClr val="C00000"/>
              </a:buClr>
              <a:buFont typeface="Wingdings" panose="05000000000000000000" pitchFamily="2" charset="2"/>
              <a:buChar char="l"/>
            </a:pPr>
            <a:endParaRPr lang="en-US" altLang="zh-CN" sz="1600"/>
          </a:p>
          <a:p>
            <a:pPr eaLnBrk="1" hangingPunct="1">
              <a:buClr>
                <a:srgbClr val="C00000"/>
              </a:buClr>
              <a:buFont typeface="Wingdings" panose="05000000000000000000" pitchFamily="2" charset="2"/>
              <a:buChar char="l"/>
            </a:pPr>
            <a:r>
              <a:rPr lang="en-US" altLang="zh-CN" sz="1600"/>
              <a:t>Adjust the position, and tighten the screw by the Screwdriver for  connector  </a:t>
            </a:r>
          </a:p>
        </p:txBody>
      </p:sp>
      <p:pic>
        <p:nvPicPr>
          <p:cNvPr id="25605" name="图片 6" descr="37 持横连钳.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38875" y="3810000"/>
            <a:ext cx="4105275" cy="211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图片 7" descr="36 横连板起子.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23875" y="4953000"/>
            <a:ext cx="512921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TextBox 8"/>
          <p:cNvSpPr txBox="1">
            <a:spLocks noChangeArrowheads="1"/>
          </p:cNvSpPr>
          <p:nvPr/>
        </p:nvSpPr>
        <p:spPr bwMode="auto">
          <a:xfrm>
            <a:off x="8778875" y="5254625"/>
            <a:ext cx="1498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700">
                <a:solidFill>
                  <a:schemeClr val="tx1"/>
                </a:solidFill>
                <a:latin typeface="Arial" panose="020B0604020202020204" pitchFamily="34" charset="0"/>
                <a:ea typeface="宋体" panose="02010600030101010101" pitchFamily="2" charset="-122"/>
              </a:defRPr>
            </a:lvl1pPr>
            <a:lvl2pPr marL="742950" indent="-285750" eaLnBrk="0" hangingPunct="0">
              <a:defRPr sz="1700">
                <a:solidFill>
                  <a:schemeClr val="tx1"/>
                </a:solidFill>
                <a:latin typeface="Arial" panose="020B0604020202020204" pitchFamily="34" charset="0"/>
                <a:ea typeface="宋体" panose="02010600030101010101" pitchFamily="2" charset="-122"/>
              </a:defRPr>
            </a:lvl2pPr>
            <a:lvl3pPr marL="1143000" indent="-228600" eaLnBrk="0" hangingPunct="0">
              <a:defRPr sz="1700">
                <a:solidFill>
                  <a:schemeClr val="tx1"/>
                </a:solidFill>
                <a:latin typeface="Arial" panose="020B0604020202020204" pitchFamily="34" charset="0"/>
                <a:ea typeface="宋体" panose="02010600030101010101" pitchFamily="2" charset="-122"/>
              </a:defRPr>
            </a:lvl3pPr>
            <a:lvl4pPr marL="1600200" indent="-228600" eaLnBrk="0" hangingPunct="0">
              <a:defRPr sz="1700">
                <a:solidFill>
                  <a:schemeClr val="tx1"/>
                </a:solidFill>
                <a:latin typeface="Arial" panose="020B0604020202020204" pitchFamily="34" charset="0"/>
                <a:ea typeface="宋体" panose="02010600030101010101" pitchFamily="2" charset="-122"/>
              </a:defRPr>
            </a:lvl4pPr>
            <a:lvl5pPr marL="2057400" indent="-228600" eaLnBrk="0" hangingPunct="0">
              <a:defRPr sz="17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9pPr>
          </a:lstStyle>
          <a:p>
            <a:pPr eaLnBrk="1" hangingPunct="1"/>
            <a:r>
              <a:rPr lang="en-US" altLang="zh-CN" sz="1400"/>
              <a:t>Crosslink Holder</a:t>
            </a:r>
            <a:endParaRPr lang="zh-CN" altLang="en-US" sz="1400"/>
          </a:p>
        </p:txBody>
      </p:sp>
      <p:sp>
        <p:nvSpPr>
          <p:cNvPr id="25608" name="TextBox 9"/>
          <p:cNvSpPr txBox="1">
            <a:spLocks noChangeArrowheads="1"/>
          </p:cNvSpPr>
          <p:nvPr/>
        </p:nvSpPr>
        <p:spPr bwMode="auto">
          <a:xfrm>
            <a:off x="3592513" y="5638800"/>
            <a:ext cx="20367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700">
                <a:solidFill>
                  <a:schemeClr val="tx1"/>
                </a:solidFill>
                <a:latin typeface="Arial" panose="020B0604020202020204" pitchFamily="34" charset="0"/>
                <a:ea typeface="宋体" panose="02010600030101010101" pitchFamily="2" charset="-122"/>
              </a:defRPr>
            </a:lvl1pPr>
            <a:lvl2pPr marL="742950" indent="-285750" eaLnBrk="0" hangingPunct="0">
              <a:defRPr sz="1700">
                <a:solidFill>
                  <a:schemeClr val="tx1"/>
                </a:solidFill>
                <a:latin typeface="Arial" panose="020B0604020202020204" pitchFamily="34" charset="0"/>
                <a:ea typeface="宋体" panose="02010600030101010101" pitchFamily="2" charset="-122"/>
              </a:defRPr>
            </a:lvl2pPr>
            <a:lvl3pPr marL="1143000" indent="-228600" eaLnBrk="0" hangingPunct="0">
              <a:defRPr sz="1700">
                <a:solidFill>
                  <a:schemeClr val="tx1"/>
                </a:solidFill>
                <a:latin typeface="Arial" panose="020B0604020202020204" pitchFamily="34" charset="0"/>
                <a:ea typeface="宋体" panose="02010600030101010101" pitchFamily="2" charset="-122"/>
              </a:defRPr>
            </a:lvl3pPr>
            <a:lvl4pPr marL="1600200" indent="-228600" eaLnBrk="0" hangingPunct="0">
              <a:defRPr sz="1700">
                <a:solidFill>
                  <a:schemeClr val="tx1"/>
                </a:solidFill>
                <a:latin typeface="Arial" panose="020B0604020202020204" pitchFamily="34" charset="0"/>
                <a:ea typeface="宋体" panose="02010600030101010101" pitchFamily="2" charset="-122"/>
              </a:defRPr>
            </a:lvl4pPr>
            <a:lvl5pPr marL="2057400" indent="-228600" eaLnBrk="0" hangingPunct="0">
              <a:defRPr sz="17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9pPr>
          </a:lstStyle>
          <a:p>
            <a:pPr eaLnBrk="1" hangingPunct="1"/>
            <a:r>
              <a:rPr lang="en-US" altLang="zh-CN" sz="1400"/>
              <a:t>Hexagonal Screwdriver</a:t>
            </a:r>
            <a:endParaRPr lang="zh-CN" altLang="en-US" sz="14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标题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zh-CN" sz="3600" smtClean="0">
                <a:solidFill>
                  <a:srgbClr val="C00000"/>
                </a:solidFill>
              </a:rPr>
              <a:t>Q&amp;A</a:t>
            </a:r>
            <a:endParaRPr lang="zh-CN" altLang="en-US" sz="3600" smtClean="0">
              <a:solidFill>
                <a:srgbClr val="C00000"/>
              </a:solidFill>
            </a:endParaRPr>
          </a:p>
        </p:txBody>
      </p:sp>
      <p:sp>
        <p:nvSpPr>
          <p:cNvPr id="26627" name="TextBox 5"/>
          <p:cNvSpPr txBox="1">
            <a:spLocks noChangeArrowheads="1"/>
          </p:cNvSpPr>
          <p:nvPr/>
        </p:nvSpPr>
        <p:spPr bwMode="auto">
          <a:xfrm>
            <a:off x="676275" y="984250"/>
            <a:ext cx="9677400" cy="541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eaLnBrk="0" hangingPunct="0">
              <a:defRPr sz="1700">
                <a:solidFill>
                  <a:schemeClr val="tx1"/>
                </a:solidFill>
                <a:latin typeface="Arial" panose="020B0604020202020204" pitchFamily="34" charset="0"/>
                <a:ea typeface="宋体" panose="02010600030101010101" pitchFamily="2" charset="-122"/>
              </a:defRPr>
            </a:lvl1pPr>
            <a:lvl2pPr marL="742950" indent="-285750" eaLnBrk="0" hangingPunct="0">
              <a:defRPr sz="1700">
                <a:solidFill>
                  <a:schemeClr val="tx1"/>
                </a:solidFill>
                <a:latin typeface="Arial" panose="020B0604020202020204" pitchFamily="34" charset="0"/>
                <a:ea typeface="宋体" panose="02010600030101010101" pitchFamily="2" charset="-122"/>
              </a:defRPr>
            </a:lvl2pPr>
            <a:lvl3pPr marL="1143000" indent="-228600" eaLnBrk="0" hangingPunct="0">
              <a:defRPr sz="1700">
                <a:solidFill>
                  <a:schemeClr val="tx1"/>
                </a:solidFill>
                <a:latin typeface="Arial" panose="020B0604020202020204" pitchFamily="34" charset="0"/>
                <a:ea typeface="宋体" panose="02010600030101010101" pitchFamily="2" charset="-122"/>
              </a:defRPr>
            </a:lvl3pPr>
            <a:lvl4pPr marL="1600200" indent="-228600" eaLnBrk="0" hangingPunct="0">
              <a:defRPr sz="1700">
                <a:solidFill>
                  <a:schemeClr val="tx1"/>
                </a:solidFill>
                <a:latin typeface="Arial" panose="020B0604020202020204" pitchFamily="34" charset="0"/>
                <a:ea typeface="宋体" panose="02010600030101010101" pitchFamily="2" charset="-122"/>
              </a:defRPr>
            </a:lvl4pPr>
            <a:lvl5pPr marL="2057400" indent="-228600" eaLnBrk="0" hangingPunct="0">
              <a:defRPr sz="17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9pPr>
          </a:lstStyle>
          <a:p>
            <a:pPr eaLnBrk="1" hangingPunct="1">
              <a:buClr>
                <a:srgbClr val="C00000"/>
              </a:buClr>
              <a:buFont typeface="Wingdings" panose="05000000000000000000" pitchFamily="2" charset="2"/>
              <a:buChar char="l"/>
            </a:pPr>
            <a:r>
              <a:rPr lang="en-US" altLang="zh-CN" sz="1800" b="1">
                <a:solidFill>
                  <a:srgbClr val="C00000"/>
                </a:solidFill>
              </a:rPr>
              <a:t>Is a connector necessary?</a:t>
            </a:r>
          </a:p>
          <a:p>
            <a:pPr eaLnBrk="1" hangingPunct="1">
              <a:buClr>
                <a:srgbClr val="C00000"/>
              </a:buClr>
              <a:buFont typeface="Wingdings" panose="05000000000000000000" pitchFamily="2" charset="2"/>
              <a:buChar char="l"/>
            </a:pPr>
            <a:endParaRPr lang="en-US" altLang="zh-CN" sz="1600"/>
          </a:p>
          <a:p>
            <a:pPr eaLnBrk="1" hangingPunct="1">
              <a:buClr>
                <a:srgbClr val="C00000"/>
              </a:buClr>
            </a:pPr>
            <a:r>
              <a:rPr lang="en-US" altLang="zh-CN" sz="1600"/>
              <a:t>       It is recommended to use the connector to increase the rigidity of the whole construction </a:t>
            </a:r>
          </a:p>
          <a:p>
            <a:pPr eaLnBrk="1" hangingPunct="1">
              <a:buClr>
                <a:srgbClr val="C00000"/>
              </a:buClr>
              <a:buFont typeface="Wingdings" panose="05000000000000000000" pitchFamily="2" charset="2"/>
              <a:buChar char="l"/>
            </a:pPr>
            <a:endParaRPr lang="en-US" altLang="zh-CN" sz="1600"/>
          </a:p>
          <a:p>
            <a:pPr eaLnBrk="1" hangingPunct="1">
              <a:buClr>
                <a:srgbClr val="C00000"/>
              </a:buClr>
              <a:buFont typeface="Wingdings" panose="05000000000000000000" pitchFamily="2" charset="2"/>
              <a:buChar char="l"/>
            </a:pPr>
            <a:r>
              <a:rPr lang="en-US" altLang="zh-CN" sz="1800" b="1">
                <a:solidFill>
                  <a:srgbClr val="C00000"/>
                </a:solidFill>
              </a:rPr>
              <a:t>The length of the screws</a:t>
            </a:r>
          </a:p>
          <a:p>
            <a:pPr eaLnBrk="1" hangingPunct="1">
              <a:buClr>
                <a:srgbClr val="C00000"/>
              </a:buClr>
              <a:buFont typeface="Wingdings" panose="05000000000000000000" pitchFamily="2" charset="2"/>
              <a:buChar char="l"/>
            </a:pPr>
            <a:endParaRPr lang="en-US" altLang="zh-CN" sz="1600"/>
          </a:p>
          <a:p>
            <a:pPr eaLnBrk="1" hangingPunct="1">
              <a:buClr>
                <a:srgbClr val="C00000"/>
              </a:buClr>
            </a:pPr>
            <a:r>
              <a:rPr lang="en-US" altLang="zh-CN" sz="1600"/>
              <a:t>      The screws should extend 50-80% into the vertebral body. 40-45mm should be commonly used.</a:t>
            </a:r>
            <a:endParaRPr lang="zh-CN" altLang="en-US" sz="1600"/>
          </a:p>
          <a:p>
            <a:pPr eaLnBrk="1" hangingPunct="1">
              <a:buClr>
                <a:srgbClr val="C00000"/>
              </a:buClr>
            </a:pPr>
            <a:endParaRPr lang="en-US" altLang="zh-CN" sz="1600"/>
          </a:p>
          <a:p>
            <a:pPr eaLnBrk="1" hangingPunct="1">
              <a:buClr>
                <a:srgbClr val="C00000"/>
              </a:buClr>
              <a:buFont typeface="Wingdings" panose="05000000000000000000" pitchFamily="2" charset="2"/>
              <a:buChar char="l"/>
            </a:pPr>
            <a:r>
              <a:rPr lang="en-US" altLang="zh-CN" sz="1800" b="1">
                <a:solidFill>
                  <a:srgbClr val="C00000"/>
                </a:solidFill>
              </a:rPr>
              <a:t>The length of the rods</a:t>
            </a:r>
          </a:p>
          <a:p>
            <a:pPr eaLnBrk="1" hangingPunct="1">
              <a:buClr>
                <a:srgbClr val="C00000"/>
              </a:buClr>
              <a:buFont typeface="Wingdings" panose="05000000000000000000" pitchFamily="2" charset="2"/>
              <a:buChar char="l"/>
            </a:pPr>
            <a:endParaRPr lang="en-US" altLang="zh-CN" sz="1600"/>
          </a:p>
          <a:p>
            <a:pPr eaLnBrk="1" hangingPunct="1">
              <a:buClr>
                <a:srgbClr val="C00000"/>
              </a:buClr>
            </a:pPr>
            <a:r>
              <a:rPr lang="en-US" altLang="zh-CN" sz="1600"/>
              <a:t>      Usually, 60-70mm is used for 4 screws and 80-100mm is used for 6 screws</a:t>
            </a:r>
          </a:p>
          <a:p>
            <a:pPr eaLnBrk="1" hangingPunct="1">
              <a:buClr>
                <a:srgbClr val="C00000"/>
              </a:buClr>
            </a:pPr>
            <a:endParaRPr lang="en-US" altLang="zh-CN" sz="1600"/>
          </a:p>
          <a:p>
            <a:pPr eaLnBrk="1" hangingPunct="1">
              <a:buClr>
                <a:srgbClr val="C00000"/>
              </a:buClr>
              <a:buFont typeface="Wingdings" panose="05000000000000000000" pitchFamily="2" charset="2"/>
              <a:buChar char="l"/>
            </a:pPr>
            <a:r>
              <a:rPr lang="en-US" altLang="zh-CN" sz="1800" b="1">
                <a:solidFill>
                  <a:srgbClr val="C00000"/>
                </a:solidFill>
              </a:rPr>
              <a:t>The  angle of the Reduction Screw</a:t>
            </a:r>
          </a:p>
          <a:p>
            <a:pPr eaLnBrk="1" hangingPunct="1">
              <a:buClr>
                <a:srgbClr val="C00000"/>
              </a:buClr>
              <a:buFont typeface="Wingdings" panose="05000000000000000000" pitchFamily="2" charset="2"/>
              <a:buChar char="l"/>
            </a:pPr>
            <a:endParaRPr lang="en-US" altLang="zh-CN" sz="1600"/>
          </a:p>
          <a:p>
            <a:pPr eaLnBrk="1" hangingPunct="1">
              <a:buClr>
                <a:srgbClr val="C00000"/>
              </a:buClr>
            </a:pPr>
            <a:r>
              <a:rPr lang="en-US" altLang="zh-CN" sz="1600"/>
              <a:t>      30°angle of variability</a:t>
            </a:r>
          </a:p>
          <a:p>
            <a:pPr eaLnBrk="1" hangingPunct="1">
              <a:buClr>
                <a:srgbClr val="C00000"/>
              </a:buClr>
              <a:buFont typeface="Wingdings" panose="05000000000000000000" pitchFamily="2" charset="2"/>
              <a:buChar char="l"/>
            </a:pPr>
            <a:endParaRPr lang="en-US" altLang="zh-CN" sz="1800" b="1">
              <a:solidFill>
                <a:srgbClr val="C00000"/>
              </a:solidFill>
            </a:endParaRPr>
          </a:p>
          <a:p>
            <a:pPr eaLnBrk="1" hangingPunct="1">
              <a:buClr>
                <a:srgbClr val="C00000"/>
              </a:buClr>
              <a:buFont typeface="Wingdings" panose="05000000000000000000" pitchFamily="2" charset="2"/>
              <a:buChar char="l"/>
            </a:pPr>
            <a:r>
              <a:rPr lang="en-US" altLang="zh-CN" sz="1800" b="1">
                <a:solidFill>
                  <a:srgbClr val="C00000"/>
                </a:solidFill>
              </a:rPr>
              <a:t>The different instruments of GSS5.5 &amp; GSS 6.0?</a:t>
            </a:r>
          </a:p>
          <a:p>
            <a:pPr eaLnBrk="1" hangingPunct="1">
              <a:buClr>
                <a:srgbClr val="C00000"/>
              </a:buClr>
              <a:buFont typeface="Wingdings" panose="05000000000000000000" pitchFamily="2" charset="2"/>
              <a:buChar char="l"/>
            </a:pPr>
            <a:endParaRPr lang="en-US" altLang="zh-CN" sz="1600"/>
          </a:p>
          <a:p>
            <a:pPr eaLnBrk="1" hangingPunct="1">
              <a:buClr>
                <a:srgbClr val="C00000"/>
              </a:buClr>
            </a:pPr>
            <a:r>
              <a:rPr lang="en-US" altLang="zh-CN" sz="1600"/>
              <a:t>      Multi Axial Screwdriver, Fixed Angle Screwdriver, Rod Template, Hold sleeve, Tap Breaker &amp; Rod Reducer with Pistol Grip</a:t>
            </a:r>
          </a:p>
          <a:p>
            <a:pPr eaLnBrk="1" hangingPunct="1">
              <a:buClr>
                <a:srgbClr val="C00000"/>
              </a:buClr>
            </a:pPr>
            <a:r>
              <a:rPr lang="en-US" altLang="zh-CN" sz="1600"/>
              <a: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Users\50225905\Desktop\封底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8"/>
            <a:ext cx="1080135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1590675" y="2438400"/>
            <a:ext cx="7315200" cy="1446550"/>
          </a:xfrm>
          <a:prstGeom prst="rect">
            <a:avLst/>
          </a:prstGeom>
          <a:noFill/>
        </p:spPr>
        <p:txBody>
          <a:bodyPr>
            <a:spAutoFit/>
          </a:bodyPr>
          <a:lstStyle/>
          <a:p>
            <a:pPr algn="ctr">
              <a:defRPr/>
            </a:pPr>
            <a:r>
              <a:rPr lang="en-US" altLang="zh-CN" sz="8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rPr>
              <a:t>Thank You</a:t>
            </a:r>
            <a:endParaRPr lang="zh-CN" altLang="en-US" sz="8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标题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zh-CN" sz="3600" smtClean="0">
                <a:solidFill>
                  <a:srgbClr val="C00000"/>
                </a:solidFill>
              </a:rPr>
              <a:t>General anatomy of vertebrae </a:t>
            </a:r>
            <a:endParaRPr lang="zh-CN" altLang="en-US" sz="3600" smtClean="0">
              <a:solidFill>
                <a:srgbClr val="C00000"/>
              </a:solidFill>
            </a:endParaRPr>
          </a:p>
        </p:txBody>
      </p:sp>
      <p:pic>
        <p:nvPicPr>
          <p:cNvPr id="4099" name="图片 3" descr="B978070205131900002X_f002-019-9780702051319.jpg"/>
          <p:cNvPicPr>
            <a:picLocks noChangeAspect="1"/>
          </p:cNvPicPr>
          <p:nvPr/>
        </p:nvPicPr>
        <p:blipFill>
          <a:blip r:embed="rId3">
            <a:extLst>
              <a:ext uri="{28A0092B-C50C-407E-A947-70E740481C1C}">
                <a14:useLocalDpi xmlns:a14="http://schemas.microsoft.com/office/drawing/2010/main" val="0"/>
              </a:ext>
            </a:extLst>
          </a:blip>
          <a:srcRect r="48166"/>
          <a:stretch>
            <a:fillRect/>
          </a:stretch>
        </p:blipFill>
        <p:spPr bwMode="auto">
          <a:xfrm>
            <a:off x="752475" y="1600200"/>
            <a:ext cx="45720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矩形 4"/>
          <p:cNvSpPr>
            <a:spLocks noChangeArrowheads="1"/>
          </p:cNvSpPr>
          <p:nvPr/>
        </p:nvSpPr>
        <p:spPr bwMode="auto">
          <a:xfrm>
            <a:off x="5553075" y="1371600"/>
            <a:ext cx="48768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1463" indent="-271463" eaLnBrk="0" hangingPunct="0">
              <a:defRPr sz="1700">
                <a:solidFill>
                  <a:schemeClr val="tx1"/>
                </a:solidFill>
                <a:latin typeface="Arial" panose="020B0604020202020204" pitchFamily="34" charset="0"/>
                <a:ea typeface="宋体" panose="02010600030101010101" pitchFamily="2" charset="-122"/>
              </a:defRPr>
            </a:lvl1pPr>
            <a:lvl2pPr marL="742950" indent="-285750" eaLnBrk="0" hangingPunct="0">
              <a:defRPr sz="1700">
                <a:solidFill>
                  <a:schemeClr val="tx1"/>
                </a:solidFill>
                <a:latin typeface="Arial" panose="020B0604020202020204" pitchFamily="34" charset="0"/>
                <a:ea typeface="宋体" panose="02010600030101010101" pitchFamily="2" charset="-122"/>
              </a:defRPr>
            </a:lvl2pPr>
            <a:lvl3pPr marL="1143000" indent="-228600" eaLnBrk="0" hangingPunct="0">
              <a:defRPr sz="1700">
                <a:solidFill>
                  <a:schemeClr val="tx1"/>
                </a:solidFill>
                <a:latin typeface="Arial" panose="020B0604020202020204" pitchFamily="34" charset="0"/>
                <a:ea typeface="宋体" panose="02010600030101010101" pitchFamily="2" charset="-122"/>
              </a:defRPr>
            </a:lvl3pPr>
            <a:lvl4pPr marL="1600200" indent="-228600" eaLnBrk="0" hangingPunct="0">
              <a:defRPr sz="1700">
                <a:solidFill>
                  <a:schemeClr val="tx1"/>
                </a:solidFill>
                <a:latin typeface="Arial" panose="020B0604020202020204" pitchFamily="34" charset="0"/>
                <a:ea typeface="宋体" panose="02010600030101010101" pitchFamily="2" charset="-122"/>
              </a:defRPr>
            </a:lvl4pPr>
            <a:lvl5pPr marL="2057400" indent="-228600" eaLnBrk="0" hangingPunct="0">
              <a:defRPr sz="17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9pPr>
          </a:lstStyle>
          <a:p>
            <a:pPr eaLnBrk="1" hangingPunct="1">
              <a:lnSpc>
                <a:spcPct val="140000"/>
              </a:lnSpc>
              <a:buClr>
                <a:srgbClr val="C00000"/>
              </a:buClr>
              <a:buFont typeface="Wingdings" panose="05000000000000000000" pitchFamily="2" charset="2"/>
              <a:buChar char="l"/>
            </a:pPr>
            <a:r>
              <a:rPr lang="en-US" altLang="zh-CN" sz="1600"/>
              <a:t>Vertebral Body: </a:t>
            </a:r>
            <a:r>
              <a:rPr lang="en-US" altLang="zh-CN" sz="1400"/>
              <a:t>the primary area of weight bearing</a:t>
            </a:r>
          </a:p>
          <a:p>
            <a:pPr eaLnBrk="1" hangingPunct="1">
              <a:lnSpc>
                <a:spcPct val="140000"/>
              </a:lnSpc>
              <a:buClr>
                <a:srgbClr val="C00000"/>
              </a:buClr>
              <a:buFont typeface="Wingdings" panose="05000000000000000000" pitchFamily="2" charset="2"/>
              <a:buChar char="l"/>
            </a:pPr>
            <a:r>
              <a:rPr lang="en-US" altLang="zh-CN" sz="1600"/>
              <a:t>Vertebral arch: </a:t>
            </a:r>
            <a:r>
              <a:rPr lang="en-US" altLang="zh-CN" sz="1400"/>
              <a:t>made up of Pedicle and Lamina</a:t>
            </a:r>
          </a:p>
          <a:p>
            <a:pPr eaLnBrk="1" hangingPunct="1">
              <a:lnSpc>
                <a:spcPct val="140000"/>
              </a:lnSpc>
              <a:buClr>
                <a:srgbClr val="C00000"/>
              </a:buClr>
              <a:buFont typeface="Wingdings" panose="05000000000000000000" pitchFamily="2" charset="2"/>
              <a:buChar char="l"/>
            </a:pPr>
            <a:r>
              <a:rPr lang="en-US" altLang="zh-CN" sz="1600"/>
              <a:t>Vertebral Foramen: </a:t>
            </a:r>
            <a:r>
              <a:rPr lang="en-US" altLang="zh-CN" sz="1400"/>
              <a:t>containing the spinal cord</a:t>
            </a:r>
          </a:p>
          <a:p>
            <a:pPr eaLnBrk="1" hangingPunct="1">
              <a:lnSpc>
                <a:spcPct val="140000"/>
              </a:lnSpc>
              <a:buClr>
                <a:srgbClr val="C00000"/>
              </a:buClr>
              <a:buFont typeface="Wingdings" panose="05000000000000000000" pitchFamily="2" charset="2"/>
              <a:buChar char="l"/>
            </a:pPr>
            <a:r>
              <a:rPr lang="en-US" altLang="zh-CN" sz="1600"/>
              <a:t>Spinous process: </a:t>
            </a:r>
            <a:r>
              <a:rPr lang="en-US" altLang="zh-CN" sz="1400"/>
              <a:t>extends posteriorly </a:t>
            </a:r>
          </a:p>
          <a:p>
            <a:pPr eaLnBrk="1" hangingPunct="1">
              <a:lnSpc>
                <a:spcPct val="140000"/>
              </a:lnSpc>
              <a:buClr>
                <a:srgbClr val="C00000"/>
              </a:buClr>
              <a:buFont typeface="Wingdings" panose="05000000000000000000" pitchFamily="2" charset="2"/>
              <a:buChar char="l"/>
            </a:pPr>
            <a:r>
              <a:rPr lang="en-US" altLang="zh-CN" sz="1600"/>
              <a:t>Transverse process: </a:t>
            </a:r>
            <a:r>
              <a:rPr lang="en-US" altLang="zh-CN" sz="1400"/>
              <a:t>project sideways</a:t>
            </a:r>
          </a:p>
        </p:txBody>
      </p:sp>
      <p:sp>
        <p:nvSpPr>
          <p:cNvPr id="11" name="矩形 10"/>
          <p:cNvSpPr/>
          <p:nvPr/>
        </p:nvSpPr>
        <p:spPr>
          <a:xfrm>
            <a:off x="219075" y="2667000"/>
            <a:ext cx="1714500" cy="307975"/>
          </a:xfrm>
          <a:prstGeom prst="rect">
            <a:avLst/>
          </a:prstGeom>
        </p:spPr>
        <p:txBody>
          <a:bodyPr wrap="none">
            <a:spAutoFit/>
          </a:bodyPr>
          <a:lstStyle/>
          <a:p>
            <a:pPr>
              <a:defRPr/>
            </a:pPr>
            <a:r>
              <a:rPr lang="en-US" altLang="zh-CN" sz="1400" dirty="0">
                <a:latin typeface="+mn-lt"/>
                <a:ea typeface="宋体" charset="-122"/>
              </a:rPr>
              <a:t>Vertebral Foramen </a:t>
            </a:r>
            <a:endParaRPr lang="zh-CN" altLang="en-US" sz="1400" dirty="0">
              <a:latin typeface="+mn-lt"/>
              <a:ea typeface="宋体" charset="-122"/>
            </a:endParaRPr>
          </a:p>
        </p:txBody>
      </p:sp>
      <p:cxnSp>
        <p:nvCxnSpPr>
          <p:cNvPr id="13" name="直接连接符 12"/>
          <p:cNvCxnSpPr/>
          <p:nvPr/>
        </p:nvCxnSpPr>
        <p:spPr>
          <a:xfrm>
            <a:off x="1819275" y="2895600"/>
            <a:ext cx="1219200" cy="53340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pic>
        <p:nvPicPr>
          <p:cNvPr id="4103" name="图片 14" descr="vertical.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705475" y="3657600"/>
            <a:ext cx="4565650" cy="211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0525" y="5261445"/>
            <a:ext cx="2438400" cy="1843735"/>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zh-CN" sz="3600" smtClean="0">
                <a:solidFill>
                  <a:srgbClr val="C00000"/>
                </a:solidFill>
              </a:rPr>
              <a:t>The motion segment</a:t>
            </a:r>
            <a:endParaRPr lang="zh-CN" altLang="en-US" sz="3600" smtClean="0">
              <a:solidFill>
                <a:srgbClr val="C00000"/>
              </a:solidFill>
            </a:endParaRP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8756" y="824941"/>
            <a:ext cx="2814638"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矩形 5"/>
          <p:cNvSpPr>
            <a:spLocks noChangeArrowheads="1"/>
          </p:cNvSpPr>
          <p:nvPr/>
        </p:nvSpPr>
        <p:spPr bwMode="auto">
          <a:xfrm>
            <a:off x="4919627" y="959084"/>
            <a:ext cx="48768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1463" indent="-271463" eaLnBrk="0" hangingPunct="0">
              <a:defRPr sz="1700">
                <a:solidFill>
                  <a:schemeClr val="tx1"/>
                </a:solidFill>
                <a:latin typeface="Arial" panose="020B0604020202020204" pitchFamily="34" charset="0"/>
                <a:ea typeface="宋体" panose="02010600030101010101" pitchFamily="2" charset="-122"/>
              </a:defRPr>
            </a:lvl1pPr>
            <a:lvl2pPr marL="728663" indent="-271463" eaLnBrk="0" hangingPunct="0">
              <a:defRPr sz="1700">
                <a:solidFill>
                  <a:schemeClr val="tx1"/>
                </a:solidFill>
                <a:latin typeface="Arial" panose="020B0604020202020204" pitchFamily="34" charset="0"/>
                <a:ea typeface="宋体" panose="02010600030101010101" pitchFamily="2" charset="-122"/>
              </a:defRPr>
            </a:lvl2pPr>
            <a:lvl3pPr marL="1143000" indent="-228600" eaLnBrk="0" hangingPunct="0">
              <a:defRPr sz="1700">
                <a:solidFill>
                  <a:schemeClr val="tx1"/>
                </a:solidFill>
                <a:latin typeface="Arial" panose="020B0604020202020204" pitchFamily="34" charset="0"/>
                <a:ea typeface="宋体" panose="02010600030101010101" pitchFamily="2" charset="-122"/>
              </a:defRPr>
            </a:lvl3pPr>
            <a:lvl4pPr marL="1600200" indent="-228600" eaLnBrk="0" hangingPunct="0">
              <a:defRPr sz="1700">
                <a:solidFill>
                  <a:schemeClr val="tx1"/>
                </a:solidFill>
                <a:latin typeface="Arial" panose="020B0604020202020204" pitchFamily="34" charset="0"/>
                <a:ea typeface="宋体" panose="02010600030101010101" pitchFamily="2" charset="-122"/>
              </a:defRPr>
            </a:lvl4pPr>
            <a:lvl5pPr marL="2057400" indent="-228600" eaLnBrk="0" hangingPunct="0">
              <a:defRPr sz="17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9pPr>
          </a:lstStyle>
          <a:p>
            <a:pPr eaLnBrk="1" hangingPunct="1">
              <a:lnSpc>
                <a:spcPct val="140000"/>
              </a:lnSpc>
              <a:buClr>
                <a:srgbClr val="C00000"/>
              </a:buClr>
              <a:buFont typeface="Wingdings" panose="05000000000000000000" pitchFamily="2" charset="2"/>
              <a:buChar char="l"/>
            </a:pPr>
            <a:r>
              <a:rPr lang="en-US" altLang="zh-CN" sz="1800"/>
              <a:t>Basic functioning unit of the spine</a:t>
            </a:r>
          </a:p>
          <a:p>
            <a:pPr eaLnBrk="1" hangingPunct="1">
              <a:lnSpc>
                <a:spcPct val="140000"/>
              </a:lnSpc>
              <a:buClr>
                <a:srgbClr val="C00000"/>
              </a:buClr>
              <a:buFont typeface="Wingdings" panose="05000000000000000000" pitchFamily="2" charset="2"/>
              <a:buChar char="l"/>
            </a:pPr>
            <a:r>
              <a:rPr lang="en-US" altLang="zh-CN" sz="1800"/>
              <a:t>Comprises of </a:t>
            </a:r>
          </a:p>
          <a:p>
            <a:pPr lvl="1" eaLnBrk="1" hangingPunct="1">
              <a:lnSpc>
                <a:spcPct val="140000"/>
              </a:lnSpc>
              <a:buClr>
                <a:srgbClr val="C00000"/>
              </a:buClr>
              <a:buFont typeface="Wingdings" panose="05000000000000000000" pitchFamily="2" charset="2"/>
              <a:buChar char="Ø"/>
            </a:pPr>
            <a:r>
              <a:rPr lang="en-US" altLang="zh-CN" sz="1600"/>
              <a:t>Two adjacent vertebrae</a:t>
            </a:r>
          </a:p>
          <a:p>
            <a:pPr lvl="1" eaLnBrk="1" hangingPunct="1">
              <a:lnSpc>
                <a:spcPct val="140000"/>
              </a:lnSpc>
              <a:buClr>
                <a:srgbClr val="C00000"/>
              </a:buClr>
              <a:buFont typeface="Wingdings" panose="05000000000000000000" pitchFamily="2" charset="2"/>
              <a:buChar char="Ø"/>
            </a:pPr>
            <a:r>
              <a:rPr lang="en-US" altLang="zh-CN" sz="1600"/>
              <a:t>Intervertebral disc</a:t>
            </a:r>
          </a:p>
          <a:p>
            <a:pPr lvl="1" eaLnBrk="1" hangingPunct="1">
              <a:lnSpc>
                <a:spcPct val="140000"/>
              </a:lnSpc>
              <a:buClr>
                <a:srgbClr val="C00000"/>
              </a:buClr>
              <a:buFont typeface="Wingdings" panose="05000000000000000000" pitchFamily="2" charset="2"/>
              <a:buChar char="Ø"/>
            </a:pPr>
            <a:r>
              <a:rPr lang="en-US" altLang="zh-CN" sz="1600"/>
              <a:t>Two Facet jonits</a:t>
            </a:r>
          </a:p>
          <a:p>
            <a:pPr lvl="1" eaLnBrk="1" hangingPunct="1">
              <a:lnSpc>
                <a:spcPct val="140000"/>
              </a:lnSpc>
              <a:buClr>
                <a:srgbClr val="C00000"/>
              </a:buClr>
              <a:buFont typeface="Wingdings" panose="05000000000000000000" pitchFamily="2" charset="2"/>
              <a:buChar char="Ø"/>
            </a:pPr>
            <a:r>
              <a:rPr lang="en-US" altLang="zh-CN" sz="1600"/>
              <a:t>Connecting ligaments</a:t>
            </a:r>
            <a:endParaRPr lang="en-US" altLang="zh-CN" sz="1400"/>
          </a:p>
        </p:txBody>
      </p:sp>
      <p:pic>
        <p:nvPicPr>
          <p:cNvPr id="5125" name="图片 8" descr="MotionSegmentLat.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90675" y="3624840"/>
            <a:ext cx="2590800" cy="249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0525" y="5261445"/>
            <a:ext cx="2438400" cy="184373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标题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zh-CN" sz="3600" smtClean="0">
                <a:solidFill>
                  <a:srgbClr val="C00000"/>
                </a:solidFill>
              </a:rPr>
              <a:t>Indication of GSS 6.0</a:t>
            </a:r>
            <a:endParaRPr lang="zh-CN" altLang="en-US" sz="3600" smtClean="0">
              <a:solidFill>
                <a:srgbClr val="C00000"/>
              </a:solidFill>
            </a:endParaRPr>
          </a:p>
        </p:txBody>
      </p:sp>
      <p:pic>
        <p:nvPicPr>
          <p:cNvPr id="6147"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3239" y="1134504"/>
            <a:ext cx="1562100" cy="441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矩形 4"/>
          <p:cNvSpPr>
            <a:spLocks noChangeArrowheads="1"/>
          </p:cNvSpPr>
          <p:nvPr/>
        </p:nvSpPr>
        <p:spPr bwMode="auto">
          <a:xfrm>
            <a:off x="2733675" y="1219200"/>
            <a:ext cx="5715000" cy="186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1463" indent="-271463" eaLnBrk="0" hangingPunct="0">
              <a:defRPr sz="1700">
                <a:solidFill>
                  <a:schemeClr val="tx1"/>
                </a:solidFill>
                <a:latin typeface="Arial" panose="020B0604020202020204" pitchFamily="34" charset="0"/>
                <a:ea typeface="宋体" panose="02010600030101010101" pitchFamily="2" charset="-122"/>
              </a:defRPr>
            </a:lvl1pPr>
            <a:lvl2pPr marL="800100" indent="-342900" eaLnBrk="0" hangingPunct="0">
              <a:defRPr sz="1700">
                <a:solidFill>
                  <a:schemeClr val="tx1"/>
                </a:solidFill>
                <a:latin typeface="Arial" panose="020B0604020202020204" pitchFamily="34" charset="0"/>
                <a:ea typeface="宋体" panose="02010600030101010101" pitchFamily="2" charset="-122"/>
              </a:defRPr>
            </a:lvl2pPr>
            <a:lvl3pPr marL="1143000" indent="-228600" eaLnBrk="0" hangingPunct="0">
              <a:defRPr sz="1700">
                <a:solidFill>
                  <a:schemeClr val="tx1"/>
                </a:solidFill>
                <a:latin typeface="Arial" panose="020B0604020202020204" pitchFamily="34" charset="0"/>
                <a:ea typeface="宋体" panose="02010600030101010101" pitchFamily="2" charset="-122"/>
              </a:defRPr>
            </a:lvl3pPr>
            <a:lvl4pPr marL="1600200" indent="-228600" eaLnBrk="0" hangingPunct="0">
              <a:defRPr sz="1700">
                <a:solidFill>
                  <a:schemeClr val="tx1"/>
                </a:solidFill>
                <a:latin typeface="Arial" panose="020B0604020202020204" pitchFamily="34" charset="0"/>
                <a:ea typeface="宋体" panose="02010600030101010101" pitchFamily="2" charset="-122"/>
              </a:defRPr>
            </a:lvl4pPr>
            <a:lvl5pPr marL="2057400" indent="-228600" eaLnBrk="0" hangingPunct="0">
              <a:defRPr sz="17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9pPr>
          </a:lstStyle>
          <a:p>
            <a:pPr eaLnBrk="1" hangingPunct="1">
              <a:lnSpc>
                <a:spcPct val="140000"/>
              </a:lnSpc>
              <a:buClr>
                <a:srgbClr val="C00000"/>
              </a:buClr>
              <a:buFont typeface="Wingdings" panose="05000000000000000000" pitchFamily="2" charset="2"/>
              <a:buChar char="l"/>
            </a:pPr>
            <a:r>
              <a:rPr lang="en-US" altLang="zh-CN" sz="1800" dirty="0"/>
              <a:t>Posterior spinal fusion</a:t>
            </a:r>
          </a:p>
          <a:p>
            <a:pPr eaLnBrk="1" hangingPunct="1">
              <a:lnSpc>
                <a:spcPct val="140000"/>
              </a:lnSpc>
              <a:buClr>
                <a:srgbClr val="C00000"/>
              </a:buClr>
              <a:buFont typeface="Wingdings" panose="05000000000000000000" pitchFamily="2" charset="2"/>
              <a:buChar char="l"/>
            </a:pPr>
            <a:r>
              <a:rPr lang="en-US" altLang="zh-CN" sz="1800" dirty="0"/>
              <a:t>Including: </a:t>
            </a:r>
          </a:p>
          <a:p>
            <a:pPr lvl="1" eaLnBrk="1" hangingPunct="1">
              <a:lnSpc>
                <a:spcPct val="140000"/>
              </a:lnSpc>
              <a:buClr>
                <a:srgbClr val="C00000"/>
              </a:buClr>
              <a:buFont typeface="Arial" panose="020B0604020202020204" pitchFamily="34" charset="0"/>
              <a:buAutoNum type="arabicPeriod"/>
            </a:pPr>
            <a:r>
              <a:rPr lang="en-US" altLang="zh-CN" sz="1600" dirty="0"/>
              <a:t>Fractures </a:t>
            </a:r>
          </a:p>
          <a:p>
            <a:pPr lvl="1" eaLnBrk="1" hangingPunct="1">
              <a:lnSpc>
                <a:spcPct val="140000"/>
              </a:lnSpc>
              <a:buClr>
                <a:srgbClr val="C00000"/>
              </a:buClr>
              <a:buFont typeface="Arial" panose="020B0604020202020204" pitchFamily="34" charset="0"/>
              <a:buAutoNum type="arabicPeriod"/>
            </a:pPr>
            <a:r>
              <a:rPr lang="en-US" altLang="zh-CN" sz="1600" dirty="0"/>
              <a:t>Degenerative </a:t>
            </a:r>
          </a:p>
          <a:p>
            <a:pPr lvl="1" eaLnBrk="1" hangingPunct="1">
              <a:lnSpc>
                <a:spcPct val="140000"/>
              </a:lnSpc>
              <a:buClr>
                <a:srgbClr val="C00000"/>
              </a:buClr>
              <a:buFont typeface="Arial" panose="020B0604020202020204" pitchFamily="34" charset="0"/>
              <a:buAutoNum type="arabicPeriod"/>
            </a:pPr>
            <a:r>
              <a:rPr lang="en-US" altLang="zh-CN" sz="1600" dirty="0"/>
              <a:t>Spinal tumor and infections</a:t>
            </a:r>
          </a:p>
        </p:txBody>
      </p:sp>
      <p:pic>
        <p:nvPicPr>
          <p:cNvPr id="6149" name="图片 5" descr="未命名.bmp"/>
          <p:cNvPicPr>
            <a:picLocks noChangeAspect="1"/>
          </p:cNvPicPr>
          <p:nvPr/>
        </p:nvPicPr>
        <p:blipFill>
          <a:blip r:embed="rId3">
            <a:extLst>
              <a:ext uri="{28A0092B-C50C-407E-A947-70E740481C1C}">
                <a14:useLocalDpi xmlns:a14="http://schemas.microsoft.com/office/drawing/2010/main" val="0"/>
              </a:ext>
            </a:extLst>
          </a:blip>
          <a:srcRect t="16251" r="29375" b="16251"/>
          <a:stretch>
            <a:fillRect/>
          </a:stretch>
        </p:blipFill>
        <p:spPr bwMode="auto">
          <a:xfrm>
            <a:off x="2581275" y="3810000"/>
            <a:ext cx="1989138" cy="190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8" descr="http://img.ehowcdn.com/article-new/ehow/images/a04/ha/kn/degenerative-disc-disease-arthritis-800x800.jpg"/>
          <p:cNvPicPr>
            <a:picLocks noChangeAspect="1" noChangeArrowheads="1"/>
          </p:cNvPicPr>
          <p:nvPr/>
        </p:nvPicPr>
        <p:blipFill>
          <a:blip r:embed="rId4">
            <a:extLst>
              <a:ext uri="{28A0092B-C50C-407E-A947-70E740481C1C}">
                <a14:useLocalDpi xmlns:a14="http://schemas.microsoft.com/office/drawing/2010/main" val="0"/>
              </a:ext>
            </a:extLst>
          </a:blip>
          <a:srcRect t="52499"/>
          <a:stretch>
            <a:fillRect/>
          </a:stretch>
        </p:blipFill>
        <p:spPr bwMode="auto">
          <a:xfrm>
            <a:off x="5208299" y="3556000"/>
            <a:ext cx="2133600"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图片 7" descr="spinal_tumor_invasion01.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686675" y="3810000"/>
            <a:ext cx="198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图片 8" descr="1.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352675" y="3810000"/>
            <a:ext cx="309563"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图片 9" descr="2.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943475" y="3810000"/>
            <a:ext cx="30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图片 10" descr="3.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458075" y="3810000"/>
            <a:ext cx="293688"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90525" y="5261445"/>
            <a:ext cx="2438400" cy="1843735"/>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标题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zh-CN" sz="3600" smtClean="0">
                <a:solidFill>
                  <a:srgbClr val="C00000"/>
                </a:solidFill>
              </a:rPr>
              <a:t>Pedicle &amp; Reduction screws</a:t>
            </a:r>
            <a:endParaRPr lang="zh-CN" altLang="en-US" sz="3600" smtClean="0">
              <a:solidFill>
                <a:srgbClr val="C00000"/>
              </a:solidFill>
            </a:endParaRPr>
          </a:p>
        </p:txBody>
      </p:sp>
      <p:grpSp>
        <p:nvGrpSpPr>
          <p:cNvPr id="7171" name="组合 3"/>
          <p:cNvGrpSpPr>
            <a:grpSpLocks/>
          </p:cNvGrpSpPr>
          <p:nvPr/>
        </p:nvGrpSpPr>
        <p:grpSpPr bwMode="auto">
          <a:xfrm>
            <a:off x="3859213" y="1358900"/>
            <a:ext cx="3751262" cy="3133725"/>
            <a:chOff x="599728" y="1743866"/>
            <a:chExt cx="5340424" cy="4349430"/>
          </a:xfrm>
        </p:grpSpPr>
        <p:pic>
          <p:nvPicPr>
            <p:cNvPr id="7183" name="Picture 1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728" y="1743866"/>
              <a:ext cx="1524000" cy="434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4" name="Picture 1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2538" y="1844824"/>
              <a:ext cx="1566006" cy="4212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5" name="Picture 1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012" y="1844824"/>
              <a:ext cx="1627087" cy="4237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6" name="Picture 133"/>
            <p:cNvPicPr>
              <a:picLocks noChangeAspect="1" noChangeArrowheads="1"/>
            </p:cNvPicPr>
            <p:nvPr/>
          </p:nvPicPr>
          <p:blipFill>
            <a:blip r:embed="rId6">
              <a:extLst>
                <a:ext uri="{28A0092B-C50C-407E-A947-70E740481C1C}">
                  <a14:useLocalDpi xmlns:a14="http://schemas.microsoft.com/office/drawing/2010/main" val="0"/>
                </a:ext>
              </a:extLst>
            </a:blip>
            <a:srcRect l="13495" t="3561" r="18320" b="4866"/>
            <a:stretch>
              <a:fillRect/>
            </a:stretch>
          </p:blipFill>
          <p:spPr bwMode="auto">
            <a:xfrm>
              <a:off x="4647794" y="1844824"/>
              <a:ext cx="1292358" cy="4197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28"/>
            <p:cNvSpPr>
              <a:spLocks noChangeArrowheads="1"/>
            </p:cNvSpPr>
            <p:nvPr/>
          </p:nvSpPr>
          <p:spPr bwMode="auto">
            <a:xfrm>
              <a:off x="1060772" y="2019287"/>
              <a:ext cx="494943" cy="544229"/>
            </a:xfrm>
            <a:prstGeom prst="rect">
              <a:avLst/>
            </a:prstGeom>
            <a:noFill/>
            <a:ln>
              <a:noFill/>
            </a:ln>
            <a:extLst/>
          </p:spPr>
          <p:txBody>
            <a:bodyPr wrap="none">
              <a:spAutoFit/>
            </a:bodyPr>
            <a:lstStyle>
              <a:lvl1pPr eaLnBrk="0" hangingPunct="0">
                <a:defRPr sz="1700">
                  <a:solidFill>
                    <a:schemeClr val="tx1"/>
                  </a:solidFill>
                  <a:latin typeface="Arial" charset="0"/>
                  <a:ea typeface="宋体" pitchFamily="2" charset="-122"/>
                </a:defRPr>
              </a:lvl1pPr>
              <a:lvl2pPr marL="742950" indent="-285750" eaLnBrk="0" hangingPunct="0">
                <a:defRPr sz="1700">
                  <a:solidFill>
                    <a:schemeClr val="tx1"/>
                  </a:solidFill>
                  <a:latin typeface="Arial" charset="0"/>
                  <a:ea typeface="宋体" pitchFamily="2" charset="-122"/>
                </a:defRPr>
              </a:lvl2pPr>
              <a:lvl3pPr marL="1143000" indent="-228600" eaLnBrk="0" hangingPunct="0">
                <a:defRPr sz="1700">
                  <a:solidFill>
                    <a:schemeClr val="tx1"/>
                  </a:solidFill>
                  <a:latin typeface="Arial" charset="0"/>
                  <a:ea typeface="宋体" pitchFamily="2" charset="-122"/>
                </a:defRPr>
              </a:lvl3pPr>
              <a:lvl4pPr marL="1600200" indent="-228600" eaLnBrk="0" hangingPunct="0">
                <a:defRPr sz="1700">
                  <a:solidFill>
                    <a:schemeClr val="tx1"/>
                  </a:solidFill>
                  <a:latin typeface="Arial" charset="0"/>
                  <a:ea typeface="宋体" pitchFamily="2" charset="-122"/>
                </a:defRPr>
              </a:lvl4pPr>
              <a:lvl5pPr marL="2057400" indent="-228600" eaLnBrk="0" hangingPunct="0">
                <a:defRPr sz="1700">
                  <a:solidFill>
                    <a:schemeClr val="tx1"/>
                  </a:solidFill>
                  <a:latin typeface="Arial" charset="0"/>
                  <a:ea typeface="宋体" pitchFamily="2" charset="-122"/>
                </a:defRPr>
              </a:lvl5pPr>
              <a:lvl6pPr marL="2514600" indent="-228600" eaLnBrk="0" fontAlgn="base" hangingPunct="0">
                <a:spcBef>
                  <a:spcPct val="0"/>
                </a:spcBef>
                <a:spcAft>
                  <a:spcPct val="0"/>
                </a:spcAft>
                <a:defRPr sz="1700">
                  <a:solidFill>
                    <a:schemeClr val="tx1"/>
                  </a:solidFill>
                  <a:latin typeface="Arial" charset="0"/>
                  <a:ea typeface="宋体" pitchFamily="2" charset="-122"/>
                </a:defRPr>
              </a:lvl6pPr>
              <a:lvl7pPr marL="2971800" indent="-228600" eaLnBrk="0" fontAlgn="base" hangingPunct="0">
                <a:spcBef>
                  <a:spcPct val="0"/>
                </a:spcBef>
                <a:spcAft>
                  <a:spcPct val="0"/>
                </a:spcAft>
                <a:defRPr sz="1700">
                  <a:solidFill>
                    <a:schemeClr val="tx1"/>
                  </a:solidFill>
                  <a:latin typeface="Arial" charset="0"/>
                  <a:ea typeface="宋体" pitchFamily="2" charset="-122"/>
                </a:defRPr>
              </a:lvl7pPr>
              <a:lvl8pPr marL="3429000" indent="-228600" eaLnBrk="0" fontAlgn="base" hangingPunct="0">
                <a:spcBef>
                  <a:spcPct val="0"/>
                </a:spcBef>
                <a:spcAft>
                  <a:spcPct val="0"/>
                </a:spcAft>
                <a:defRPr sz="1700">
                  <a:solidFill>
                    <a:schemeClr val="tx1"/>
                  </a:solidFill>
                  <a:latin typeface="Arial" charset="0"/>
                  <a:ea typeface="宋体" pitchFamily="2" charset="-122"/>
                </a:defRPr>
              </a:lvl8pPr>
              <a:lvl9pPr marL="3886200" indent="-228600" eaLnBrk="0" fontAlgn="base" hangingPunct="0">
                <a:spcBef>
                  <a:spcPct val="0"/>
                </a:spcBef>
                <a:spcAft>
                  <a:spcPct val="0"/>
                </a:spcAft>
                <a:defRPr sz="1700">
                  <a:solidFill>
                    <a:schemeClr val="tx1"/>
                  </a:solidFill>
                  <a:latin typeface="Arial" charset="0"/>
                  <a:ea typeface="宋体" pitchFamily="2" charset="-122"/>
                </a:defRPr>
              </a:lvl9pPr>
            </a:lstStyle>
            <a:p>
              <a:pPr eaLnBrk="1" hangingPunct="1">
                <a:defRPr/>
              </a:pPr>
              <a:r>
                <a:rPr lang="en-US" altLang="zh-CN" sz="2000" dirty="0" smtClean="0">
                  <a:solidFill>
                    <a:srgbClr val="C00000"/>
                  </a:solidFill>
                  <a:latin typeface="+mn-lt"/>
                  <a:ea typeface="方正兰亭超细黑简体" panose="02000000000000000000" pitchFamily="2" charset="-122"/>
                </a:rPr>
                <a:t>A</a:t>
              </a:r>
              <a:endParaRPr lang="zh-CN" altLang="en-US" sz="2000" dirty="0">
                <a:solidFill>
                  <a:srgbClr val="C00000"/>
                </a:solidFill>
                <a:latin typeface="+mn-lt"/>
                <a:ea typeface="方正兰亭超细黑简体" panose="02000000000000000000" pitchFamily="2" charset="-122"/>
              </a:endParaRPr>
            </a:p>
          </p:txBody>
        </p:sp>
        <p:sp>
          <p:nvSpPr>
            <p:cNvPr id="10" name="矩形 28"/>
            <p:cNvSpPr>
              <a:spLocks noChangeArrowheads="1"/>
            </p:cNvSpPr>
            <p:nvPr/>
          </p:nvSpPr>
          <p:spPr bwMode="auto">
            <a:xfrm>
              <a:off x="2425823" y="2019287"/>
              <a:ext cx="494943" cy="544229"/>
            </a:xfrm>
            <a:prstGeom prst="rect">
              <a:avLst/>
            </a:prstGeom>
            <a:noFill/>
            <a:ln>
              <a:noFill/>
            </a:ln>
            <a:extLst/>
          </p:spPr>
          <p:txBody>
            <a:bodyPr wrap="none">
              <a:spAutoFit/>
            </a:bodyPr>
            <a:lstStyle>
              <a:lvl1pPr eaLnBrk="0" hangingPunct="0">
                <a:defRPr sz="1700">
                  <a:solidFill>
                    <a:schemeClr val="tx1"/>
                  </a:solidFill>
                  <a:latin typeface="Arial" charset="0"/>
                  <a:ea typeface="宋体" pitchFamily="2" charset="-122"/>
                </a:defRPr>
              </a:lvl1pPr>
              <a:lvl2pPr marL="742950" indent="-285750" eaLnBrk="0" hangingPunct="0">
                <a:defRPr sz="1700">
                  <a:solidFill>
                    <a:schemeClr val="tx1"/>
                  </a:solidFill>
                  <a:latin typeface="Arial" charset="0"/>
                  <a:ea typeface="宋体" pitchFamily="2" charset="-122"/>
                </a:defRPr>
              </a:lvl2pPr>
              <a:lvl3pPr marL="1143000" indent="-228600" eaLnBrk="0" hangingPunct="0">
                <a:defRPr sz="1700">
                  <a:solidFill>
                    <a:schemeClr val="tx1"/>
                  </a:solidFill>
                  <a:latin typeface="Arial" charset="0"/>
                  <a:ea typeface="宋体" pitchFamily="2" charset="-122"/>
                </a:defRPr>
              </a:lvl3pPr>
              <a:lvl4pPr marL="1600200" indent="-228600" eaLnBrk="0" hangingPunct="0">
                <a:defRPr sz="1700">
                  <a:solidFill>
                    <a:schemeClr val="tx1"/>
                  </a:solidFill>
                  <a:latin typeface="Arial" charset="0"/>
                  <a:ea typeface="宋体" pitchFamily="2" charset="-122"/>
                </a:defRPr>
              </a:lvl4pPr>
              <a:lvl5pPr marL="2057400" indent="-228600" eaLnBrk="0" hangingPunct="0">
                <a:defRPr sz="1700">
                  <a:solidFill>
                    <a:schemeClr val="tx1"/>
                  </a:solidFill>
                  <a:latin typeface="Arial" charset="0"/>
                  <a:ea typeface="宋体" pitchFamily="2" charset="-122"/>
                </a:defRPr>
              </a:lvl5pPr>
              <a:lvl6pPr marL="2514600" indent="-228600" eaLnBrk="0" fontAlgn="base" hangingPunct="0">
                <a:spcBef>
                  <a:spcPct val="0"/>
                </a:spcBef>
                <a:spcAft>
                  <a:spcPct val="0"/>
                </a:spcAft>
                <a:defRPr sz="1700">
                  <a:solidFill>
                    <a:schemeClr val="tx1"/>
                  </a:solidFill>
                  <a:latin typeface="Arial" charset="0"/>
                  <a:ea typeface="宋体" pitchFamily="2" charset="-122"/>
                </a:defRPr>
              </a:lvl6pPr>
              <a:lvl7pPr marL="2971800" indent="-228600" eaLnBrk="0" fontAlgn="base" hangingPunct="0">
                <a:spcBef>
                  <a:spcPct val="0"/>
                </a:spcBef>
                <a:spcAft>
                  <a:spcPct val="0"/>
                </a:spcAft>
                <a:defRPr sz="1700">
                  <a:solidFill>
                    <a:schemeClr val="tx1"/>
                  </a:solidFill>
                  <a:latin typeface="Arial" charset="0"/>
                  <a:ea typeface="宋体" pitchFamily="2" charset="-122"/>
                </a:defRPr>
              </a:lvl7pPr>
              <a:lvl8pPr marL="3429000" indent="-228600" eaLnBrk="0" fontAlgn="base" hangingPunct="0">
                <a:spcBef>
                  <a:spcPct val="0"/>
                </a:spcBef>
                <a:spcAft>
                  <a:spcPct val="0"/>
                </a:spcAft>
                <a:defRPr sz="1700">
                  <a:solidFill>
                    <a:schemeClr val="tx1"/>
                  </a:solidFill>
                  <a:latin typeface="Arial" charset="0"/>
                  <a:ea typeface="宋体" pitchFamily="2" charset="-122"/>
                </a:defRPr>
              </a:lvl8pPr>
              <a:lvl9pPr marL="3886200" indent="-228600" eaLnBrk="0" fontAlgn="base" hangingPunct="0">
                <a:spcBef>
                  <a:spcPct val="0"/>
                </a:spcBef>
                <a:spcAft>
                  <a:spcPct val="0"/>
                </a:spcAft>
                <a:defRPr sz="1700">
                  <a:solidFill>
                    <a:schemeClr val="tx1"/>
                  </a:solidFill>
                  <a:latin typeface="Arial" charset="0"/>
                  <a:ea typeface="宋体" pitchFamily="2" charset="-122"/>
                </a:defRPr>
              </a:lvl9pPr>
            </a:lstStyle>
            <a:p>
              <a:pPr eaLnBrk="1" hangingPunct="1">
                <a:defRPr/>
              </a:pPr>
              <a:r>
                <a:rPr lang="en-US" altLang="zh-CN" sz="2000" dirty="0" smtClean="0">
                  <a:solidFill>
                    <a:srgbClr val="C00000"/>
                  </a:solidFill>
                  <a:latin typeface="+mn-lt"/>
                  <a:ea typeface="方正兰亭超细黑简体" panose="02000000000000000000" pitchFamily="2" charset="-122"/>
                </a:rPr>
                <a:t>B</a:t>
              </a:r>
              <a:endParaRPr lang="zh-CN" altLang="en-US" sz="2000" dirty="0">
                <a:solidFill>
                  <a:srgbClr val="C00000"/>
                </a:solidFill>
                <a:latin typeface="+mn-lt"/>
                <a:ea typeface="方正兰亭超细黑简体" panose="02000000000000000000" pitchFamily="2" charset="-122"/>
              </a:endParaRPr>
            </a:p>
          </p:txBody>
        </p:sp>
        <p:sp>
          <p:nvSpPr>
            <p:cNvPr id="11" name="矩形 28"/>
            <p:cNvSpPr>
              <a:spLocks noChangeArrowheads="1"/>
            </p:cNvSpPr>
            <p:nvPr/>
          </p:nvSpPr>
          <p:spPr bwMode="auto">
            <a:xfrm>
              <a:off x="3729853" y="2019287"/>
              <a:ext cx="517545" cy="544229"/>
            </a:xfrm>
            <a:prstGeom prst="rect">
              <a:avLst/>
            </a:prstGeom>
            <a:noFill/>
            <a:ln>
              <a:noFill/>
            </a:ln>
            <a:extLst/>
          </p:spPr>
          <p:txBody>
            <a:bodyPr wrap="none">
              <a:spAutoFit/>
            </a:bodyPr>
            <a:lstStyle>
              <a:lvl1pPr eaLnBrk="0" hangingPunct="0">
                <a:defRPr sz="1700">
                  <a:solidFill>
                    <a:schemeClr val="tx1"/>
                  </a:solidFill>
                  <a:latin typeface="Arial" charset="0"/>
                  <a:ea typeface="宋体" pitchFamily="2" charset="-122"/>
                </a:defRPr>
              </a:lvl1pPr>
              <a:lvl2pPr marL="742950" indent="-285750" eaLnBrk="0" hangingPunct="0">
                <a:defRPr sz="1700">
                  <a:solidFill>
                    <a:schemeClr val="tx1"/>
                  </a:solidFill>
                  <a:latin typeface="Arial" charset="0"/>
                  <a:ea typeface="宋体" pitchFamily="2" charset="-122"/>
                </a:defRPr>
              </a:lvl2pPr>
              <a:lvl3pPr marL="1143000" indent="-228600" eaLnBrk="0" hangingPunct="0">
                <a:defRPr sz="1700">
                  <a:solidFill>
                    <a:schemeClr val="tx1"/>
                  </a:solidFill>
                  <a:latin typeface="Arial" charset="0"/>
                  <a:ea typeface="宋体" pitchFamily="2" charset="-122"/>
                </a:defRPr>
              </a:lvl3pPr>
              <a:lvl4pPr marL="1600200" indent="-228600" eaLnBrk="0" hangingPunct="0">
                <a:defRPr sz="1700">
                  <a:solidFill>
                    <a:schemeClr val="tx1"/>
                  </a:solidFill>
                  <a:latin typeface="Arial" charset="0"/>
                  <a:ea typeface="宋体" pitchFamily="2" charset="-122"/>
                </a:defRPr>
              </a:lvl4pPr>
              <a:lvl5pPr marL="2057400" indent="-228600" eaLnBrk="0" hangingPunct="0">
                <a:defRPr sz="1700">
                  <a:solidFill>
                    <a:schemeClr val="tx1"/>
                  </a:solidFill>
                  <a:latin typeface="Arial" charset="0"/>
                  <a:ea typeface="宋体" pitchFamily="2" charset="-122"/>
                </a:defRPr>
              </a:lvl5pPr>
              <a:lvl6pPr marL="2514600" indent="-228600" eaLnBrk="0" fontAlgn="base" hangingPunct="0">
                <a:spcBef>
                  <a:spcPct val="0"/>
                </a:spcBef>
                <a:spcAft>
                  <a:spcPct val="0"/>
                </a:spcAft>
                <a:defRPr sz="1700">
                  <a:solidFill>
                    <a:schemeClr val="tx1"/>
                  </a:solidFill>
                  <a:latin typeface="Arial" charset="0"/>
                  <a:ea typeface="宋体" pitchFamily="2" charset="-122"/>
                </a:defRPr>
              </a:lvl6pPr>
              <a:lvl7pPr marL="2971800" indent="-228600" eaLnBrk="0" fontAlgn="base" hangingPunct="0">
                <a:spcBef>
                  <a:spcPct val="0"/>
                </a:spcBef>
                <a:spcAft>
                  <a:spcPct val="0"/>
                </a:spcAft>
                <a:defRPr sz="1700">
                  <a:solidFill>
                    <a:schemeClr val="tx1"/>
                  </a:solidFill>
                  <a:latin typeface="Arial" charset="0"/>
                  <a:ea typeface="宋体" pitchFamily="2" charset="-122"/>
                </a:defRPr>
              </a:lvl7pPr>
              <a:lvl8pPr marL="3429000" indent="-228600" eaLnBrk="0" fontAlgn="base" hangingPunct="0">
                <a:spcBef>
                  <a:spcPct val="0"/>
                </a:spcBef>
                <a:spcAft>
                  <a:spcPct val="0"/>
                </a:spcAft>
                <a:defRPr sz="1700">
                  <a:solidFill>
                    <a:schemeClr val="tx1"/>
                  </a:solidFill>
                  <a:latin typeface="Arial" charset="0"/>
                  <a:ea typeface="宋体" pitchFamily="2" charset="-122"/>
                </a:defRPr>
              </a:lvl8pPr>
              <a:lvl9pPr marL="3886200" indent="-228600" eaLnBrk="0" fontAlgn="base" hangingPunct="0">
                <a:spcBef>
                  <a:spcPct val="0"/>
                </a:spcBef>
                <a:spcAft>
                  <a:spcPct val="0"/>
                </a:spcAft>
                <a:defRPr sz="1700">
                  <a:solidFill>
                    <a:schemeClr val="tx1"/>
                  </a:solidFill>
                  <a:latin typeface="Arial" charset="0"/>
                  <a:ea typeface="宋体" pitchFamily="2" charset="-122"/>
                </a:defRPr>
              </a:lvl9pPr>
            </a:lstStyle>
            <a:p>
              <a:pPr eaLnBrk="1" hangingPunct="1">
                <a:defRPr/>
              </a:pPr>
              <a:r>
                <a:rPr lang="en-US" altLang="zh-CN" sz="2000" dirty="0" smtClean="0">
                  <a:solidFill>
                    <a:srgbClr val="C00000"/>
                  </a:solidFill>
                  <a:latin typeface="+mn-lt"/>
                  <a:ea typeface="方正兰亭超细黑简体" panose="02000000000000000000" pitchFamily="2" charset="-122"/>
                </a:rPr>
                <a:t>C</a:t>
              </a:r>
              <a:endParaRPr lang="zh-CN" altLang="en-US" sz="2000" dirty="0">
                <a:solidFill>
                  <a:srgbClr val="C00000"/>
                </a:solidFill>
                <a:latin typeface="+mn-lt"/>
                <a:ea typeface="方正兰亭超细黑简体" panose="02000000000000000000" pitchFamily="2" charset="-122"/>
              </a:endParaRPr>
            </a:p>
          </p:txBody>
        </p:sp>
        <p:sp>
          <p:nvSpPr>
            <p:cNvPr id="12" name="矩形 28"/>
            <p:cNvSpPr>
              <a:spLocks noChangeArrowheads="1"/>
            </p:cNvSpPr>
            <p:nvPr/>
          </p:nvSpPr>
          <p:spPr bwMode="auto">
            <a:xfrm>
              <a:off x="5036144" y="2019287"/>
              <a:ext cx="515284" cy="544229"/>
            </a:xfrm>
            <a:prstGeom prst="rect">
              <a:avLst/>
            </a:prstGeom>
            <a:noFill/>
            <a:ln>
              <a:noFill/>
            </a:ln>
            <a:extLst/>
          </p:spPr>
          <p:txBody>
            <a:bodyPr wrap="none">
              <a:spAutoFit/>
            </a:bodyPr>
            <a:lstStyle>
              <a:lvl1pPr eaLnBrk="0" hangingPunct="0">
                <a:defRPr sz="1700">
                  <a:solidFill>
                    <a:schemeClr val="tx1"/>
                  </a:solidFill>
                  <a:latin typeface="Arial" charset="0"/>
                  <a:ea typeface="宋体" pitchFamily="2" charset="-122"/>
                </a:defRPr>
              </a:lvl1pPr>
              <a:lvl2pPr marL="742950" indent="-285750" eaLnBrk="0" hangingPunct="0">
                <a:defRPr sz="1700">
                  <a:solidFill>
                    <a:schemeClr val="tx1"/>
                  </a:solidFill>
                  <a:latin typeface="Arial" charset="0"/>
                  <a:ea typeface="宋体" pitchFamily="2" charset="-122"/>
                </a:defRPr>
              </a:lvl2pPr>
              <a:lvl3pPr marL="1143000" indent="-228600" eaLnBrk="0" hangingPunct="0">
                <a:defRPr sz="1700">
                  <a:solidFill>
                    <a:schemeClr val="tx1"/>
                  </a:solidFill>
                  <a:latin typeface="Arial" charset="0"/>
                  <a:ea typeface="宋体" pitchFamily="2" charset="-122"/>
                </a:defRPr>
              </a:lvl3pPr>
              <a:lvl4pPr marL="1600200" indent="-228600" eaLnBrk="0" hangingPunct="0">
                <a:defRPr sz="1700">
                  <a:solidFill>
                    <a:schemeClr val="tx1"/>
                  </a:solidFill>
                  <a:latin typeface="Arial" charset="0"/>
                  <a:ea typeface="宋体" pitchFamily="2" charset="-122"/>
                </a:defRPr>
              </a:lvl4pPr>
              <a:lvl5pPr marL="2057400" indent="-228600" eaLnBrk="0" hangingPunct="0">
                <a:defRPr sz="1700">
                  <a:solidFill>
                    <a:schemeClr val="tx1"/>
                  </a:solidFill>
                  <a:latin typeface="Arial" charset="0"/>
                  <a:ea typeface="宋体" pitchFamily="2" charset="-122"/>
                </a:defRPr>
              </a:lvl5pPr>
              <a:lvl6pPr marL="2514600" indent="-228600" eaLnBrk="0" fontAlgn="base" hangingPunct="0">
                <a:spcBef>
                  <a:spcPct val="0"/>
                </a:spcBef>
                <a:spcAft>
                  <a:spcPct val="0"/>
                </a:spcAft>
                <a:defRPr sz="1700">
                  <a:solidFill>
                    <a:schemeClr val="tx1"/>
                  </a:solidFill>
                  <a:latin typeface="Arial" charset="0"/>
                  <a:ea typeface="宋体" pitchFamily="2" charset="-122"/>
                </a:defRPr>
              </a:lvl6pPr>
              <a:lvl7pPr marL="2971800" indent="-228600" eaLnBrk="0" fontAlgn="base" hangingPunct="0">
                <a:spcBef>
                  <a:spcPct val="0"/>
                </a:spcBef>
                <a:spcAft>
                  <a:spcPct val="0"/>
                </a:spcAft>
                <a:defRPr sz="1700">
                  <a:solidFill>
                    <a:schemeClr val="tx1"/>
                  </a:solidFill>
                  <a:latin typeface="Arial" charset="0"/>
                  <a:ea typeface="宋体" pitchFamily="2" charset="-122"/>
                </a:defRPr>
              </a:lvl7pPr>
              <a:lvl8pPr marL="3429000" indent="-228600" eaLnBrk="0" fontAlgn="base" hangingPunct="0">
                <a:spcBef>
                  <a:spcPct val="0"/>
                </a:spcBef>
                <a:spcAft>
                  <a:spcPct val="0"/>
                </a:spcAft>
                <a:defRPr sz="1700">
                  <a:solidFill>
                    <a:schemeClr val="tx1"/>
                  </a:solidFill>
                  <a:latin typeface="Arial" charset="0"/>
                  <a:ea typeface="宋体" pitchFamily="2" charset="-122"/>
                </a:defRPr>
              </a:lvl8pPr>
              <a:lvl9pPr marL="3886200" indent="-228600" eaLnBrk="0" fontAlgn="base" hangingPunct="0">
                <a:spcBef>
                  <a:spcPct val="0"/>
                </a:spcBef>
                <a:spcAft>
                  <a:spcPct val="0"/>
                </a:spcAft>
                <a:defRPr sz="1700">
                  <a:solidFill>
                    <a:schemeClr val="tx1"/>
                  </a:solidFill>
                  <a:latin typeface="Arial" charset="0"/>
                  <a:ea typeface="宋体" pitchFamily="2" charset="-122"/>
                </a:defRPr>
              </a:lvl9pPr>
            </a:lstStyle>
            <a:p>
              <a:pPr eaLnBrk="1" hangingPunct="1">
                <a:defRPr/>
              </a:pPr>
              <a:r>
                <a:rPr lang="en-US" altLang="zh-CN" sz="2000" dirty="0" smtClean="0">
                  <a:solidFill>
                    <a:srgbClr val="C00000"/>
                  </a:solidFill>
                  <a:latin typeface="+mn-lt"/>
                  <a:ea typeface="方正兰亭超细黑简体" panose="02000000000000000000" pitchFamily="2" charset="-122"/>
                </a:rPr>
                <a:t>D</a:t>
              </a:r>
              <a:endParaRPr lang="zh-CN" altLang="en-US" sz="2000" dirty="0">
                <a:solidFill>
                  <a:srgbClr val="C00000"/>
                </a:solidFill>
                <a:latin typeface="+mn-lt"/>
                <a:ea typeface="方正兰亭超细黑简体" panose="02000000000000000000" pitchFamily="2" charset="-122"/>
              </a:endParaRPr>
            </a:p>
          </p:txBody>
        </p:sp>
      </p:grpSp>
      <p:sp>
        <p:nvSpPr>
          <p:cNvPr id="7172" name="矩形 12"/>
          <p:cNvSpPr>
            <a:spLocks noChangeArrowheads="1"/>
          </p:cNvSpPr>
          <p:nvPr/>
        </p:nvSpPr>
        <p:spPr bwMode="auto">
          <a:xfrm>
            <a:off x="4257675" y="4594225"/>
            <a:ext cx="30226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700">
                <a:solidFill>
                  <a:schemeClr val="tx1"/>
                </a:solidFill>
                <a:latin typeface="Arial" panose="020B0604020202020204" pitchFamily="34" charset="0"/>
                <a:ea typeface="宋体" panose="02010600030101010101" pitchFamily="2" charset="-122"/>
              </a:defRPr>
            </a:lvl1pPr>
            <a:lvl2pPr marL="742950" indent="-285750" eaLnBrk="0" hangingPunct="0">
              <a:defRPr sz="1700">
                <a:solidFill>
                  <a:schemeClr val="tx1"/>
                </a:solidFill>
                <a:latin typeface="Arial" panose="020B0604020202020204" pitchFamily="34" charset="0"/>
                <a:ea typeface="宋体" panose="02010600030101010101" pitchFamily="2" charset="-122"/>
              </a:defRPr>
            </a:lvl2pPr>
            <a:lvl3pPr marL="1143000" indent="-228600" eaLnBrk="0" hangingPunct="0">
              <a:defRPr sz="1700">
                <a:solidFill>
                  <a:schemeClr val="tx1"/>
                </a:solidFill>
                <a:latin typeface="Arial" panose="020B0604020202020204" pitchFamily="34" charset="0"/>
                <a:ea typeface="宋体" panose="02010600030101010101" pitchFamily="2" charset="-122"/>
              </a:defRPr>
            </a:lvl3pPr>
            <a:lvl4pPr marL="1600200" indent="-228600" eaLnBrk="0" hangingPunct="0">
              <a:defRPr sz="1700">
                <a:solidFill>
                  <a:schemeClr val="tx1"/>
                </a:solidFill>
                <a:latin typeface="Arial" panose="020B0604020202020204" pitchFamily="34" charset="0"/>
                <a:ea typeface="宋体" panose="02010600030101010101" pitchFamily="2" charset="-122"/>
              </a:defRPr>
            </a:lvl4pPr>
            <a:lvl5pPr marL="2057400" indent="-228600" eaLnBrk="0" hangingPunct="0">
              <a:defRPr sz="17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9pPr>
          </a:lstStyle>
          <a:p>
            <a:pPr eaLnBrk="1" hangingPunct="1"/>
            <a:r>
              <a:rPr lang="en-US" altLang="zh-CN" sz="1600"/>
              <a:t>A : Monoaxial Reduction Screw</a:t>
            </a:r>
          </a:p>
          <a:p>
            <a:pPr eaLnBrk="1" hangingPunct="1"/>
            <a:r>
              <a:rPr lang="en-US" altLang="zh-CN" sz="1600"/>
              <a:t>B:  Monoaxial Pedicle Screw</a:t>
            </a:r>
          </a:p>
          <a:p>
            <a:pPr eaLnBrk="1" hangingPunct="1"/>
            <a:r>
              <a:rPr lang="en-US" altLang="zh-CN" sz="1600"/>
              <a:t>C:  Polyaxial Reduction Screw</a:t>
            </a:r>
          </a:p>
          <a:p>
            <a:pPr eaLnBrk="1" hangingPunct="1"/>
            <a:r>
              <a:rPr lang="en-US" altLang="zh-CN" sz="1600"/>
              <a:t>D:  Polyaxial Pedicle Screw</a:t>
            </a:r>
            <a:endParaRPr lang="zh-CN" altLang="en-US" sz="1600"/>
          </a:p>
        </p:txBody>
      </p:sp>
      <p:pic>
        <p:nvPicPr>
          <p:cNvPr id="7173"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7675" y="1219200"/>
            <a:ext cx="1579563" cy="452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右大括号 31"/>
          <p:cNvSpPr/>
          <p:nvPr/>
        </p:nvSpPr>
        <p:spPr>
          <a:xfrm>
            <a:off x="1514475" y="3124200"/>
            <a:ext cx="304800" cy="685800"/>
          </a:xfrm>
          <a:prstGeom prst="rightBrace">
            <a:avLst/>
          </a:prstGeom>
          <a:noFill/>
          <a:ln>
            <a:solidFill>
              <a:srgbClr val="00206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p>
        </p:txBody>
      </p:sp>
      <p:sp>
        <p:nvSpPr>
          <p:cNvPr id="33" name="右大括号 32"/>
          <p:cNvSpPr/>
          <p:nvPr/>
        </p:nvSpPr>
        <p:spPr>
          <a:xfrm>
            <a:off x="1438275" y="3886200"/>
            <a:ext cx="381000" cy="1295400"/>
          </a:xfrm>
          <a:prstGeom prst="rightBrace">
            <a:avLst/>
          </a:prstGeom>
          <a:noFill/>
          <a:ln>
            <a:solidFill>
              <a:srgbClr val="00206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p>
        </p:txBody>
      </p:sp>
      <p:sp>
        <p:nvSpPr>
          <p:cNvPr id="7176" name="TextBox 34"/>
          <p:cNvSpPr txBox="1">
            <a:spLocks noChangeArrowheads="1"/>
          </p:cNvSpPr>
          <p:nvPr/>
        </p:nvSpPr>
        <p:spPr bwMode="auto">
          <a:xfrm>
            <a:off x="1971675" y="3048000"/>
            <a:ext cx="18288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700">
                <a:solidFill>
                  <a:schemeClr val="tx1"/>
                </a:solidFill>
                <a:latin typeface="Arial" panose="020B0604020202020204" pitchFamily="34" charset="0"/>
                <a:ea typeface="宋体" panose="02010600030101010101" pitchFamily="2" charset="-122"/>
              </a:defRPr>
            </a:lvl1pPr>
            <a:lvl2pPr marL="742950" indent="-285750" eaLnBrk="0" hangingPunct="0">
              <a:defRPr sz="1700">
                <a:solidFill>
                  <a:schemeClr val="tx1"/>
                </a:solidFill>
                <a:latin typeface="Arial" panose="020B0604020202020204" pitchFamily="34" charset="0"/>
                <a:ea typeface="宋体" panose="02010600030101010101" pitchFamily="2" charset="-122"/>
              </a:defRPr>
            </a:lvl2pPr>
            <a:lvl3pPr marL="1143000" indent="-228600" eaLnBrk="0" hangingPunct="0">
              <a:defRPr sz="1700">
                <a:solidFill>
                  <a:schemeClr val="tx1"/>
                </a:solidFill>
                <a:latin typeface="Arial" panose="020B0604020202020204" pitchFamily="34" charset="0"/>
                <a:ea typeface="宋体" panose="02010600030101010101" pitchFamily="2" charset="-122"/>
              </a:defRPr>
            </a:lvl3pPr>
            <a:lvl4pPr marL="1600200" indent="-228600" eaLnBrk="0" hangingPunct="0">
              <a:defRPr sz="1700">
                <a:solidFill>
                  <a:schemeClr val="tx1"/>
                </a:solidFill>
                <a:latin typeface="Arial" panose="020B0604020202020204" pitchFamily="34" charset="0"/>
                <a:ea typeface="宋体" panose="02010600030101010101" pitchFamily="2" charset="-122"/>
              </a:defRPr>
            </a:lvl4pPr>
            <a:lvl5pPr marL="2057400" indent="-228600" eaLnBrk="0" hangingPunct="0">
              <a:defRPr sz="17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9pPr>
          </a:lstStyle>
          <a:p>
            <a:pPr eaLnBrk="1" hangingPunct="1"/>
            <a:r>
              <a:rPr lang="en-US" altLang="zh-CN" sz="1600" b="1">
                <a:solidFill>
                  <a:srgbClr val="C00000"/>
                </a:solidFill>
              </a:rPr>
              <a:t>Cortical thread </a:t>
            </a:r>
            <a:r>
              <a:rPr lang="en-US" altLang="zh-CN" sz="1400"/>
              <a:t>profile design fits well in the pedicle</a:t>
            </a:r>
            <a:endParaRPr lang="zh-CN" altLang="en-US" sz="1400"/>
          </a:p>
        </p:txBody>
      </p:sp>
      <p:sp>
        <p:nvSpPr>
          <p:cNvPr id="7177" name="TextBox 35"/>
          <p:cNvSpPr txBox="1">
            <a:spLocks noChangeArrowheads="1"/>
          </p:cNvSpPr>
          <p:nvPr/>
        </p:nvSpPr>
        <p:spPr bwMode="auto">
          <a:xfrm>
            <a:off x="1971675" y="4106863"/>
            <a:ext cx="20574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700">
                <a:solidFill>
                  <a:schemeClr val="tx1"/>
                </a:solidFill>
                <a:latin typeface="Arial" panose="020B0604020202020204" pitchFamily="34" charset="0"/>
                <a:ea typeface="宋体" panose="02010600030101010101" pitchFamily="2" charset="-122"/>
              </a:defRPr>
            </a:lvl1pPr>
            <a:lvl2pPr marL="742950" indent="-285750" eaLnBrk="0" hangingPunct="0">
              <a:defRPr sz="1700">
                <a:solidFill>
                  <a:schemeClr val="tx1"/>
                </a:solidFill>
                <a:latin typeface="Arial" panose="020B0604020202020204" pitchFamily="34" charset="0"/>
                <a:ea typeface="宋体" panose="02010600030101010101" pitchFamily="2" charset="-122"/>
              </a:defRPr>
            </a:lvl2pPr>
            <a:lvl3pPr marL="1143000" indent="-228600" eaLnBrk="0" hangingPunct="0">
              <a:defRPr sz="1700">
                <a:solidFill>
                  <a:schemeClr val="tx1"/>
                </a:solidFill>
                <a:latin typeface="Arial" panose="020B0604020202020204" pitchFamily="34" charset="0"/>
                <a:ea typeface="宋体" panose="02010600030101010101" pitchFamily="2" charset="-122"/>
              </a:defRPr>
            </a:lvl3pPr>
            <a:lvl4pPr marL="1600200" indent="-228600" eaLnBrk="0" hangingPunct="0">
              <a:defRPr sz="1700">
                <a:solidFill>
                  <a:schemeClr val="tx1"/>
                </a:solidFill>
                <a:latin typeface="Arial" panose="020B0604020202020204" pitchFamily="34" charset="0"/>
                <a:ea typeface="宋体" panose="02010600030101010101" pitchFamily="2" charset="-122"/>
              </a:defRPr>
            </a:lvl4pPr>
            <a:lvl5pPr marL="2057400" indent="-228600" eaLnBrk="0" hangingPunct="0">
              <a:defRPr sz="17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9pPr>
          </a:lstStyle>
          <a:p>
            <a:pPr eaLnBrk="1" hangingPunct="1"/>
            <a:r>
              <a:rPr lang="en-US" altLang="zh-CN" sz="1600" b="1">
                <a:solidFill>
                  <a:srgbClr val="C00000"/>
                </a:solidFill>
              </a:rPr>
              <a:t>Cancellous thread </a:t>
            </a:r>
            <a:r>
              <a:rPr lang="en-US" altLang="zh-CN" sz="1400"/>
              <a:t>profile design fits well in the body</a:t>
            </a:r>
            <a:endParaRPr lang="zh-CN" altLang="en-US" sz="1400"/>
          </a:p>
        </p:txBody>
      </p:sp>
      <p:sp>
        <p:nvSpPr>
          <p:cNvPr id="7178" name="TextBox 36"/>
          <p:cNvSpPr txBox="1">
            <a:spLocks noChangeArrowheads="1"/>
          </p:cNvSpPr>
          <p:nvPr/>
        </p:nvSpPr>
        <p:spPr bwMode="auto">
          <a:xfrm>
            <a:off x="1971675" y="5267325"/>
            <a:ext cx="2057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700">
                <a:solidFill>
                  <a:schemeClr val="tx1"/>
                </a:solidFill>
                <a:latin typeface="Arial" panose="020B0604020202020204" pitchFamily="34" charset="0"/>
                <a:ea typeface="宋体" panose="02010600030101010101" pitchFamily="2" charset="-122"/>
              </a:defRPr>
            </a:lvl1pPr>
            <a:lvl2pPr marL="742950" indent="-285750" eaLnBrk="0" hangingPunct="0">
              <a:defRPr sz="1700">
                <a:solidFill>
                  <a:schemeClr val="tx1"/>
                </a:solidFill>
                <a:latin typeface="Arial" panose="020B0604020202020204" pitchFamily="34" charset="0"/>
                <a:ea typeface="宋体" panose="02010600030101010101" pitchFamily="2" charset="-122"/>
              </a:defRPr>
            </a:lvl2pPr>
            <a:lvl3pPr marL="1143000" indent="-228600" eaLnBrk="0" hangingPunct="0">
              <a:defRPr sz="1700">
                <a:solidFill>
                  <a:schemeClr val="tx1"/>
                </a:solidFill>
                <a:latin typeface="Arial" panose="020B0604020202020204" pitchFamily="34" charset="0"/>
                <a:ea typeface="宋体" panose="02010600030101010101" pitchFamily="2" charset="-122"/>
              </a:defRPr>
            </a:lvl3pPr>
            <a:lvl4pPr marL="1600200" indent="-228600" eaLnBrk="0" hangingPunct="0">
              <a:defRPr sz="1700">
                <a:solidFill>
                  <a:schemeClr val="tx1"/>
                </a:solidFill>
                <a:latin typeface="Arial" panose="020B0604020202020204" pitchFamily="34" charset="0"/>
                <a:ea typeface="宋体" panose="02010600030101010101" pitchFamily="2" charset="-122"/>
              </a:defRPr>
            </a:lvl4pPr>
            <a:lvl5pPr marL="2057400" indent="-228600" eaLnBrk="0" hangingPunct="0">
              <a:defRPr sz="17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9pPr>
          </a:lstStyle>
          <a:p>
            <a:pPr eaLnBrk="1" hangingPunct="1"/>
            <a:r>
              <a:rPr lang="en-US" altLang="zh-CN" sz="1400"/>
              <a:t>The tip shape makes insertion easily</a:t>
            </a:r>
            <a:endParaRPr lang="zh-CN" altLang="en-US" sz="1400"/>
          </a:p>
        </p:txBody>
      </p:sp>
      <p:cxnSp>
        <p:nvCxnSpPr>
          <p:cNvPr id="39" name="直接连接符 38"/>
          <p:cNvCxnSpPr/>
          <p:nvPr/>
        </p:nvCxnSpPr>
        <p:spPr>
          <a:xfrm>
            <a:off x="1362075" y="5486400"/>
            <a:ext cx="533400" cy="0"/>
          </a:xfrm>
          <a:prstGeom prst="line">
            <a:avLst/>
          </a:prstGeom>
          <a:noFill/>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1743075" y="2133600"/>
            <a:ext cx="304800" cy="0"/>
          </a:xfrm>
          <a:prstGeom prst="line">
            <a:avLst/>
          </a:prstGeom>
          <a:noFill/>
          <a:ln>
            <a:solidFill>
              <a:srgbClr val="002060"/>
            </a:solidFill>
          </a:ln>
        </p:spPr>
        <p:style>
          <a:lnRef idx="1">
            <a:schemeClr val="accent1"/>
          </a:lnRef>
          <a:fillRef idx="0">
            <a:schemeClr val="accent1"/>
          </a:fillRef>
          <a:effectRef idx="0">
            <a:schemeClr val="accent1"/>
          </a:effectRef>
          <a:fontRef idx="minor">
            <a:schemeClr val="tx1"/>
          </a:fontRef>
        </p:style>
      </p:cxnSp>
      <p:sp>
        <p:nvSpPr>
          <p:cNvPr id="7181" name="TextBox 41"/>
          <p:cNvSpPr txBox="1">
            <a:spLocks noChangeArrowheads="1"/>
          </p:cNvSpPr>
          <p:nvPr/>
        </p:nvSpPr>
        <p:spPr bwMode="auto">
          <a:xfrm>
            <a:off x="1971675" y="1820863"/>
            <a:ext cx="18288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700">
                <a:solidFill>
                  <a:schemeClr val="tx1"/>
                </a:solidFill>
                <a:latin typeface="Arial" panose="020B0604020202020204" pitchFamily="34" charset="0"/>
                <a:ea typeface="宋体" panose="02010600030101010101" pitchFamily="2" charset="-122"/>
              </a:defRPr>
            </a:lvl1pPr>
            <a:lvl2pPr marL="742950" indent="-285750" eaLnBrk="0" hangingPunct="0">
              <a:defRPr sz="1700">
                <a:solidFill>
                  <a:schemeClr val="tx1"/>
                </a:solidFill>
                <a:latin typeface="Arial" panose="020B0604020202020204" pitchFamily="34" charset="0"/>
                <a:ea typeface="宋体" panose="02010600030101010101" pitchFamily="2" charset="-122"/>
              </a:defRPr>
            </a:lvl2pPr>
            <a:lvl3pPr marL="1143000" indent="-228600" eaLnBrk="0" hangingPunct="0">
              <a:defRPr sz="1700">
                <a:solidFill>
                  <a:schemeClr val="tx1"/>
                </a:solidFill>
                <a:latin typeface="Arial" panose="020B0604020202020204" pitchFamily="34" charset="0"/>
                <a:ea typeface="宋体" panose="02010600030101010101" pitchFamily="2" charset="-122"/>
              </a:defRPr>
            </a:lvl3pPr>
            <a:lvl4pPr marL="1600200" indent="-228600" eaLnBrk="0" hangingPunct="0">
              <a:defRPr sz="1700">
                <a:solidFill>
                  <a:schemeClr val="tx1"/>
                </a:solidFill>
                <a:latin typeface="Arial" panose="020B0604020202020204" pitchFamily="34" charset="0"/>
                <a:ea typeface="宋体" panose="02010600030101010101" pitchFamily="2" charset="-122"/>
              </a:defRPr>
            </a:lvl4pPr>
            <a:lvl5pPr marL="2057400" indent="-228600" eaLnBrk="0" hangingPunct="0">
              <a:defRPr sz="17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9pPr>
          </a:lstStyle>
          <a:p>
            <a:pPr eaLnBrk="1" hangingPunct="1"/>
            <a:r>
              <a:rPr lang="en-US" altLang="zh-CN" sz="1600" b="1">
                <a:solidFill>
                  <a:srgbClr val="C00000"/>
                </a:solidFill>
              </a:rPr>
              <a:t>Set screw</a:t>
            </a:r>
          </a:p>
          <a:p>
            <a:pPr eaLnBrk="1" hangingPunct="1"/>
            <a:r>
              <a:rPr lang="en-US" altLang="zh-CN" sz="1400"/>
              <a:t>StarDrive recess</a:t>
            </a:r>
            <a:endParaRPr lang="zh-CN" altLang="en-US" sz="1400"/>
          </a:p>
        </p:txBody>
      </p:sp>
      <p:sp>
        <p:nvSpPr>
          <p:cNvPr id="43" name="TextBox 42"/>
          <p:cNvSpPr txBox="1"/>
          <p:nvPr/>
        </p:nvSpPr>
        <p:spPr>
          <a:xfrm>
            <a:off x="7686675" y="2743200"/>
            <a:ext cx="2819400" cy="2928938"/>
          </a:xfrm>
          <a:prstGeom prst="roundRect">
            <a:avLst/>
          </a:prstGeom>
          <a:noFill/>
          <a:ln>
            <a:solidFill>
              <a:schemeClr val="bg1">
                <a:lumMod val="50000"/>
              </a:schemeClr>
            </a:solidFill>
          </a:ln>
        </p:spPr>
        <p:txBody>
          <a:bodyPr>
            <a:spAutoFit/>
          </a:bodyPr>
          <a:lstStyle/>
          <a:p>
            <a:pPr algn="ctr">
              <a:defRPr/>
            </a:pPr>
            <a:r>
              <a:rPr lang="en-US" altLang="zh-CN" sz="2000" dirty="0">
                <a:solidFill>
                  <a:srgbClr val="C00000"/>
                </a:solidFill>
                <a:latin typeface="Arial" charset="0"/>
              </a:rPr>
              <a:t>Specification</a:t>
            </a:r>
          </a:p>
          <a:p>
            <a:pPr>
              <a:defRPr/>
            </a:pPr>
            <a:endParaRPr lang="en-US" altLang="zh-CN" sz="2000" dirty="0">
              <a:solidFill>
                <a:srgbClr val="C00000"/>
              </a:solidFill>
              <a:latin typeface="Arial" charset="0"/>
            </a:endParaRPr>
          </a:p>
          <a:p>
            <a:pPr marL="342900" indent="-342900">
              <a:lnSpc>
                <a:spcPct val="150000"/>
              </a:lnSpc>
              <a:buClr>
                <a:srgbClr val="C00000"/>
              </a:buClr>
              <a:buFont typeface="Wingdings" pitchFamily="2" charset="2"/>
              <a:buChar char="l"/>
              <a:defRPr/>
            </a:pPr>
            <a:r>
              <a:rPr lang="el-GR" altLang="zh-CN" sz="1400" dirty="0">
                <a:solidFill>
                  <a:schemeClr val="tx1">
                    <a:lumMod val="95000"/>
                    <a:lumOff val="5000"/>
                  </a:schemeClr>
                </a:solidFill>
                <a:latin typeface="+mn-lt"/>
                <a:ea typeface="方正兰亭超细黑简体" panose="02000000000000000000" pitchFamily="2" charset="-122"/>
              </a:rPr>
              <a:t>Φ4.5*</a:t>
            </a:r>
            <a:r>
              <a:rPr lang="en-US" altLang="zh-CN" sz="1400" dirty="0">
                <a:solidFill>
                  <a:schemeClr val="tx1">
                    <a:lumMod val="95000"/>
                    <a:lumOff val="5000"/>
                  </a:schemeClr>
                </a:solidFill>
                <a:latin typeface="+mn-lt"/>
                <a:ea typeface="方正兰亭超细黑简体" panose="02000000000000000000" pitchFamily="2" charset="-122"/>
              </a:rPr>
              <a:t>30/35/40/45mm</a:t>
            </a:r>
          </a:p>
          <a:p>
            <a:pPr marL="342900" indent="-342900">
              <a:lnSpc>
                <a:spcPct val="150000"/>
              </a:lnSpc>
              <a:buClr>
                <a:srgbClr val="C00000"/>
              </a:buClr>
              <a:buFont typeface="Wingdings" pitchFamily="2" charset="2"/>
              <a:buChar char="l"/>
              <a:defRPr/>
            </a:pPr>
            <a:r>
              <a:rPr lang="el-GR" altLang="zh-CN" sz="1400" dirty="0">
                <a:solidFill>
                  <a:schemeClr val="tx1">
                    <a:lumMod val="95000"/>
                    <a:lumOff val="5000"/>
                  </a:schemeClr>
                </a:solidFill>
                <a:latin typeface="+mn-lt"/>
                <a:ea typeface="方正兰亭超细黑简体" panose="02000000000000000000" pitchFamily="2" charset="-122"/>
              </a:rPr>
              <a:t>Φ</a:t>
            </a:r>
            <a:r>
              <a:rPr lang="en-US" altLang="zh-CN" sz="1400" dirty="0">
                <a:solidFill>
                  <a:schemeClr val="tx1">
                    <a:lumMod val="95000"/>
                    <a:lumOff val="5000"/>
                  </a:schemeClr>
                </a:solidFill>
                <a:latin typeface="+mn-lt"/>
                <a:ea typeface="方正兰亭超细黑简体" panose="02000000000000000000" pitchFamily="2" charset="-122"/>
              </a:rPr>
              <a:t>5.0</a:t>
            </a:r>
            <a:r>
              <a:rPr lang="el-GR" altLang="zh-CN" sz="1400" dirty="0">
                <a:solidFill>
                  <a:schemeClr val="tx1">
                    <a:lumMod val="95000"/>
                    <a:lumOff val="5000"/>
                  </a:schemeClr>
                </a:solidFill>
                <a:latin typeface="+mn-lt"/>
                <a:ea typeface="方正兰亭超细黑简体" panose="02000000000000000000" pitchFamily="2" charset="-122"/>
              </a:rPr>
              <a:t>*</a:t>
            </a:r>
            <a:r>
              <a:rPr lang="en-US" altLang="zh-CN" sz="1400" dirty="0">
                <a:solidFill>
                  <a:schemeClr val="tx1">
                    <a:lumMod val="95000"/>
                    <a:lumOff val="5000"/>
                  </a:schemeClr>
                </a:solidFill>
                <a:latin typeface="+mn-lt"/>
                <a:ea typeface="方正兰亭超细黑简体" panose="02000000000000000000" pitchFamily="2" charset="-122"/>
              </a:rPr>
              <a:t>30/35/40/45/50mm</a:t>
            </a:r>
            <a:endParaRPr lang="zh-CN" altLang="en-US" sz="1400" dirty="0">
              <a:solidFill>
                <a:schemeClr val="tx1">
                  <a:lumMod val="95000"/>
                  <a:lumOff val="5000"/>
                </a:schemeClr>
              </a:solidFill>
              <a:latin typeface="+mn-lt"/>
              <a:ea typeface="方正兰亭超细黑简体" panose="02000000000000000000" pitchFamily="2" charset="-122"/>
            </a:endParaRPr>
          </a:p>
          <a:p>
            <a:pPr marL="342900" indent="-342900">
              <a:lnSpc>
                <a:spcPct val="150000"/>
              </a:lnSpc>
              <a:buClr>
                <a:srgbClr val="C00000"/>
              </a:buClr>
              <a:buFont typeface="Wingdings" pitchFamily="2" charset="2"/>
              <a:buChar char="l"/>
              <a:defRPr/>
            </a:pPr>
            <a:r>
              <a:rPr lang="el-GR" altLang="zh-CN" sz="1400" dirty="0">
                <a:solidFill>
                  <a:schemeClr val="tx1">
                    <a:lumMod val="95000"/>
                    <a:lumOff val="5000"/>
                  </a:schemeClr>
                </a:solidFill>
                <a:latin typeface="+mn-lt"/>
                <a:ea typeface="方正兰亭超细黑简体" panose="02000000000000000000" pitchFamily="2" charset="-122"/>
              </a:rPr>
              <a:t>Φ</a:t>
            </a:r>
            <a:r>
              <a:rPr lang="en-US" altLang="zh-CN" sz="1400" dirty="0">
                <a:solidFill>
                  <a:schemeClr val="tx1">
                    <a:lumMod val="95000"/>
                    <a:lumOff val="5000"/>
                  </a:schemeClr>
                </a:solidFill>
                <a:latin typeface="+mn-lt"/>
                <a:ea typeface="方正兰亭超细黑简体" panose="02000000000000000000" pitchFamily="2" charset="-122"/>
              </a:rPr>
              <a:t>5</a:t>
            </a:r>
            <a:r>
              <a:rPr lang="el-GR" altLang="zh-CN" sz="1400" dirty="0">
                <a:solidFill>
                  <a:schemeClr val="tx1">
                    <a:lumMod val="95000"/>
                    <a:lumOff val="5000"/>
                  </a:schemeClr>
                </a:solidFill>
                <a:latin typeface="+mn-lt"/>
                <a:ea typeface="方正兰亭超细黑简体" panose="02000000000000000000" pitchFamily="2" charset="-122"/>
              </a:rPr>
              <a:t>.5*</a:t>
            </a:r>
            <a:r>
              <a:rPr lang="en-US" altLang="zh-CN" sz="1400" dirty="0">
                <a:solidFill>
                  <a:schemeClr val="tx1">
                    <a:lumMod val="95000"/>
                    <a:lumOff val="5000"/>
                  </a:schemeClr>
                </a:solidFill>
                <a:latin typeface="+mn-lt"/>
                <a:ea typeface="方正兰亭超细黑简体" panose="02000000000000000000" pitchFamily="2" charset="-122"/>
              </a:rPr>
              <a:t>30/35/40/45/50mm</a:t>
            </a:r>
            <a:endParaRPr lang="zh-CN" altLang="en-US" sz="1400" dirty="0">
              <a:solidFill>
                <a:schemeClr val="tx1">
                  <a:lumMod val="95000"/>
                  <a:lumOff val="5000"/>
                </a:schemeClr>
              </a:solidFill>
              <a:latin typeface="+mn-lt"/>
              <a:ea typeface="方正兰亭超细黑简体" panose="02000000000000000000" pitchFamily="2" charset="-122"/>
            </a:endParaRPr>
          </a:p>
          <a:p>
            <a:pPr marL="342900" indent="-342900">
              <a:lnSpc>
                <a:spcPct val="150000"/>
              </a:lnSpc>
              <a:buClr>
                <a:srgbClr val="C00000"/>
              </a:buClr>
              <a:buFont typeface="Wingdings" pitchFamily="2" charset="2"/>
              <a:buChar char="l"/>
              <a:defRPr/>
            </a:pPr>
            <a:r>
              <a:rPr lang="el-GR" altLang="zh-CN" sz="1400" dirty="0">
                <a:solidFill>
                  <a:schemeClr val="tx1">
                    <a:lumMod val="95000"/>
                    <a:lumOff val="5000"/>
                  </a:schemeClr>
                </a:solidFill>
                <a:latin typeface="+mn-lt"/>
                <a:ea typeface="方正兰亭超细黑简体" panose="02000000000000000000" pitchFamily="2" charset="-122"/>
              </a:rPr>
              <a:t>Φ</a:t>
            </a:r>
            <a:r>
              <a:rPr lang="en-US" altLang="zh-CN" sz="1400" dirty="0">
                <a:solidFill>
                  <a:schemeClr val="tx1">
                    <a:lumMod val="95000"/>
                    <a:lumOff val="5000"/>
                  </a:schemeClr>
                </a:solidFill>
                <a:latin typeface="+mn-lt"/>
                <a:ea typeface="方正兰亭超细黑简体" panose="02000000000000000000" pitchFamily="2" charset="-122"/>
              </a:rPr>
              <a:t>6</a:t>
            </a:r>
            <a:r>
              <a:rPr lang="el-GR" altLang="zh-CN" sz="1400" dirty="0">
                <a:solidFill>
                  <a:schemeClr val="tx1">
                    <a:lumMod val="95000"/>
                    <a:lumOff val="5000"/>
                  </a:schemeClr>
                </a:solidFill>
                <a:latin typeface="+mn-lt"/>
                <a:ea typeface="方正兰亭超细黑简体" panose="02000000000000000000" pitchFamily="2" charset="-122"/>
              </a:rPr>
              <a:t>.</a:t>
            </a:r>
            <a:r>
              <a:rPr lang="en-US" altLang="zh-CN" sz="1400" dirty="0">
                <a:solidFill>
                  <a:schemeClr val="tx1">
                    <a:lumMod val="95000"/>
                    <a:lumOff val="5000"/>
                  </a:schemeClr>
                </a:solidFill>
                <a:latin typeface="+mn-lt"/>
                <a:ea typeface="方正兰亭超细黑简体" panose="02000000000000000000" pitchFamily="2" charset="-122"/>
              </a:rPr>
              <a:t>0</a:t>
            </a:r>
            <a:r>
              <a:rPr lang="el-GR" altLang="zh-CN" sz="1400" dirty="0">
                <a:solidFill>
                  <a:schemeClr val="tx1">
                    <a:lumMod val="95000"/>
                    <a:lumOff val="5000"/>
                  </a:schemeClr>
                </a:solidFill>
                <a:latin typeface="+mn-lt"/>
                <a:ea typeface="方正兰亭超细黑简体" panose="02000000000000000000" pitchFamily="2" charset="-122"/>
              </a:rPr>
              <a:t>*</a:t>
            </a:r>
            <a:r>
              <a:rPr lang="en-US" altLang="zh-CN" sz="1400" dirty="0">
                <a:solidFill>
                  <a:schemeClr val="tx1">
                    <a:lumMod val="95000"/>
                    <a:lumOff val="5000"/>
                  </a:schemeClr>
                </a:solidFill>
                <a:latin typeface="+mn-lt"/>
                <a:ea typeface="方正兰亭超细黑简体" panose="02000000000000000000" pitchFamily="2" charset="-122"/>
              </a:rPr>
              <a:t>30/35/40/45/50mm</a:t>
            </a:r>
            <a:endParaRPr lang="zh-CN" altLang="en-US" sz="1400" dirty="0">
              <a:solidFill>
                <a:schemeClr val="tx1">
                  <a:lumMod val="95000"/>
                  <a:lumOff val="5000"/>
                </a:schemeClr>
              </a:solidFill>
              <a:latin typeface="+mn-lt"/>
              <a:ea typeface="方正兰亭超细黑简体" panose="02000000000000000000" pitchFamily="2" charset="-122"/>
            </a:endParaRPr>
          </a:p>
          <a:p>
            <a:pPr marL="342900" indent="-342900">
              <a:lnSpc>
                <a:spcPct val="150000"/>
              </a:lnSpc>
              <a:buClr>
                <a:srgbClr val="C00000"/>
              </a:buClr>
              <a:buFont typeface="Wingdings" pitchFamily="2" charset="2"/>
              <a:buChar char="l"/>
              <a:defRPr/>
            </a:pPr>
            <a:r>
              <a:rPr lang="el-GR" altLang="zh-CN" sz="1400" dirty="0">
                <a:solidFill>
                  <a:schemeClr val="tx1">
                    <a:lumMod val="95000"/>
                    <a:lumOff val="5000"/>
                  </a:schemeClr>
                </a:solidFill>
                <a:latin typeface="+mn-lt"/>
                <a:ea typeface="方正兰亭超细黑简体" panose="02000000000000000000" pitchFamily="2" charset="-122"/>
              </a:rPr>
              <a:t>Φ</a:t>
            </a:r>
            <a:r>
              <a:rPr lang="en-US" altLang="zh-CN" sz="1400" dirty="0">
                <a:solidFill>
                  <a:schemeClr val="tx1">
                    <a:lumMod val="95000"/>
                    <a:lumOff val="5000"/>
                  </a:schemeClr>
                </a:solidFill>
                <a:latin typeface="+mn-lt"/>
                <a:ea typeface="方正兰亭超细黑简体" panose="02000000000000000000" pitchFamily="2" charset="-122"/>
              </a:rPr>
              <a:t>6</a:t>
            </a:r>
            <a:r>
              <a:rPr lang="el-GR" altLang="zh-CN" sz="1400" dirty="0">
                <a:solidFill>
                  <a:schemeClr val="tx1">
                    <a:lumMod val="95000"/>
                    <a:lumOff val="5000"/>
                  </a:schemeClr>
                </a:solidFill>
                <a:latin typeface="+mn-lt"/>
                <a:ea typeface="方正兰亭超细黑简体" panose="02000000000000000000" pitchFamily="2" charset="-122"/>
              </a:rPr>
              <a:t>.5*</a:t>
            </a:r>
            <a:r>
              <a:rPr lang="en-US" altLang="zh-CN" sz="1400" dirty="0">
                <a:solidFill>
                  <a:schemeClr val="tx1">
                    <a:lumMod val="95000"/>
                    <a:lumOff val="5000"/>
                  </a:schemeClr>
                </a:solidFill>
                <a:latin typeface="+mn-lt"/>
                <a:ea typeface="方正兰亭超细黑简体" panose="02000000000000000000" pitchFamily="2" charset="-122"/>
              </a:rPr>
              <a:t>30/35/40/45/50mm</a:t>
            </a:r>
            <a:endParaRPr lang="zh-CN" altLang="en-US" sz="1400" dirty="0">
              <a:solidFill>
                <a:schemeClr val="tx1">
                  <a:lumMod val="95000"/>
                  <a:lumOff val="5000"/>
                </a:schemeClr>
              </a:solidFill>
              <a:latin typeface="+mn-lt"/>
              <a:ea typeface="方正兰亭超细黑简体" panose="02000000000000000000" pitchFamily="2" charset="-122"/>
            </a:endParaRPr>
          </a:p>
          <a:p>
            <a:pPr marL="342900" indent="-342900">
              <a:lnSpc>
                <a:spcPct val="150000"/>
              </a:lnSpc>
              <a:buClr>
                <a:srgbClr val="C00000"/>
              </a:buClr>
              <a:buFont typeface="Wingdings" pitchFamily="2" charset="2"/>
              <a:buChar char="l"/>
              <a:defRPr/>
            </a:pPr>
            <a:r>
              <a:rPr lang="el-GR" altLang="zh-CN" sz="1400" dirty="0">
                <a:solidFill>
                  <a:schemeClr val="tx1">
                    <a:lumMod val="95000"/>
                    <a:lumOff val="5000"/>
                  </a:schemeClr>
                </a:solidFill>
                <a:latin typeface="+mn-lt"/>
                <a:ea typeface="方正兰亭超细黑简体" panose="02000000000000000000" pitchFamily="2" charset="-122"/>
              </a:rPr>
              <a:t>Φ</a:t>
            </a:r>
            <a:r>
              <a:rPr lang="en-US" altLang="zh-CN" sz="1400" dirty="0">
                <a:solidFill>
                  <a:schemeClr val="tx1">
                    <a:lumMod val="95000"/>
                    <a:lumOff val="5000"/>
                  </a:schemeClr>
                </a:solidFill>
                <a:latin typeface="+mn-lt"/>
                <a:ea typeface="方正兰亭超细黑简体" panose="02000000000000000000" pitchFamily="2" charset="-122"/>
              </a:rPr>
              <a:t>7</a:t>
            </a:r>
            <a:r>
              <a:rPr lang="el-GR" altLang="zh-CN" sz="1400" dirty="0">
                <a:solidFill>
                  <a:schemeClr val="tx1">
                    <a:lumMod val="95000"/>
                    <a:lumOff val="5000"/>
                  </a:schemeClr>
                </a:solidFill>
                <a:latin typeface="+mn-lt"/>
                <a:ea typeface="方正兰亭超细黑简体" panose="02000000000000000000" pitchFamily="2" charset="-122"/>
              </a:rPr>
              <a:t>.</a:t>
            </a:r>
            <a:r>
              <a:rPr lang="en-US" altLang="zh-CN" sz="1400" dirty="0">
                <a:solidFill>
                  <a:schemeClr val="tx1">
                    <a:lumMod val="95000"/>
                    <a:lumOff val="5000"/>
                  </a:schemeClr>
                </a:solidFill>
                <a:latin typeface="+mn-lt"/>
                <a:ea typeface="方正兰亭超细黑简体" panose="02000000000000000000" pitchFamily="2" charset="-122"/>
              </a:rPr>
              <a:t>0</a:t>
            </a:r>
            <a:r>
              <a:rPr lang="el-GR" altLang="zh-CN" sz="1400" dirty="0">
                <a:solidFill>
                  <a:schemeClr val="tx1">
                    <a:lumMod val="95000"/>
                    <a:lumOff val="5000"/>
                  </a:schemeClr>
                </a:solidFill>
                <a:latin typeface="+mn-lt"/>
                <a:ea typeface="方正兰亭超细黑简体" panose="02000000000000000000" pitchFamily="2" charset="-122"/>
              </a:rPr>
              <a:t>*</a:t>
            </a:r>
            <a:r>
              <a:rPr lang="en-US" altLang="zh-CN" sz="1400" dirty="0">
                <a:solidFill>
                  <a:schemeClr val="tx1">
                    <a:lumMod val="95000"/>
                    <a:lumOff val="5000"/>
                  </a:schemeClr>
                </a:solidFill>
                <a:latin typeface="+mn-lt"/>
                <a:ea typeface="方正兰亭超细黑简体" panose="02000000000000000000" pitchFamily="2" charset="-122"/>
              </a:rPr>
              <a:t>30/35/40/45/50mm</a:t>
            </a:r>
            <a:endParaRPr lang="zh-CN" altLang="en-US" sz="1400" dirty="0">
              <a:solidFill>
                <a:schemeClr val="tx1">
                  <a:lumMod val="95000"/>
                  <a:lumOff val="5000"/>
                </a:schemeClr>
              </a:solidFill>
              <a:latin typeface="+mn-lt"/>
              <a:ea typeface="方正兰亭超细黑简体" panose="02000000000000000000" pitchFamily="2" charset="-122"/>
            </a:endParaRPr>
          </a:p>
        </p:txBody>
      </p:sp>
      <p:pic>
        <p:nvPicPr>
          <p:cNvPr id="23" name="Picture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0525" y="5261445"/>
            <a:ext cx="2438400" cy="184373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标题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zh-CN" sz="3600" smtClean="0">
                <a:solidFill>
                  <a:srgbClr val="C00000"/>
                </a:solidFill>
              </a:rPr>
              <a:t>Connector &amp; Rod</a:t>
            </a:r>
            <a:endParaRPr lang="zh-CN" altLang="en-US" sz="3600" smtClean="0">
              <a:solidFill>
                <a:srgbClr val="C00000"/>
              </a:solidFill>
            </a:endParaRPr>
          </a:p>
        </p:txBody>
      </p:sp>
      <p:pic>
        <p:nvPicPr>
          <p:cNvPr id="8195" name="图片 3" descr="横连器1.jpg"/>
          <p:cNvPicPr>
            <a:picLocks noChangeAspect="1"/>
          </p:cNvPicPr>
          <p:nvPr/>
        </p:nvPicPr>
        <p:blipFill>
          <a:blip r:embed="rId3">
            <a:extLst>
              <a:ext uri="{28A0092B-C50C-407E-A947-70E740481C1C}">
                <a14:useLocalDpi xmlns:a14="http://schemas.microsoft.com/office/drawing/2010/main" val="0"/>
              </a:ext>
            </a:extLst>
          </a:blip>
          <a:srcRect t="36880" b="27065"/>
          <a:stretch>
            <a:fillRect/>
          </a:stretch>
        </p:blipFill>
        <p:spPr bwMode="auto">
          <a:xfrm>
            <a:off x="1365250" y="1134720"/>
            <a:ext cx="2633663"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图片 4" descr="横连器2.jpg"/>
          <p:cNvPicPr>
            <a:picLocks noChangeAspect="1"/>
          </p:cNvPicPr>
          <p:nvPr/>
        </p:nvPicPr>
        <p:blipFill>
          <a:blip r:embed="rId4">
            <a:extLst>
              <a:ext uri="{28A0092B-C50C-407E-A947-70E740481C1C}">
                <a14:useLocalDpi xmlns:a14="http://schemas.microsoft.com/office/drawing/2010/main" val="0"/>
              </a:ext>
            </a:extLst>
          </a:blip>
          <a:srcRect l="10608" t="29465" r="6238" b="28571"/>
          <a:stretch>
            <a:fillRect/>
          </a:stretch>
        </p:blipFill>
        <p:spPr bwMode="auto">
          <a:xfrm>
            <a:off x="5925705" y="955675"/>
            <a:ext cx="26670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图片 5" descr="横联.jpg"/>
          <p:cNvPicPr>
            <a:picLocks noChangeAspect="1"/>
          </p:cNvPicPr>
          <p:nvPr/>
        </p:nvPicPr>
        <p:blipFill>
          <a:blip r:embed="rId5">
            <a:extLst>
              <a:ext uri="{28A0092B-C50C-407E-A947-70E740481C1C}">
                <a14:useLocalDpi xmlns:a14="http://schemas.microsoft.com/office/drawing/2010/main" val="0"/>
              </a:ext>
            </a:extLst>
          </a:blip>
          <a:srcRect t="24191" b="35428"/>
          <a:stretch>
            <a:fillRect/>
          </a:stretch>
        </p:blipFill>
        <p:spPr bwMode="auto">
          <a:xfrm>
            <a:off x="1389063" y="3259264"/>
            <a:ext cx="260985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TextBox 6"/>
          <p:cNvSpPr txBox="1">
            <a:spLocks noChangeArrowheads="1"/>
          </p:cNvSpPr>
          <p:nvPr/>
        </p:nvSpPr>
        <p:spPr bwMode="auto">
          <a:xfrm>
            <a:off x="5945187" y="1828510"/>
            <a:ext cx="40386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700">
                <a:solidFill>
                  <a:schemeClr val="tx1"/>
                </a:solidFill>
                <a:latin typeface="Arial" panose="020B0604020202020204" pitchFamily="34" charset="0"/>
                <a:ea typeface="宋体" panose="02010600030101010101" pitchFamily="2" charset="-122"/>
              </a:defRPr>
            </a:lvl1pPr>
            <a:lvl2pPr marL="742950" indent="-285750" eaLnBrk="0" hangingPunct="0">
              <a:defRPr sz="1700">
                <a:solidFill>
                  <a:schemeClr val="tx1"/>
                </a:solidFill>
                <a:latin typeface="Arial" panose="020B0604020202020204" pitchFamily="34" charset="0"/>
                <a:ea typeface="宋体" panose="02010600030101010101" pitchFamily="2" charset="-122"/>
              </a:defRPr>
            </a:lvl2pPr>
            <a:lvl3pPr marL="1143000" indent="-228600" eaLnBrk="0" hangingPunct="0">
              <a:defRPr sz="1700">
                <a:solidFill>
                  <a:schemeClr val="tx1"/>
                </a:solidFill>
                <a:latin typeface="Arial" panose="020B0604020202020204" pitchFamily="34" charset="0"/>
                <a:ea typeface="宋体" panose="02010600030101010101" pitchFamily="2" charset="-122"/>
              </a:defRPr>
            </a:lvl3pPr>
            <a:lvl4pPr marL="1600200" indent="-228600" eaLnBrk="0" hangingPunct="0">
              <a:defRPr sz="1700">
                <a:solidFill>
                  <a:schemeClr val="tx1"/>
                </a:solidFill>
                <a:latin typeface="Arial" panose="020B0604020202020204" pitchFamily="34" charset="0"/>
                <a:ea typeface="宋体" panose="02010600030101010101" pitchFamily="2" charset="-122"/>
              </a:defRPr>
            </a:lvl4pPr>
            <a:lvl5pPr marL="2057400" indent="-228600" eaLnBrk="0" hangingPunct="0">
              <a:defRPr sz="17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9pPr>
          </a:lstStyle>
          <a:p>
            <a:pPr eaLnBrk="1" hangingPunct="1"/>
            <a:r>
              <a:rPr lang="en-US" altLang="zh-CN" sz="1800" b="1" dirty="0">
                <a:solidFill>
                  <a:srgbClr val="C00000"/>
                </a:solidFill>
              </a:rPr>
              <a:t>Type II with hooks</a:t>
            </a:r>
          </a:p>
          <a:p>
            <a:pPr eaLnBrk="1" hangingPunct="1"/>
            <a:r>
              <a:rPr lang="en-US" altLang="zh-CN" sz="1600" dirty="0"/>
              <a:t>Attaches directly and firmly to rod</a:t>
            </a:r>
            <a:endParaRPr lang="zh-CN" altLang="en-US" sz="1600" dirty="0"/>
          </a:p>
        </p:txBody>
      </p:sp>
      <p:sp>
        <p:nvSpPr>
          <p:cNvPr id="8199" name="TextBox 7"/>
          <p:cNvSpPr txBox="1">
            <a:spLocks noChangeArrowheads="1"/>
          </p:cNvSpPr>
          <p:nvPr/>
        </p:nvSpPr>
        <p:spPr bwMode="auto">
          <a:xfrm>
            <a:off x="909205" y="1806016"/>
            <a:ext cx="41910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700">
                <a:solidFill>
                  <a:schemeClr val="tx1"/>
                </a:solidFill>
                <a:latin typeface="Arial" panose="020B0604020202020204" pitchFamily="34" charset="0"/>
                <a:ea typeface="宋体" panose="02010600030101010101" pitchFamily="2" charset="-122"/>
              </a:defRPr>
            </a:lvl1pPr>
            <a:lvl2pPr marL="742950" indent="-285750" eaLnBrk="0" hangingPunct="0">
              <a:defRPr sz="1700">
                <a:solidFill>
                  <a:schemeClr val="tx1"/>
                </a:solidFill>
                <a:latin typeface="Arial" panose="020B0604020202020204" pitchFamily="34" charset="0"/>
                <a:ea typeface="宋体" panose="02010600030101010101" pitchFamily="2" charset="-122"/>
              </a:defRPr>
            </a:lvl2pPr>
            <a:lvl3pPr marL="1143000" indent="-228600" eaLnBrk="0" hangingPunct="0">
              <a:defRPr sz="1700">
                <a:solidFill>
                  <a:schemeClr val="tx1"/>
                </a:solidFill>
                <a:latin typeface="Arial" panose="020B0604020202020204" pitchFamily="34" charset="0"/>
                <a:ea typeface="宋体" panose="02010600030101010101" pitchFamily="2" charset="-122"/>
              </a:defRPr>
            </a:lvl3pPr>
            <a:lvl4pPr marL="1600200" indent="-228600" eaLnBrk="0" hangingPunct="0">
              <a:defRPr sz="1700">
                <a:solidFill>
                  <a:schemeClr val="tx1"/>
                </a:solidFill>
                <a:latin typeface="Arial" panose="020B0604020202020204" pitchFamily="34" charset="0"/>
                <a:ea typeface="宋体" panose="02010600030101010101" pitchFamily="2" charset="-122"/>
              </a:defRPr>
            </a:lvl4pPr>
            <a:lvl5pPr marL="2057400" indent="-228600" eaLnBrk="0" hangingPunct="0">
              <a:defRPr sz="17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9pPr>
          </a:lstStyle>
          <a:p>
            <a:pPr eaLnBrk="1" hangingPunct="1"/>
            <a:r>
              <a:rPr lang="en-US" altLang="zh-CN" sz="1800" b="1" dirty="0">
                <a:solidFill>
                  <a:srgbClr val="C00000"/>
                </a:solidFill>
              </a:rPr>
              <a:t>Type I with block</a:t>
            </a:r>
          </a:p>
          <a:p>
            <a:pPr eaLnBrk="1" hangingPunct="1"/>
            <a:r>
              <a:rPr lang="en-US" altLang="zh-CN" sz="1600" dirty="0"/>
              <a:t>Very convenience to operate, press directly</a:t>
            </a:r>
            <a:endParaRPr lang="zh-CN" altLang="en-US" sz="1600" dirty="0"/>
          </a:p>
        </p:txBody>
      </p:sp>
      <p:sp>
        <p:nvSpPr>
          <p:cNvPr id="8200" name="TextBox 8"/>
          <p:cNvSpPr txBox="1">
            <a:spLocks noChangeArrowheads="1"/>
          </p:cNvSpPr>
          <p:nvPr/>
        </p:nvSpPr>
        <p:spPr bwMode="auto">
          <a:xfrm>
            <a:off x="909205" y="3991878"/>
            <a:ext cx="38862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700">
                <a:solidFill>
                  <a:schemeClr val="tx1"/>
                </a:solidFill>
                <a:latin typeface="Arial" panose="020B0604020202020204" pitchFamily="34" charset="0"/>
                <a:ea typeface="宋体" panose="02010600030101010101" pitchFamily="2" charset="-122"/>
              </a:defRPr>
            </a:lvl1pPr>
            <a:lvl2pPr marL="742950" indent="-285750" eaLnBrk="0" hangingPunct="0">
              <a:defRPr sz="1700">
                <a:solidFill>
                  <a:schemeClr val="tx1"/>
                </a:solidFill>
                <a:latin typeface="Arial" panose="020B0604020202020204" pitchFamily="34" charset="0"/>
                <a:ea typeface="宋体" panose="02010600030101010101" pitchFamily="2" charset="-122"/>
              </a:defRPr>
            </a:lvl2pPr>
            <a:lvl3pPr marL="1143000" indent="-228600" eaLnBrk="0" hangingPunct="0">
              <a:defRPr sz="1700">
                <a:solidFill>
                  <a:schemeClr val="tx1"/>
                </a:solidFill>
                <a:latin typeface="Arial" panose="020B0604020202020204" pitchFamily="34" charset="0"/>
                <a:ea typeface="宋体" panose="02010600030101010101" pitchFamily="2" charset="-122"/>
              </a:defRPr>
            </a:lvl3pPr>
            <a:lvl4pPr marL="1600200" indent="-228600" eaLnBrk="0" hangingPunct="0">
              <a:defRPr sz="1700">
                <a:solidFill>
                  <a:schemeClr val="tx1"/>
                </a:solidFill>
                <a:latin typeface="Arial" panose="020B0604020202020204" pitchFamily="34" charset="0"/>
                <a:ea typeface="宋体" panose="02010600030101010101" pitchFamily="2" charset="-122"/>
              </a:defRPr>
            </a:lvl4pPr>
            <a:lvl5pPr marL="2057400" indent="-228600" eaLnBrk="0" hangingPunct="0">
              <a:defRPr sz="17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9pPr>
          </a:lstStyle>
          <a:p>
            <a:pPr eaLnBrk="1" hangingPunct="1"/>
            <a:r>
              <a:rPr lang="en-US" altLang="zh-CN" sz="1800" b="1" dirty="0">
                <a:solidFill>
                  <a:srgbClr val="C00000"/>
                </a:solidFill>
              </a:rPr>
              <a:t>Type III Multi-Axial</a:t>
            </a:r>
          </a:p>
          <a:p>
            <a:pPr eaLnBrk="1" hangingPunct="1"/>
            <a:r>
              <a:rPr lang="en-US" altLang="zh-CN" sz="1600" dirty="0"/>
              <a:t>Not influenced by the processes</a:t>
            </a:r>
          </a:p>
        </p:txBody>
      </p:sp>
      <p:sp>
        <p:nvSpPr>
          <p:cNvPr id="10" name="矩形 9"/>
          <p:cNvSpPr/>
          <p:nvPr/>
        </p:nvSpPr>
        <p:spPr>
          <a:xfrm>
            <a:off x="909205" y="2401093"/>
            <a:ext cx="2962275" cy="461963"/>
          </a:xfrm>
          <a:prstGeom prst="rect">
            <a:avLst/>
          </a:prstGeom>
        </p:spPr>
        <p:txBody>
          <a:bodyPr wrap="none">
            <a:spAutoFit/>
          </a:bodyPr>
          <a:lstStyle/>
          <a:p>
            <a:pPr>
              <a:lnSpc>
                <a:spcPct val="150000"/>
              </a:lnSpc>
              <a:defRPr/>
            </a:pPr>
            <a:r>
              <a:rPr lang="en-US" altLang="zh-CN" sz="1600" b="1" dirty="0">
                <a:latin typeface="+mn-lt"/>
                <a:ea typeface="方正兰亭超细黑简体" panose="02000000000000000000" pitchFamily="2" charset="-122"/>
              </a:rPr>
              <a:t>Specification</a:t>
            </a:r>
            <a:r>
              <a:rPr lang="en-US" altLang="zh-CN" sz="1600" dirty="0">
                <a:latin typeface="+mn-lt"/>
                <a:ea typeface="方正兰亭超细黑简体" panose="02000000000000000000" pitchFamily="2" charset="-122"/>
              </a:rPr>
              <a:t>: </a:t>
            </a:r>
            <a:r>
              <a:rPr lang="el-GR" altLang="zh-CN" sz="1600" dirty="0">
                <a:latin typeface="+mn-lt"/>
                <a:ea typeface="方正兰亭超细黑简体" panose="02000000000000000000" pitchFamily="2" charset="-122"/>
              </a:rPr>
              <a:t>Φ4.0*60</a:t>
            </a:r>
            <a:r>
              <a:rPr lang="en-US" altLang="zh-CN" sz="1600" dirty="0">
                <a:latin typeface="+mn-lt"/>
                <a:ea typeface="方正兰亭超细黑简体" panose="02000000000000000000" pitchFamily="2" charset="-122"/>
              </a:rPr>
              <a:t>/70mm</a:t>
            </a:r>
            <a:endParaRPr lang="zh-CN" altLang="en-US" sz="1600" dirty="0">
              <a:latin typeface="+mn-lt"/>
              <a:ea typeface="方正兰亭超细黑简体" panose="02000000000000000000" pitchFamily="2" charset="-122"/>
            </a:endParaRPr>
          </a:p>
        </p:txBody>
      </p:sp>
      <p:sp>
        <p:nvSpPr>
          <p:cNvPr id="11" name="矩形 10"/>
          <p:cNvSpPr/>
          <p:nvPr/>
        </p:nvSpPr>
        <p:spPr>
          <a:xfrm>
            <a:off x="5925705" y="2421966"/>
            <a:ext cx="4473575" cy="461963"/>
          </a:xfrm>
          <a:prstGeom prst="rect">
            <a:avLst/>
          </a:prstGeom>
        </p:spPr>
        <p:txBody>
          <a:bodyPr>
            <a:spAutoFit/>
          </a:bodyPr>
          <a:lstStyle/>
          <a:p>
            <a:pPr>
              <a:lnSpc>
                <a:spcPct val="150000"/>
              </a:lnSpc>
              <a:defRPr/>
            </a:pPr>
            <a:r>
              <a:rPr lang="en-US" altLang="zh-CN" sz="1600" b="1" dirty="0">
                <a:latin typeface="+mn-lt"/>
                <a:ea typeface="方正兰亭超细黑简体" panose="02000000000000000000" pitchFamily="2" charset="-122"/>
              </a:rPr>
              <a:t>Specification</a:t>
            </a:r>
            <a:r>
              <a:rPr lang="en-US" altLang="zh-CN" sz="1600" dirty="0">
                <a:latin typeface="+mn-lt"/>
                <a:ea typeface="方正兰亭超细黑简体" panose="02000000000000000000" pitchFamily="2" charset="-122"/>
              </a:rPr>
              <a:t>:</a:t>
            </a:r>
            <a:r>
              <a:rPr lang="el-GR" altLang="zh-CN" sz="1600" dirty="0">
                <a:latin typeface="+mn-lt"/>
                <a:ea typeface="方正兰亭超细黑简体" panose="02000000000000000000" pitchFamily="2" charset="-122"/>
              </a:rPr>
              <a:t>Φ</a:t>
            </a:r>
            <a:r>
              <a:rPr lang="en-US" altLang="zh-CN" sz="1600" dirty="0">
                <a:latin typeface="+mn-lt"/>
                <a:ea typeface="方正兰亭超细黑简体" panose="02000000000000000000" pitchFamily="2" charset="-122"/>
              </a:rPr>
              <a:t>3</a:t>
            </a:r>
            <a:r>
              <a:rPr lang="el-GR" altLang="zh-CN" sz="1600" dirty="0">
                <a:latin typeface="+mn-lt"/>
                <a:ea typeface="方正兰亭超细黑简体" panose="02000000000000000000" pitchFamily="2" charset="-122"/>
              </a:rPr>
              <a:t>.0*</a:t>
            </a:r>
            <a:r>
              <a:rPr lang="en-US" altLang="zh-CN" sz="1600" dirty="0">
                <a:latin typeface="+mn-lt"/>
                <a:ea typeface="方正兰亭超细黑简体" panose="02000000000000000000" pitchFamily="2" charset="-122"/>
              </a:rPr>
              <a:t>50/</a:t>
            </a:r>
            <a:r>
              <a:rPr lang="el-GR" altLang="zh-CN" sz="1600" dirty="0">
                <a:latin typeface="+mn-lt"/>
                <a:ea typeface="方正兰亭超细黑简体" panose="02000000000000000000" pitchFamily="2" charset="-122"/>
              </a:rPr>
              <a:t>60</a:t>
            </a:r>
            <a:r>
              <a:rPr lang="en-US" altLang="zh-CN" sz="1600" dirty="0">
                <a:latin typeface="+mn-lt"/>
                <a:ea typeface="方正兰亭超细黑简体" panose="02000000000000000000" pitchFamily="2" charset="-122"/>
              </a:rPr>
              <a:t>/70/80/90mm</a:t>
            </a:r>
            <a:endParaRPr lang="zh-CN" altLang="en-US" sz="1600" dirty="0">
              <a:latin typeface="+mn-lt"/>
              <a:ea typeface="方正兰亭超细黑简体" panose="02000000000000000000" pitchFamily="2" charset="-122"/>
            </a:endParaRPr>
          </a:p>
        </p:txBody>
      </p:sp>
      <p:sp>
        <p:nvSpPr>
          <p:cNvPr id="12" name="矩形 11"/>
          <p:cNvSpPr/>
          <p:nvPr/>
        </p:nvSpPr>
        <p:spPr>
          <a:xfrm>
            <a:off x="927100" y="4569618"/>
            <a:ext cx="4473575" cy="461963"/>
          </a:xfrm>
          <a:prstGeom prst="rect">
            <a:avLst/>
          </a:prstGeom>
        </p:spPr>
        <p:txBody>
          <a:bodyPr>
            <a:spAutoFit/>
          </a:bodyPr>
          <a:lstStyle/>
          <a:p>
            <a:pPr>
              <a:lnSpc>
                <a:spcPct val="150000"/>
              </a:lnSpc>
              <a:defRPr/>
            </a:pPr>
            <a:r>
              <a:rPr lang="en-US" altLang="zh-CN" sz="1600" b="1" dirty="0">
                <a:latin typeface="+mn-lt"/>
                <a:ea typeface="方正兰亭超细黑简体" panose="02000000000000000000" pitchFamily="2" charset="-122"/>
              </a:rPr>
              <a:t>Specification</a:t>
            </a:r>
            <a:r>
              <a:rPr lang="en-US" altLang="zh-CN" sz="1600" dirty="0">
                <a:latin typeface="+mn-lt"/>
                <a:ea typeface="方正兰亭超细黑简体" panose="02000000000000000000" pitchFamily="2" charset="-122"/>
              </a:rPr>
              <a:t>:</a:t>
            </a:r>
            <a:r>
              <a:rPr lang="el-GR" altLang="zh-CN" sz="1600" dirty="0">
                <a:latin typeface="+mn-lt"/>
                <a:ea typeface="方正兰亭超细黑简体" panose="02000000000000000000" pitchFamily="2" charset="-122"/>
              </a:rPr>
              <a:t>Φ</a:t>
            </a:r>
            <a:r>
              <a:rPr lang="en-US" altLang="zh-CN" sz="1600" dirty="0">
                <a:latin typeface="+mn-lt"/>
                <a:ea typeface="方正兰亭超细黑简体" panose="02000000000000000000" pitchFamily="2" charset="-122"/>
              </a:rPr>
              <a:t>3</a:t>
            </a:r>
            <a:r>
              <a:rPr lang="el-GR" altLang="zh-CN" sz="1600" dirty="0">
                <a:latin typeface="+mn-lt"/>
                <a:ea typeface="方正兰亭超细黑简体" panose="02000000000000000000" pitchFamily="2" charset="-122"/>
              </a:rPr>
              <a:t>.0*</a:t>
            </a:r>
            <a:r>
              <a:rPr lang="en-US" altLang="zh-CN" sz="1600" dirty="0">
                <a:latin typeface="+mn-lt"/>
                <a:ea typeface="方正兰亭超细黑简体" panose="02000000000000000000" pitchFamily="2" charset="-122"/>
              </a:rPr>
              <a:t>50/</a:t>
            </a:r>
            <a:r>
              <a:rPr lang="el-GR" altLang="zh-CN" sz="1600" dirty="0">
                <a:latin typeface="+mn-lt"/>
                <a:ea typeface="方正兰亭超细黑简体" panose="02000000000000000000" pitchFamily="2" charset="-122"/>
              </a:rPr>
              <a:t>60</a:t>
            </a:r>
            <a:r>
              <a:rPr lang="en-US" altLang="zh-CN" sz="1600" dirty="0">
                <a:latin typeface="+mn-lt"/>
                <a:ea typeface="方正兰亭超细黑简体" panose="02000000000000000000" pitchFamily="2" charset="-122"/>
              </a:rPr>
              <a:t>/70/80/90mm</a:t>
            </a:r>
            <a:endParaRPr lang="zh-CN" altLang="en-US" sz="1600" dirty="0">
              <a:latin typeface="+mn-lt"/>
              <a:ea typeface="方正兰亭超细黑简体" panose="02000000000000000000" pitchFamily="2" charset="-122"/>
            </a:endParaRPr>
          </a:p>
        </p:txBody>
      </p:sp>
      <p:pic>
        <p:nvPicPr>
          <p:cNvPr id="8204" name="Picture 93"/>
          <p:cNvPicPr>
            <a:picLocks noChangeAspect="1" noChangeArrowheads="1"/>
          </p:cNvPicPr>
          <p:nvPr/>
        </p:nvPicPr>
        <p:blipFill>
          <a:blip r:embed="rId6">
            <a:extLst>
              <a:ext uri="{28A0092B-C50C-407E-A947-70E740481C1C}">
                <a14:useLocalDpi xmlns:a14="http://schemas.microsoft.com/office/drawing/2010/main" val="0"/>
              </a:ext>
            </a:extLst>
          </a:blip>
          <a:srcRect t="19778" b="17450"/>
          <a:stretch>
            <a:fillRect/>
          </a:stretch>
        </p:blipFill>
        <p:spPr bwMode="auto">
          <a:xfrm>
            <a:off x="5553075" y="3733800"/>
            <a:ext cx="3962400"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5" name="TextBox 13"/>
          <p:cNvSpPr txBox="1">
            <a:spLocks noChangeArrowheads="1"/>
          </p:cNvSpPr>
          <p:nvPr/>
        </p:nvSpPr>
        <p:spPr bwMode="auto">
          <a:xfrm>
            <a:off x="5705475" y="4419600"/>
            <a:ext cx="3810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700">
                <a:solidFill>
                  <a:schemeClr val="tx1"/>
                </a:solidFill>
                <a:latin typeface="Arial" panose="020B0604020202020204" pitchFamily="34" charset="0"/>
                <a:ea typeface="宋体" panose="02010600030101010101" pitchFamily="2" charset="-122"/>
              </a:defRPr>
            </a:lvl1pPr>
            <a:lvl2pPr marL="742950" indent="-285750" eaLnBrk="0" hangingPunct="0">
              <a:defRPr sz="1700">
                <a:solidFill>
                  <a:schemeClr val="tx1"/>
                </a:solidFill>
                <a:latin typeface="Arial" panose="020B0604020202020204" pitchFamily="34" charset="0"/>
                <a:ea typeface="宋体" panose="02010600030101010101" pitchFamily="2" charset="-122"/>
              </a:defRPr>
            </a:lvl2pPr>
            <a:lvl3pPr marL="1143000" indent="-228600" eaLnBrk="0" hangingPunct="0">
              <a:defRPr sz="1700">
                <a:solidFill>
                  <a:schemeClr val="tx1"/>
                </a:solidFill>
                <a:latin typeface="Arial" panose="020B0604020202020204" pitchFamily="34" charset="0"/>
                <a:ea typeface="宋体" panose="02010600030101010101" pitchFamily="2" charset="-122"/>
              </a:defRPr>
            </a:lvl3pPr>
            <a:lvl4pPr marL="1600200" indent="-228600" eaLnBrk="0" hangingPunct="0">
              <a:defRPr sz="1700">
                <a:solidFill>
                  <a:schemeClr val="tx1"/>
                </a:solidFill>
                <a:latin typeface="Arial" panose="020B0604020202020204" pitchFamily="34" charset="0"/>
                <a:ea typeface="宋体" panose="02010600030101010101" pitchFamily="2" charset="-122"/>
              </a:defRPr>
            </a:lvl4pPr>
            <a:lvl5pPr marL="2057400" indent="-228600" eaLnBrk="0" hangingPunct="0">
              <a:defRPr sz="17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9pPr>
          </a:lstStyle>
          <a:p>
            <a:pPr eaLnBrk="1" hangingPunct="1"/>
            <a:r>
              <a:rPr lang="en-US" altLang="zh-CN" sz="1600" b="1">
                <a:solidFill>
                  <a:srgbClr val="C00000"/>
                </a:solidFill>
              </a:rPr>
              <a:t>Rod : </a:t>
            </a:r>
            <a:r>
              <a:rPr lang="en-US" altLang="zh-CN" sz="1600"/>
              <a:t>can be cut or contour</a:t>
            </a:r>
          </a:p>
        </p:txBody>
      </p:sp>
      <p:sp>
        <p:nvSpPr>
          <p:cNvPr id="15" name="矩形 14"/>
          <p:cNvSpPr/>
          <p:nvPr/>
        </p:nvSpPr>
        <p:spPr>
          <a:xfrm>
            <a:off x="5705475" y="4800600"/>
            <a:ext cx="3962400" cy="1246188"/>
          </a:xfrm>
          <a:prstGeom prst="rect">
            <a:avLst/>
          </a:prstGeom>
        </p:spPr>
        <p:txBody>
          <a:bodyPr>
            <a:spAutoFit/>
          </a:bodyPr>
          <a:lstStyle/>
          <a:p>
            <a:pPr>
              <a:lnSpc>
                <a:spcPct val="150000"/>
              </a:lnSpc>
              <a:defRPr/>
            </a:pPr>
            <a:r>
              <a:rPr lang="en-US" altLang="zh-CN" sz="1600" b="1" dirty="0">
                <a:latin typeface="+mn-lt"/>
                <a:ea typeface="方正兰亭超细黑简体" panose="02000000000000000000" pitchFamily="2" charset="-122"/>
              </a:rPr>
              <a:t>Specification</a:t>
            </a:r>
          </a:p>
          <a:p>
            <a:pPr>
              <a:lnSpc>
                <a:spcPct val="150000"/>
              </a:lnSpc>
              <a:defRPr/>
            </a:pPr>
            <a:r>
              <a:rPr lang="el-GR" altLang="zh-CN" sz="1600" dirty="0">
                <a:latin typeface="+mn-lt"/>
                <a:ea typeface="方正兰亭超细黑简体" panose="02000000000000000000" pitchFamily="2" charset="-122"/>
              </a:rPr>
              <a:t>Φ6.0*50</a:t>
            </a:r>
            <a:r>
              <a:rPr lang="en-US" altLang="zh-CN" sz="1600" dirty="0">
                <a:latin typeface="+mn-lt"/>
                <a:ea typeface="方正兰亭超细黑简体" panose="02000000000000000000" pitchFamily="2" charset="-122"/>
              </a:rPr>
              <a:t>-180mm  increased every 10mm</a:t>
            </a:r>
          </a:p>
          <a:p>
            <a:pPr>
              <a:lnSpc>
                <a:spcPct val="150000"/>
              </a:lnSpc>
              <a:defRPr/>
            </a:pPr>
            <a:r>
              <a:rPr lang="el-GR" altLang="zh-CN" sz="1600" dirty="0">
                <a:latin typeface="+mn-lt"/>
                <a:ea typeface="方正兰亭超细黑简体" panose="02000000000000000000" pitchFamily="2" charset="-122"/>
              </a:rPr>
              <a:t>Φ6.0*</a:t>
            </a:r>
            <a:r>
              <a:rPr lang="en-US" altLang="zh-CN" sz="1600" dirty="0">
                <a:latin typeface="+mn-lt"/>
                <a:ea typeface="方正兰亭超细黑简体" panose="02000000000000000000" pitchFamily="2" charset="-122"/>
              </a:rPr>
              <a:t>200/250/300/350/400mm</a:t>
            </a:r>
            <a:endParaRPr lang="zh-CN" altLang="en-US" sz="1600" dirty="0">
              <a:latin typeface="+mn-lt"/>
              <a:ea typeface="方正兰亭超细黑简体" panose="02000000000000000000" pitchFamily="2" charset="-122"/>
            </a:endParaRPr>
          </a:p>
        </p:txBody>
      </p:sp>
      <p:sp>
        <p:nvSpPr>
          <p:cNvPr id="16" name="圆角矩形 15"/>
          <p:cNvSpPr/>
          <p:nvPr/>
        </p:nvSpPr>
        <p:spPr>
          <a:xfrm>
            <a:off x="5400675" y="3505200"/>
            <a:ext cx="4724400" cy="2590800"/>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0525" y="5261445"/>
            <a:ext cx="2438400" cy="1843735"/>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zh-CN" sz="3600" smtClean="0">
                <a:solidFill>
                  <a:srgbClr val="C00000"/>
                </a:solidFill>
              </a:rPr>
              <a:t>Usage recommendation</a:t>
            </a:r>
            <a:endParaRPr lang="zh-CN" altLang="en-US" sz="3600" smtClean="0">
              <a:solidFill>
                <a:srgbClr val="C00000"/>
              </a:solidFill>
            </a:endParaRPr>
          </a:p>
        </p:txBody>
      </p:sp>
      <p:grpSp>
        <p:nvGrpSpPr>
          <p:cNvPr id="9219" name="组合 3"/>
          <p:cNvGrpSpPr>
            <a:grpSpLocks/>
          </p:cNvGrpSpPr>
          <p:nvPr/>
        </p:nvGrpSpPr>
        <p:grpSpPr bwMode="auto">
          <a:xfrm>
            <a:off x="676275" y="1828800"/>
            <a:ext cx="3660775" cy="3703638"/>
            <a:chOff x="5760715" y="2173450"/>
            <a:chExt cx="4589199" cy="3807580"/>
          </a:xfrm>
        </p:grpSpPr>
        <p:grpSp>
          <p:nvGrpSpPr>
            <p:cNvPr id="9221" name="组合 9"/>
            <p:cNvGrpSpPr>
              <a:grpSpLocks/>
            </p:cNvGrpSpPr>
            <p:nvPr/>
          </p:nvGrpSpPr>
          <p:grpSpPr bwMode="auto">
            <a:xfrm>
              <a:off x="5760715" y="2276873"/>
              <a:ext cx="2450180" cy="3704157"/>
              <a:chOff x="5760715" y="2276873"/>
              <a:chExt cx="2450180" cy="3704157"/>
            </a:xfrm>
          </p:grpSpPr>
          <p:grpSp>
            <p:nvGrpSpPr>
              <p:cNvPr id="9226" name="组合 15"/>
              <p:cNvGrpSpPr>
                <a:grpSpLocks/>
              </p:cNvGrpSpPr>
              <p:nvPr/>
            </p:nvGrpSpPr>
            <p:grpSpPr bwMode="auto">
              <a:xfrm>
                <a:off x="5760715" y="2276873"/>
                <a:ext cx="2450180" cy="3704157"/>
                <a:chOff x="5758807" y="2250580"/>
                <a:chExt cx="2450180" cy="3704157"/>
              </a:xfrm>
            </p:grpSpPr>
            <p:pic>
              <p:nvPicPr>
                <p:cNvPr id="9228" name="Picture 2" descr="C:\Users\Administrator\Desktop\cc6904303704e8ca08ee8e89703a9343452e6e9c16244-jiBBP6_fw658.jpg"/>
                <p:cNvPicPr>
                  <a:picLocks noChangeAspect="1" noChangeArrowheads="1"/>
                </p:cNvPicPr>
                <p:nvPr/>
              </p:nvPicPr>
              <p:blipFill>
                <a:blip r:embed="rId2">
                  <a:extLst>
                    <a:ext uri="{28A0092B-C50C-407E-A947-70E740481C1C}">
                      <a14:useLocalDpi xmlns:a14="http://schemas.microsoft.com/office/drawing/2010/main" val="0"/>
                    </a:ext>
                  </a:extLst>
                </a:blip>
                <a:srcRect l="25893" r="22620"/>
                <a:stretch>
                  <a:fillRect/>
                </a:stretch>
              </p:blipFill>
              <p:spPr bwMode="auto">
                <a:xfrm>
                  <a:off x="5758807" y="2250580"/>
                  <a:ext cx="1907201" cy="3704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9" name="AutoShape 4"/>
                <p:cNvSpPr>
                  <a:spLocks noChangeArrowheads="1"/>
                </p:cNvSpPr>
                <p:nvPr/>
              </p:nvSpPr>
              <p:spPr bwMode="gray">
                <a:xfrm>
                  <a:off x="7147610" y="3717032"/>
                  <a:ext cx="567378" cy="152400"/>
                </a:xfrm>
                <a:prstGeom prst="can">
                  <a:avLst>
                    <a:gd name="adj" fmla="val 25000"/>
                  </a:avLst>
                </a:prstGeom>
                <a:gradFill rotWithShape="1">
                  <a:gsLst>
                    <a:gs pos="0">
                      <a:srgbClr val="2F4F65"/>
                    </a:gs>
                    <a:gs pos="50000">
                      <a:srgbClr val="66ABDA"/>
                    </a:gs>
                    <a:gs pos="100000">
                      <a:srgbClr val="2F4F65"/>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1700">
                      <a:solidFill>
                        <a:schemeClr val="tx1"/>
                      </a:solidFill>
                      <a:latin typeface="Arial" panose="020B0604020202020204" pitchFamily="34" charset="0"/>
                      <a:ea typeface="宋体" panose="02010600030101010101" pitchFamily="2" charset="-122"/>
                    </a:defRPr>
                  </a:lvl1pPr>
                  <a:lvl2pPr marL="742950" indent="-285750" eaLnBrk="0" hangingPunct="0">
                    <a:defRPr sz="1700">
                      <a:solidFill>
                        <a:schemeClr val="tx1"/>
                      </a:solidFill>
                      <a:latin typeface="Arial" panose="020B0604020202020204" pitchFamily="34" charset="0"/>
                      <a:ea typeface="宋体" panose="02010600030101010101" pitchFamily="2" charset="-122"/>
                    </a:defRPr>
                  </a:lvl2pPr>
                  <a:lvl3pPr marL="1143000" indent="-228600" eaLnBrk="0" hangingPunct="0">
                    <a:defRPr sz="1700">
                      <a:solidFill>
                        <a:schemeClr val="tx1"/>
                      </a:solidFill>
                      <a:latin typeface="Arial" panose="020B0604020202020204" pitchFamily="34" charset="0"/>
                      <a:ea typeface="宋体" panose="02010600030101010101" pitchFamily="2" charset="-122"/>
                    </a:defRPr>
                  </a:lvl3pPr>
                  <a:lvl4pPr marL="1600200" indent="-228600" eaLnBrk="0" hangingPunct="0">
                    <a:defRPr sz="1700">
                      <a:solidFill>
                        <a:schemeClr val="tx1"/>
                      </a:solidFill>
                      <a:latin typeface="Arial" panose="020B0604020202020204" pitchFamily="34" charset="0"/>
                      <a:ea typeface="宋体" panose="02010600030101010101" pitchFamily="2" charset="-122"/>
                    </a:defRPr>
                  </a:lvl4pPr>
                  <a:lvl5pPr marL="2057400" indent="-228600" eaLnBrk="0" hangingPunct="0">
                    <a:defRPr sz="17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9pPr>
                </a:lstStyle>
                <a:p>
                  <a:pPr eaLnBrk="1" hangingPunct="1"/>
                  <a:endParaRPr lang="zh-CN" altLang="en-US" sz="1800">
                    <a:solidFill>
                      <a:srgbClr val="000000"/>
                    </a:solidFill>
                    <a:latin typeface="方正兰亭超细黑简体" pitchFamily="2" charset="-122"/>
                    <a:ea typeface="方正兰亭超细黑简体" pitchFamily="2" charset="-122"/>
                  </a:endParaRPr>
                </a:p>
              </p:txBody>
            </p:sp>
            <p:sp>
              <p:nvSpPr>
                <p:cNvPr id="9230" name="AutoShape 4"/>
                <p:cNvSpPr>
                  <a:spLocks noChangeArrowheads="1"/>
                </p:cNvSpPr>
                <p:nvPr/>
              </p:nvSpPr>
              <p:spPr bwMode="gray">
                <a:xfrm>
                  <a:off x="7147610" y="3869432"/>
                  <a:ext cx="567378" cy="152400"/>
                </a:xfrm>
                <a:prstGeom prst="can">
                  <a:avLst>
                    <a:gd name="adj" fmla="val 25000"/>
                  </a:avLst>
                </a:prstGeom>
                <a:gradFill rotWithShape="1">
                  <a:gsLst>
                    <a:gs pos="0">
                      <a:srgbClr val="2F4F65"/>
                    </a:gs>
                    <a:gs pos="50000">
                      <a:srgbClr val="66ABDA"/>
                    </a:gs>
                    <a:gs pos="100000">
                      <a:srgbClr val="2F4F65"/>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1700">
                      <a:solidFill>
                        <a:schemeClr val="tx1"/>
                      </a:solidFill>
                      <a:latin typeface="Arial" panose="020B0604020202020204" pitchFamily="34" charset="0"/>
                      <a:ea typeface="宋体" panose="02010600030101010101" pitchFamily="2" charset="-122"/>
                    </a:defRPr>
                  </a:lvl1pPr>
                  <a:lvl2pPr marL="742950" indent="-285750" eaLnBrk="0" hangingPunct="0">
                    <a:defRPr sz="1700">
                      <a:solidFill>
                        <a:schemeClr val="tx1"/>
                      </a:solidFill>
                      <a:latin typeface="Arial" panose="020B0604020202020204" pitchFamily="34" charset="0"/>
                      <a:ea typeface="宋体" panose="02010600030101010101" pitchFamily="2" charset="-122"/>
                    </a:defRPr>
                  </a:lvl2pPr>
                  <a:lvl3pPr marL="1143000" indent="-228600" eaLnBrk="0" hangingPunct="0">
                    <a:defRPr sz="1700">
                      <a:solidFill>
                        <a:schemeClr val="tx1"/>
                      </a:solidFill>
                      <a:latin typeface="Arial" panose="020B0604020202020204" pitchFamily="34" charset="0"/>
                      <a:ea typeface="宋体" panose="02010600030101010101" pitchFamily="2" charset="-122"/>
                    </a:defRPr>
                  </a:lvl3pPr>
                  <a:lvl4pPr marL="1600200" indent="-228600" eaLnBrk="0" hangingPunct="0">
                    <a:defRPr sz="1700">
                      <a:solidFill>
                        <a:schemeClr val="tx1"/>
                      </a:solidFill>
                      <a:latin typeface="Arial" panose="020B0604020202020204" pitchFamily="34" charset="0"/>
                      <a:ea typeface="宋体" panose="02010600030101010101" pitchFamily="2" charset="-122"/>
                    </a:defRPr>
                  </a:lvl4pPr>
                  <a:lvl5pPr marL="2057400" indent="-228600" eaLnBrk="0" hangingPunct="0">
                    <a:defRPr sz="17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9pPr>
                </a:lstStyle>
                <a:p>
                  <a:pPr eaLnBrk="1" hangingPunct="1"/>
                  <a:endParaRPr lang="zh-CN" altLang="en-US" sz="1800">
                    <a:solidFill>
                      <a:srgbClr val="000000"/>
                    </a:solidFill>
                    <a:latin typeface="方正兰亭超细黑简体" pitchFamily="2" charset="-122"/>
                    <a:ea typeface="方正兰亭超细黑简体" pitchFamily="2" charset="-122"/>
                  </a:endParaRPr>
                </a:p>
              </p:txBody>
            </p:sp>
            <p:sp>
              <p:nvSpPr>
                <p:cNvPr id="9231" name="AutoShape 4"/>
                <p:cNvSpPr>
                  <a:spLocks noChangeArrowheads="1"/>
                </p:cNvSpPr>
                <p:nvPr/>
              </p:nvSpPr>
              <p:spPr bwMode="gray">
                <a:xfrm>
                  <a:off x="7147610" y="3996680"/>
                  <a:ext cx="567378" cy="152400"/>
                </a:xfrm>
                <a:prstGeom prst="can">
                  <a:avLst>
                    <a:gd name="adj" fmla="val 25000"/>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1700">
                      <a:solidFill>
                        <a:schemeClr val="tx1"/>
                      </a:solidFill>
                      <a:latin typeface="Arial" panose="020B0604020202020204" pitchFamily="34" charset="0"/>
                      <a:ea typeface="宋体" panose="02010600030101010101" pitchFamily="2" charset="-122"/>
                    </a:defRPr>
                  </a:lvl1pPr>
                  <a:lvl2pPr marL="742950" indent="-285750" eaLnBrk="0" hangingPunct="0">
                    <a:defRPr sz="1700">
                      <a:solidFill>
                        <a:schemeClr val="tx1"/>
                      </a:solidFill>
                      <a:latin typeface="Arial" panose="020B0604020202020204" pitchFamily="34" charset="0"/>
                      <a:ea typeface="宋体" panose="02010600030101010101" pitchFamily="2" charset="-122"/>
                    </a:defRPr>
                  </a:lvl2pPr>
                  <a:lvl3pPr marL="1143000" indent="-228600" eaLnBrk="0" hangingPunct="0">
                    <a:defRPr sz="1700">
                      <a:solidFill>
                        <a:schemeClr val="tx1"/>
                      </a:solidFill>
                      <a:latin typeface="Arial" panose="020B0604020202020204" pitchFamily="34" charset="0"/>
                      <a:ea typeface="宋体" panose="02010600030101010101" pitchFamily="2" charset="-122"/>
                    </a:defRPr>
                  </a:lvl3pPr>
                  <a:lvl4pPr marL="1600200" indent="-228600" eaLnBrk="0" hangingPunct="0">
                    <a:defRPr sz="1700">
                      <a:solidFill>
                        <a:schemeClr val="tx1"/>
                      </a:solidFill>
                      <a:latin typeface="Arial" panose="020B0604020202020204" pitchFamily="34" charset="0"/>
                      <a:ea typeface="宋体" panose="02010600030101010101" pitchFamily="2" charset="-122"/>
                    </a:defRPr>
                  </a:lvl4pPr>
                  <a:lvl5pPr marL="2057400" indent="-228600" eaLnBrk="0" hangingPunct="0">
                    <a:defRPr sz="17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9pPr>
                </a:lstStyle>
                <a:p>
                  <a:pPr eaLnBrk="1" hangingPunct="1"/>
                  <a:endParaRPr lang="zh-CN" altLang="en-US" sz="1800">
                    <a:solidFill>
                      <a:srgbClr val="000000"/>
                    </a:solidFill>
                    <a:latin typeface="方正兰亭超细黑简体" pitchFamily="2" charset="-122"/>
                    <a:ea typeface="方正兰亭超细黑简体" pitchFamily="2" charset="-122"/>
                  </a:endParaRPr>
                </a:p>
              </p:txBody>
            </p:sp>
            <p:sp>
              <p:nvSpPr>
                <p:cNvPr id="9232" name="AutoShape 4"/>
                <p:cNvSpPr>
                  <a:spLocks noChangeArrowheads="1"/>
                </p:cNvSpPr>
                <p:nvPr/>
              </p:nvSpPr>
              <p:spPr bwMode="gray">
                <a:xfrm>
                  <a:off x="7147610" y="4149080"/>
                  <a:ext cx="567378" cy="152400"/>
                </a:xfrm>
                <a:prstGeom prst="can">
                  <a:avLst>
                    <a:gd name="adj" fmla="val 25000"/>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1700">
                      <a:solidFill>
                        <a:schemeClr val="tx1"/>
                      </a:solidFill>
                      <a:latin typeface="Arial" panose="020B0604020202020204" pitchFamily="34" charset="0"/>
                      <a:ea typeface="宋体" panose="02010600030101010101" pitchFamily="2" charset="-122"/>
                    </a:defRPr>
                  </a:lvl1pPr>
                  <a:lvl2pPr marL="742950" indent="-285750" eaLnBrk="0" hangingPunct="0">
                    <a:defRPr sz="1700">
                      <a:solidFill>
                        <a:schemeClr val="tx1"/>
                      </a:solidFill>
                      <a:latin typeface="Arial" panose="020B0604020202020204" pitchFamily="34" charset="0"/>
                      <a:ea typeface="宋体" panose="02010600030101010101" pitchFamily="2" charset="-122"/>
                    </a:defRPr>
                  </a:lvl2pPr>
                  <a:lvl3pPr marL="1143000" indent="-228600" eaLnBrk="0" hangingPunct="0">
                    <a:defRPr sz="1700">
                      <a:solidFill>
                        <a:schemeClr val="tx1"/>
                      </a:solidFill>
                      <a:latin typeface="Arial" panose="020B0604020202020204" pitchFamily="34" charset="0"/>
                      <a:ea typeface="宋体" panose="02010600030101010101" pitchFamily="2" charset="-122"/>
                    </a:defRPr>
                  </a:lvl3pPr>
                  <a:lvl4pPr marL="1600200" indent="-228600" eaLnBrk="0" hangingPunct="0">
                    <a:defRPr sz="1700">
                      <a:solidFill>
                        <a:schemeClr val="tx1"/>
                      </a:solidFill>
                      <a:latin typeface="Arial" panose="020B0604020202020204" pitchFamily="34" charset="0"/>
                      <a:ea typeface="宋体" panose="02010600030101010101" pitchFamily="2" charset="-122"/>
                    </a:defRPr>
                  </a:lvl4pPr>
                  <a:lvl5pPr marL="2057400" indent="-228600" eaLnBrk="0" hangingPunct="0">
                    <a:defRPr sz="17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9pPr>
                </a:lstStyle>
                <a:p>
                  <a:pPr eaLnBrk="1" hangingPunct="1"/>
                  <a:endParaRPr lang="zh-CN" altLang="en-US" sz="1800">
                    <a:solidFill>
                      <a:srgbClr val="000000"/>
                    </a:solidFill>
                    <a:latin typeface="方正兰亭超细黑简体" pitchFamily="2" charset="-122"/>
                    <a:ea typeface="方正兰亭超细黑简体" pitchFamily="2" charset="-122"/>
                  </a:endParaRPr>
                </a:p>
              </p:txBody>
            </p:sp>
            <p:grpSp>
              <p:nvGrpSpPr>
                <p:cNvPr id="9233" name="组合 22"/>
                <p:cNvGrpSpPr>
                  <a:grpSpLocks/>
                </p:cNvGrpSpPr>
                <p:nvPr/>
              </p:nvGrpSpPr>
              <p:grpSpPr bwMode="auto">
                <a:xfrm>
                  <a:off x="7696178" y="2924944"/>
                  <a:ext cx="512809" cy="2192052"/>
                  <a:chOff x="8985483" y="2166471"/>
                  <a:chExt cx="882901" cy="2774697"/>
                </a:xfrm>
              </p:grpSpPr>
              <p:sp>
                <p:nvSpPr>
                  <p:cNvPr id="9234" name="AutoShape 9"/>
                  <p:cNvSpPr>
                    <a:spLocks noChangeArrowheads="1"/>
                  </p:cNvSpPr>
                  <p:nvPr/>
                </p:nvSpPr>
                <p:spPr bwMode="gray">
                  <a:xfrm rot="5400000">
                    <a:off x="8751107" y="2400847"/>
                    <a:ext cx="1334537" cy="865785"/>
                  </a:xfrm>
                  <a:prstGeom prst="leftArrow">
                    <a:avLst>
                      <a:gd name="adj1" fmla="val 65583"/>
                      <a:gd name="adj2" fmla="val 65182"/>
                    </a:avLst>
                  </a:prstGeom>
                  <a:solidFill>
                    <a:srgbClr val="4F81B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700">
                        <a:solidFill>
                          <a:schemeClr val="tx1"/>
                        </a:solidFill>
                        <a:latin typeface="Arial" panose="020B0604020202020204" pitchFamily="34" charset="0"/>
                        <a:ea typeface="宋体" panose="02010600030101010101" pitchFamily="2" charset="-122"/>
                      </a:defRPr>
                    </a:lvl1pPr>
                    <a:lvl2pPr marL="742950" indent="-285750" eaLnBrk="0" hangingPunct="0">
                      <a:defRPr sz="1700">
                        <a:solidFill>
                          <a:schemeClr val="tx1"/>
                        </a:solidFill>
                        <a:latin typeface="Arial" panose="020B0604020202020204" pitchFamily="34" charset="0"/>
                        <a:ea typeface="宋体" panose="02010600030101010101" pitchFamily="2" charset="-122"/>
                      </a:defRPr>
                    </a:lvl2pPr>
                    <a:lvl3pPr marL="1143000" indent="-228600" eaLnBrk="0" hangingPunct="0">
                      <a:defRPr sz="1700">
                        <a:solidFill>
                          <a:schemeClr val="tx1"/>
                        </a:solidFill>
                        <a:latin typeface="Arial" panose="020B0604020202020204" pitchFamily="34" charset="0"/>
                        <a:ea typeface="宋体" panose="02010600030101010101" pitchFamily="2" charset="-122"/>
                      </a:defRPr>
                    </a:lvl3pPr>
                    <a:lvl4pPr marL="1600200" indent="-228600" eaLnBrk="0" hangingPunct="0">
                      <a:defRPr sz="1700">
                        <a:solidFill>
                          <a:schemeClr val="tx1"/>
                        </a:solidFill>
                        <a:latin typeface="Arial" panose="020B0604020202020204" pitchFamily="34" charset="0"/>
                        <a:ea typeface="宋体" panose="02010600030101010101" pitchFamily="2" charset="-122"/>
                      </a:defRPr>
                    </a:lvl4pPr>
                    <a:lvl5pPr marL="2057400" indent="-228600" eaLnBrk="0" hangingPunct="0">
                      <a:defRPr sz="17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9pPr>
                  </a:lstStyle>
                  <a:p>
                    <a:pPr eaLnBrk="1" hangingPunct="1"/>
                    <a:endParaRPr lang="zh-CN" altLang="en-US" sz="1800">
                      <a:latin typeface="方正兰亭超细黑简体" pitchFamily="2" charset="-122"/>
                      <a:ea typeface="方正兰亭超细黑简体" pitchFamily="2" charset="-122"/>
                    </a:endParaRPr>
                  </a:p>
                </p:txBody>
              </p:sp>
              <p:sp>
                <p:nvSpPr>
                  <p:cNvPr id="9235" name="AutoShape 9"/>
                  <p:cNvSpPr>
                    <a:spLocks noChangeArrowheads="1"/>
                  </p:cNvSpPr>
                  <p:nvPr/>
                </p:nvSpPr>
                <p:spPr bwMode="gray">
                  <a:xfrm rot="-5400000">
                    <a:off x="8721886" y="3794669"/>
                    <a:ext cx="1427212" cy="865785"/>
                  </a:xfrm>
                  <a:prstGeom prst="leftArrow">
                    <a:avLst>
                      <a:gd name="adj1" fmla="val 65583"/>
                      <a:gd name="adj2" fmla="val 65183"/>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700">
                        <a:solidFill>
                          <a:schemeClr val="tx1"/>
                        </a:solidFill>
                        <a:latin typeface="Arial" panose="020B0604020202020204" pitchFamily="34" charset="0"/>
                        <a:ea typeface="宋体" panose="02010600030101010101" pitchFamily="2" charset="-122"/>
                      </a:defRPr>
                    </a:lvl1pPr>
                    <a:lvl2pPr marL="742950" indent="-285750" eaLnBrk="0" hangingPunct="0">
                      <a:defRPr sz="1700">
                        <a:solidFill>
                          <a:schemeClr val="tx1"/>
                        </a:solidFill>
                        <a:latin typeface="Arial" panose="020B0604020202020204" pitchFamily="34" charset="0"/>
                        <a:ea typeface="宋体" panose="02010600030101010101" pitchFamily="2" charset="-122"/>
                      </a:defRPr>
                    </a:lvl2pPr>
                    <a:lvl3pPr marL="1143000" indent="-228600" eaLnBrk="0" hangingPunct="0">
                      <a:defRPr sz="1700">
                        <a:solidFill>
                          <a:schemeClr val="tx1"/>
                        </a:solidFill>
                        <a:latin typeface="Arial" panose="020B0604020202020204" pitchFamily="34" charset="0"/>
                        <a:ea typeface="宋体" panose="02010600030101010101" pitchFamily="2" charset="-122"/>
                      </a:defRPr>
                    </a:lvl3pPr>
                    <a:lvl4pPr marL="1600200" indent="-228600" eaLnBrk="0" hangingPunct="0">
                      <a:defRPr sz="1700">
                        <a:solidFill>
                          <a:schemeClr val="tx1"/>
                        </a:solidFill>
                        <a:latin typeface="Arial" panose="020B0604020202020204" pitchFamily="34" charset="0"/>
                        <a:ea typeface="宋体" panose="02010600030101010101" pitchFamily="2" charset="-122"/>
                      </a:defRPr>
                    </a:lvl4pPr>
                    <a:lvl5pPr marL="2057400" indent="-228600" eaLnBrk="0" hangingPunct="0">
                      <a:defRPr sz="17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9pPr>
                  </a:lstStyle>
                  <a:p>
                    <a:pPr eaLnBrk="1" hangingPunct="1"/>
                    <a:endParaRPr lang="zh-CN" altLang="en-US" sz="1800">
                      <a:latin typeface="方正兰亭超细黑简体" pitchFamily="2" charset="-122"/>
                      <a:ea typeface="方正兰亭超细黑简体" pitchFamily="2" charset="-122"/>
                    </a:endParaRPr>
                  </a:p>
                </p:txBody>
              </p:sp>
              <p:pic>
                <p:nvPicPr>
                  <p:cNvPr id="923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31142" y="3140968"/>
                    <a:ext cx="290013" cy="414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5091" y="3496916"/>
                    <a:ext cx="273284" cy="372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cxnSp>
            <p:nvCxnSpPr>
              <p:cNvPr id="12" name="直接连接符 11"/>
              <p:cNvCxnSpPr/>
              <p:nvPr/>
            </p:nvCxnSpPr>
            <p:spPr>
              <a:xfrm>
                <a:off x="6497057" y="4014406"/>
                <a:ext cx="1627912" cy="2448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9222" name="组合 10"/>
            <p:cNvGrpSpPr>
              <a:grpSpLocks/>
            </p:cNvGrpSpPr>
            <p:nvPr/>
          </p:nvGrpSpPr>
          <p:grpSpPr bwMode="auto">
            <a:xfrm>
              <a:off x="8211773" y="3417600"/>
              <a:ext cx="2133667" cy="1371068"/>
              <a:chOff x="8211773" y="3417600"/>
              <a:chExt cx="2133667" cy="1371068"/>
            </a:xfrm>
          </p:grpSpPr>
          <p:sp>
            <p:nvSpPr>
              <p:cNvPr id="9" name="矩形 13"/>
              <p:cNvSpPr>
                <a:spLocks noChangeArrowheads="1"/>
              </p:cNvSpPr>
              <p:nvPr/>
            </p:nvSpPr>
            <p:spPr bwMode="auto">
              <a:xfrm>
                <a:off x="8212534" y="3417075"/>
                <a:ext cx="2133400" cy="664246"/>
              </a:xfrm>
              <a:prstGeom prst="rect">
                <a:avLst/>
              </a:prstGeom>
              <a:solidFill>
                <a:srgbClr val="4F81BD"/>
              </a:solidFill>
              <a:ln w="9525">
                <a:solidFill>
                  <a:srgbClr val="C00000"/>
                </a:solidFill>
                <a:miter lim="800000"/>
                <a:headEnd/>
                <a:tailEnd/>
              </a:ln>
            </p:spPr>
            <p:txBody>
              <a:bodyPr anchor="ctr"/>
              <a:lstStyle>
                <a:lvl1pPr eaLnBrk="0" hangingPunct="0">
                  <a:defRPr sz="1700">
                    <a:solidFill>
                      <a:schemeClr val="tx1"/>
                    </a:solidFill>
                    <a:latin typeface="Arial" pitchFamily="34" charset="0"/>
                    <a:ea typeface="宋体" pitchFamily="2" charset="-122"/>
                  </a:defRPr>
                </a:lvl1pPr>
                <a:lvl2pPr marL="742950" indent="-285750" eaLnBrk="0" hangingPunct="0">
                  <a:defRPr sz="1700">
                    <a:solidFill>
                      <a:schemeClr val="tx1"/>
                    </a:solidFill>
                    <a:latin typeface="Arial" pitchFamily="34" charset="0"/>
                    <a:ea typeface="宋体" pitchFamily="2" charset="-122"/>
                  </a:defRPr>
                </a:lvl2pPr>
                <a:lvl3pPr marL="1143000" indent="-228600" eaLnBrk="0" hangingPunct="0">
                  <a:defRPr sz="1700">
                    <a:solidFill>
                      <a:schemeClr val="tx1"/>
                    </a:solidFill>
                    <a:latin typeface="Arial" pitchFamily="34" charset="0"/>
                    <a:ea typeface="宋体" pitchFamily="2" charset="-122"/>
                  </a:defRPr>
                </a:lvl3pPr>
                <a:lvl4pPr marL="1600200" indent="-228600" eaLnBrk="0" hangingPunct="0">
                  <a:defRPr sz="1700">
                    <a:solidFill>
                      <a:schemeClr val="tx1"/>
                    </a:solidFill>
                    <a:latin typeface="Arial" pitchFamily="34" charset="0"/>
                    <a:ea typeface="宋体" pitchFamily="2" charset="-122"/>
                  </a:defRPr>
                </a:lvl4pPr>
                <a:lvl5pPr marL="2057400" indent="-228600" eaLnBrk="0" hangingPunct="0">
                  <a:defRPr sz="17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17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17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17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1700">
                    <a:solidFill>
                      <a:schemeClr val="tx1"/>
                    </a:solidFill>
                    <a:latin typeface="Arial" pitchFamily="34" charset="0"/>
                    <a:ea typeface="宋体" pitchFamily="2" charset="-122"/>
                  </a:defRPr>
                </a:lvl9pPr>
              </a:lstStyle>
              <a:p>
                <a:pPr algn="ctr" eaLnBrk="1" hangingPunct="1">
                  <a:lnSpc>
                    <a:spcPct val="200000"/>
                  </a:lnSpc>
                  <a:buClr>
                    <a:srgbClr val="002060"/>
                  </a:buClr>
                  <a:defRPr/>
                </a:pPr>
                <a:r>
                  <a:rPr lang="en-US" altLang="zh-CN" sz="1800" b="1" dirty="0" smtClean="0">
                    <a:solidFill>
                      <a:schemeClr val="bg1"/>
                    </a:solidFill>
                    <a:latin typeface="+mn-lt"/>
                    <a:ea typeface="方正兰亭超细黑简体" panose="02000000000000000000" pitchFamily="2" charset="-122"/>
                  </a:rPr>
                  <a:t>GSS5.5</a:t>
                </a:r>
                <a:endParaRPr lang="en-US" altLang="zh-CN" sz="1800" b="1" dirty="0">
                  <a:solidFill>
                    <a:schemeClr val="bg1"/>
                  </a:solidFill>
                  <a:latin typeface="+mn-lt"/>
                  <a:ea typeface="方正兰亭超细黑简体" panose="02000000000000000000" pitchFamily="2" charset="-122"/>
                </a:endParaRPr>
              </a:p>
            </p:txBody>
          </p:sp>
          <p:sp>
            <p:nvSpPr>
              <p:cNvPr id="10" name="矩形 14"/>
              <p:cNvSpPr>
                <a:spLocks noChangeArrowheads="1"/>
              </p:cNvSpPr>
              <p:nvPr/>
            </p:nvSpPr>
            <p:spPr bwMode="auto">
              <a:xfrm>
                <a:off x="8212534" y="4079688"/>
                <a:ext cx="2121459" cy="708311"/>
              </a:xfrm>
              <a:prstGeom prst="rect">
                <a:avLst/>
              </a:prstGeom>
              <a:solidFill>
                <a:srgbClr val="FFFF00"/>
              </a:solidFill>
              <a:ln w="9525">
                <a:solidFill>
                  <a:srgbClr val="C00000"/>
                </a:solidFill>
                <a:miter lim="800000"/>
                <a:headEnd/>
                <a:tailEnd/>
              </a:ln>
            </p:spPr>
            <p:txBody>
              <a:bodyPr wrap="none" anchor="ctr"/>
              <a:lstStyle>
                <a:lvl1pPr eaLnBrk="0" hangingPunct="0">
                  <a:defRPr sz="1700">
                    <a:solidFill>
                      <a:schemeClr val="tx1"/>
                    </a:solidFill>
                    <a:latin typeface="Arial" pitchFamily="34" charset="0"/>
                    <a:ea typeface="宋体" pitchFamily="2" charset="-122"/>
                  </a:defRPr>
                </a:lvl1pPr>
                <a:lvl2pPr marL="742950" indent="-285750" eaLnBrk="0" hangingPunct="0">
                  <a:defRPr sz="1700">
                    <a:solidFill>
                      <a:schemeClr val="tx1"/>
                    </a:solidFill>
                    <a:latin typeface="Arial" pitchFamily="34" charset="0"/>
                    <a:ea typeface="宋体" pitchFamily="2" charset="-122"/>
                  </a:defRPr>
                </a:lvl2pPr>
                <a:lvl3pPr marL="1143000" indent="-228600" eaLnBrk="0" hangingPunct="0">
                  <a:defRPr sz="1700">
                    <a:solidFill>
                      <a:schemeClr val="tx1"/>
                    </a:solidFill>
                    <a:latin typeface="Arial" pitchFamily="34" charset="0"/>
                    <a:ea typeface="宋体" pitchFamily="2" charset="-122"/>
                  </a:defRPr>
                </a:lvl3pPr>
                <a:lvl4pPr marL="1600200" indent="-228600" eaLnBrk="0" hangingPunct="0">
                  <a:defRPr sz="1700">
                    <a:solidFill>
                      <a:schemeClr val="tx1"/>
                    </a:solidFill>
                    <a:latin typeface="Arial" pitchFamily="34" charset="0"/>
                    <a:ea typeface="宋体" pitchFamily="2" charset="-122"/>
                  </a:defRPr>
                </a:lvl4pPr>
                <a:lvl5pPr marL="2057400" indent="-228600" eaLnBrk="0" hangingPunct="0">
                  <a:defRPr sz="17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17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17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17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1700">
                    <a:solidFill>
                      <a:schemeClr val="tx1"/>
                    </a:solidFill>
                    <a:latin typeface="Arial" pitchFamily="34" charset="0"/>
                    <a:ea typeface="宋体" pitchFamily="2" charset="-122"/>
                  </a:defRPr>
                </a:lvl9pPr>
              </a:lstStyle>
              <a:p>
                <a:pPr algn="ctr" eaLnBrk="1" hangingPunct="1">
                  <a:lnSpc>
                    <a:spcPct val="200000"/>
                  </a:lnSpc>
                  <a:buClr>
                    <a:srgbClr val="FFFF00"/>
                  </a:buClr>
                  <a:defRPr/>
                </a:pPr>
                <a:r>
                  <a:rPr lang="en-US" altLang="zh-CN" sz="1800" b="1" dirty="0" smtClean="0">
                    <a:solidFill>
                      <a:srgbClr val="C00000"/>
                    </a:solidFill>
                    <a:latin typeface="+mn-lt"/>
                    <a:ea typeface="方正兰亭超细黑简体" panose="02000000000000000000" pitchFamily="2" charset="-122"/>
                  </a:rPr>
                  <a:t>GSS6.0</a:t>
                </a:r>
                <a:endParaRPr lang="zh-CN" altLang="en-US" sz="1800" b="1" dirty="0">
                  <a:solidFill>
                    <a:srgbClr val="C00000"/>
                  </a:solidFill>
                  <a:latin typeface="+mn-lt"/>
                  <a:ea typeface="方正兰亭超细黑简体" panose="02000000000000000000" pitchFamily="2" charset="-122"/>
                </a:endParaRPr>
              </a:p>
            </p:txBody>
          </p:sp>
        </p:grpSp>
        <p:sp>
          <p:nvSpPr>
            <p:cNvPr id="7" name="矩形 11"/>
            <p:cNvSpPr>
              <a:spLocks noChangeArrowheads="1"/>
            </p:cNvSpPr>
            <p:nvPr/>
          </p:nvSpPr>
          <p:spPr bwMode="auto">
            <a:xfrm>
              <a:off x="7090110" y="2173450"/>
              <a:ext cx="3259804" cy="853564"/>
            </a:xfrm>
            <a:prstGeom prst="rect">
              <a:avLst/>
            </a:prstGeom>
            <a:noFill/>
            <a:ln>
              <a:noFill/>
            </a:ln>
            <a:extLst/>
          </p:spPr>
          <p:txBody>
            <a:bodyPr wrap="none">
              <a:spAutoFit/>
            </a:bodyPr>
            <a:lstStyle>
              <a:lvl1pPr eaLnBrk="0" hangingPunct="0">
                <a:defRPr sz="1700">
                  <a:solidFill>
                    <a:schemeClr val="tx1"/>
                  </a:solidFill>
                  <a:latin typeface="Arial" pitchFamily="34" charset="0"/>
                  <a:ea typeface="宋体" pitchFamily="2" charset="-122"/>
                </a:defRPr>
              </a:lvl1pPr>
              <a:lvl2pPr marL="742950" indent="-285750" eaLnBrk="0" hangingPunct="0">
                <a:defRPr sz="1700">
                  <a:solidFill>
                    <a:schemeClr val="tx1"/>
                  </a:solidFill>
                  <a:latin typeface="Arial" pitchFamily="34" charset="0"/>
                  <a:ea typeface="宋体" pitchFamily="2" charset="-122"/>
                </a:defRPr>
              </a:lvl2pPr>
              <a:lvl3pPr marL="1143000" indent="-228600" eaLnBrk="0" hangingPunct="0">
                <a:defRPr sz="1700">
                  <a:solidFill>
                    <a:schemeClr val="tx1"/>
                  </a:solidFill>
                  <a:latin typeface="Arial" pitchFamily="34" charset="0"/>
                  <a:ea typeface="宋体" pitchFamily="2" charset="-122"/>
                </a:defRPr>
              </a:lvl3pPr>
              <a:lvl4pPr marL="1600200" indent="-228600" eaLnBrk="0" hangingPunct="0">
                <a:defRPr sz="1700">
                  <a:solidFill>
                    <a:schemeClr val="tx1"/>
                  </a:solidFill>
                  <a:latin typeface="Arial" pitchFamily="34" charset="0"/>
                  <a:ea typeface="宋体" pitchFamily="2" charset="-122"/>
                </a:defRPr>
              </a:lvl4pPr>
              <a:lvl5pPr marL="2057400" indent="-228600" eaLnBrk="0" hangingPunct="0">
                <a:defRPr sz="1700">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sz="1700">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sz="1700">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sz="1700">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sz="1700">
                  <a:solidFill>
                    <a:schemeClr val="tx1"/>
                  </a:solidFill>
                  <a:latin typeface="Arial" pitchFamily="34" charset="0"/>
                  <a:ea typeface="宋体" pitchFamily="2" charset="-122"/>
                </a:defRPr>
              </a:lvl9pPr>
            </a:lstStyle>
            <a:p>
              <a:pPr algn="ctr" eaLnBrk="1" hangingPunct="1">
                <a:buClr>
                  <a:srgbClr val="C00000"/>
                </a:buClr>
                <a:defRPr/>
              </a:pPr>
              <a:r>
                <a:rPr lang="en-US" altLang="zh-CN" sz="2400" dirty="0" smtClean="0">
                  <a:solidFill>
                    <a:srgbClr val="C00000"/>
                  </a:solidFill>
                  <a:latin typeface="+mn-lt"/>
                  <a:ea typeface="方正兰亭超细黑简体" panose="02000000000000000000" pitchFamily="2" charset="-122"/>
                </a:rPr>
                <a:t>Usage</a:t>
              </a:r>
            </a:p>
            <a:p>
              <a:pPr algn="ctr" eaLnBrk="1" hangingPunct="1">
                <a:buClr>
                  <a:srgbClr val="C00000"/>
                </a:buClr>
                <a:defRPr/>
              </a:pPr>
              <a:r>
                <a:rPr lang="en-US" altLang="zh-CN" sz="2400" dirty="0" smtClean="0">
                  <a:solidFill>
                    <a:srgbClr val="C00000"/>
                  </a:solidFill>
                  <a:latin typeface="+mn-lt"/>
                  <a:ea typeface="方正兰亭超细黑简体" panose="02000000000000000000" pitchFamily="2" charset="-122"/>
                </a:rPr>
                <a:t>Recommendation</a:t>
              </a:r>
              <a:endParaRPr lang="zh-CN" altLang="en-US" sz="2400" dirty="0">
                <a:solidFill>
                  <a:srgbClr val="002060"/>
                </a:solidFill>
                <a:latin typeface="+mn-lt"/>
                <a:ea typeface="方正兰亭超细黑简体" panose="02000000000000000000" pitchFamily="2" charset="-122"/>
              </a:endParaRPr>
            </a:p>
          </p:txBody>
        </p:sp>
      </p:grpSp>
      <p:sp>
        <p:nvSpPr>
          <p:cNvPr id="9220" name="矩形 22"/>
          <p:cNvSpPr>
            <a:spLocks noChangeArrowheads="1"/>
          </p:cNvSpPr>
          <p:nvPr/>
        </p:nvSpPr>
        <p:spPr bwMode="auto">
          <a:xfrm>
            <a:off x="4638675" y="1752600"/>
            <a:ext cx="5334000" cy="405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1463" indent="-271463" eaLnBrk="0" hangingPunct="0">
              <a:defRPr sz="1700">
                <a:solidFill>
                  <a:schemeClr val="tx1"/>
                </a:solidFill>
                <a:latin typeface="Arial" panose="020B0604020202020204" pitchFamily="34" charset="0"/>
                <a:ea typeface="宋体" panose="02010600030101010101" pitchFamily="2" charset="-122"/>
              </a:defRPr>
            </a:lvl1pPr>
            <a:lvl2pPr marL="742950" indent="-285750" eaLnBrk="0" hangingPunct="0">
              <a:defRPr sz="1700">
                <a:solidFill>
                  <a:schemeClr val="tx1"/>
                </a:solidFill>
                <a:latin typeface="Arial" panose="020B0604020202020204" pitchFamily="34" charset="0"/>
                <a:ea typeface="宋体" panose="02010600030101010101" pitchFamily="2" charset="-122"/>
              </a:defRPr>
            </a:lvl2pPr>
            <a:lvl3pPr marL="1143000" indent="-228600" eaLnBrk="0" hangingPunct="0">
              <a:defRPr sz="1700">
                <a:solidFill>
                  <a:schemeClr val="tx1"/>
                </a:solidFill>
                <a:latin typeface="Arial" panose="020B0604020202020204" pitchFamily="34" charset="0"/>
                <a:ea typeface="宋体" panose="02010600030101010101" pitchFamily="2" charset="-122"/>
              </a:defRPr>
            </a:lvl3pPr>
            <a:lvl4pPr marL="1600200" indent="-228600" eaLnBrk="0" hangingPunct="0">
              <a:defRPr sz="1700">
                <a:solidFill>
                  <a:schemeClr val="tx1"/>
                </a:solidFill>
                <a:latin typeface="Arial" panose="020B0604020202020204" pitchFamily="34" charset="0"/>
                <a:ea typeface="宋体" panose="02010600030101010101" pitchFamily="2" charset="-122"/>
              </a:defRPr>
            </a:lvl4pPr>
            <a:lvl5pPr marL="2057400" indent="-228600" eaLnBrk="0" hangingPunct="0">
              <a:defRPr sz="17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9pPr>
          </a:lstStyle>
          <a:p>
            <a:pPr eaLnBrk="1" hangingPunct="1">
              <a:lnSpc>
                <a:spcPct val="140000"/>
              </a:lnSpc>
              <a:buClr>
                <a:srgbClr val="C00000"/>
              </a:buClr>
              <a:buFont typeface="Wingdings" panose="05000000000000000000" pitchFamily="2" charset="2"/>
              <a:buChar char="l"/>
            </a:pPr>
            <a:r>
              <a:rPr lang="en-US" altLang="zh-CN" sz="1800"/>
              <a:t>GSS 6.0 is recommended to be used for </a:t>
            </a:r>
            <a:r>
              <a:rPr lang="en-US" altLang="zh-CN" sz="2000">
                <a:solidFill>
                  <a:srgbClr val="C00000"/>
                </a:solidFill>
              </a:rPr>
              <a:t>Lumbar vertebrae </a:t>
            </a:r>
            <a:r>
              <a:rPr lang="en-US" altLang="zh-CN" sz="1800"/>
              <a:t>for its strong fixation strength </a:t>
            </a:r>
          </a:p>
          <a:p>
            <a:pPr eaLnBrk="1" hangingPunct="1">
              <a:lnSpc>
                <a:spcPct val="140000"/>
              </a:lnSpc>
              <a:buClr>
                <a:srgbClr val="C00000"/>
              </a:buClr>
              <a:buFont typeface="Wingdings" panose="05000000000000000000" pitchFamily="2" charset="2"/>
              <a:buChar char="l"/>
            </a:pPr>
            <a:endParaRPr lang="en-US" altLang="zh-CN" sz="1800"/>
          </a:p>
          <a:p>
            <a:pPr eaLnBrk="1" hangingPunct="1">
              <a:lnSpc>
                <a:spcPct val="140000"/>
              </a:lnSpc>
              <a:buClr>
                <a:srgbClr val="C00000"/>
              </a:buClr>
              <a:buFont typeface="Wingdings" panose="05000000000000000000" pitchFamily="2" charset="2"/>
              <a:buChar char="l"/>
            </a:pPr>
            <a:r>
              <a:rPr lang="en-US" altLang="zh-CN" sz="1800"/>
              <a:t>GSS 5.5 is recommended to be used for </a:t>
            </a:r>
            <a:r>
              <a:rPr lang="en-US" altLang="zh-CN" sz="2000">
                <a:solidFill>
                  <a:srgbClr val="C00000"/>
                </a:solidFill>
              </a:rPr>
              <a:t>Thoracic vertebrae </a:t>
            </a:r>
            <a:r>
              <a:rPr lang="en-US" altLang="zh-CN" sz="1800"/>
              <a:t>for its low profile design</a:t>
            </a:r>
          </a:p>
          <a:p>
            <a:pPr eaLnBrk="1" hangingPunct="1">
              <a:lnSpc>
                <a:spcPct val="140000"/>
              </a:lnSpc>
              <a:buClr>
                <a:srgbClr val="C00000"/>
              </a:buClr>
              <a:buFont typeface="Wingdings" panose="05000000000000000000" pitchFamily="2" charset="2"/>
              <a:buChar char="l"/>
            </a:pPr>
            <a:endParaRPr lang="en-US" altLang="zh-CN" sz="1800"/>
          </a:p>
          <a:p>
            <a:pPr eaLnBrk="1" hangingPunct="1">
              <a:lnSpc>
                <a:spcPct val="140000"/>
              </a:lnSpc>
              <a:buClr>
                <a:srgbClr val="C00000"/>
              </a:buClr>
              <a:buFont typeface="Wingdings" panose="05000000000000000000" pitchFamily="2" charset="2"/>
              <a:buChar char="l"/>
            </a:pPr>
            <a:r>
              <a:rPr lang="en-US" altLang="zh-CN" sz="1800"/>
              <a:t>GSS 5.5 can also be used for Lumbar vertebrae  of small size patients</a:t>
            </a:r>
          </a:p>
          <a:p>
            <a:pPr eaLnBrk="1" hangingPunct="1">
              <a:lnSpc>
                <a:spcPct val="140000"/>
              </a:lnSpc>
              <a:buClr>
                <a:srgbClr val="C00000"/>
              </a:buClr>
              <a:buFont typeface="Wingdings" panose="05000000000000000000" pitchFamily="2" charset="2"/>
              <a:buChar char="l"/>
            </a:pPr>
            <a:endParaRPr lang="en-US" altLang="zh-CN" sz="18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标题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zh-CN" sz="3600" smtClean="0">
                <a:solidFill>
                  <a:srgbClr val="C00000"/>
                </a:solidFill>
              </a:rPr>
              <a:t>Patient position and incision</a:t>
            </a:r>
            <a:endParaRPr lang="zh-CN" altLang="en-US" sz="3600" smtClean="0">
              <a:solidFill>
                <a:srgbClr val="C00000"/>
              </a:solidFill>
            </a:endParaRPr>
          </a:p>
        </p:txBody>
      </p:sp>
      <p:pic>
        <p:nvPicPr>
          <p:cNvPr id="4" name="Picture 2"/>
          <p:cNvPicPr>
            <a:picLocks noChangeAspect="1" noChangeArrowheads="1"/>
          </p:cNvPicPr>
          <p:nvPr/>
        </p:nvPicPr>
        <p:blipFill>
          <a:blip r:embed="rId2" cstate="print"/>
          <a:srcRect t="13031"/>
          <a:stretch>
            <a:fillRect/>
          </a:stretch>
        </p:blipFill>
        <p:spPr bwMode="auto">
          <a:xfrm>
            <a:off x="600075" y="1295400"/>
            <a:ext cx="4933950" cy="42910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244" name="矩形 4"/>
          <p:cNvSpPr>
            <a:spLocks noChangeArrowheads="1"/>
          </p:cNvSpPr>
          <p:nvPr/>
        </p:nvSpPr>
        <p:spPr bwMode="auto">
          <a:xfrm>
            <a:off x="5934075" y="1371600"/>
            <a:ext cx="4267200"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1463" indent="-271463" eaLnBrk="0" hangingPunct="0">
              <a:defRPr sz="1700">
                <a:solidFill>
                  <a:schemeClr val="tx1"/>
                </a:solidFill>
                <a:latin typeface="Arial" panose="020B0604020202020204" pitchFamily="34" charset="0"/>
                <a:ea typeface="宋体" panose="02010600030101010101" pitchFamily="2" charset="-122"/>
              </a:defRPr>
            </a:lvl1pPr>
            <a:lvl2pPr marL="742950" indent="-285750" eaLnBrk="0" hangingPunct="0">
              <a:defRPr sz="1700">
                <a:solidFill>
                  <a:schemeClr val="tx1"/>
                </a:solidFill>
                <a:latin typeface="Arial" panose="020B0604020202020204" pitchFamily="34" charset="0"/>
                <a:ea typeface="宋体" panose="02010600030101010101" pitchFamily="2" charset="-122"/>
              </a:defRPr>
            </a:lvl2pPr>
            <a:lvl3pPr marL="1143000" indent="-228600" eaLnBrk="0" hangingPunct="0">
              <a:defRPr sz="1700">
                <a:solidFill>
                  <a:schemeClr val="tx1"/>
                </a:solidFill>
                <a:latin typeface="Arial" panose="020B0604020202020204" pitchFamily="34" charset="0"/>
                <a:ea typeface="宋体" panose="02010600030101010101" pitchFamily="2" charset="-122"/>
              </a:defRPr>
            </a:lvl3pPr>
            <a:lvl4pPr marL="1600200" indent="-228600" eaLnBrk="0" hangingPunct="0">
              <a:defRPr sz="1700">
                <a:solidFill>
                  <a:schemeClr val="tx1"/>
                </a:solidFill>
                <a:latin typeface="Arial" panose="020B0604020202020204" pitchFamily="34" charset="0"/>
                <a:ea typeface="宋体" panose="02010600030101010101" pitchFamily="2" charset="-122"/>
              </a:defRPr>
            </a:lvl4pPr>
            <a:lvl5pPr marL="2057400" indent="-228600" eaLnBrk="0" hangingPunct="0">
              <a:defRPr sz="17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1700">
                <a:solidFill>
                  <a:schemeClr val="tx1"/>
                </a:solidFill>
                <a:latin typeface="Arial" panose="020B0604020202020204" pitchFamily="34" charset="0"/>
                <a:ea typeface="宋体" panose="02010600030101010101" pitchFamily="2" charset="-122"/>
              </a:defRPr>
            </a:lvl9pPr>
          </a:lstStyle>
          <a:p>
            <a:pPr eaLnBrk="1" hangingPunct="1">
              <a:lnSpc>
                <a:spcPct val="140000"/>
              </a:lnSpc>
              <a:buClr>
                <a:srgbClr val="C00000"/>
              </a:buClr>
              <a:buFont typeface="Wingdings" panose="05000000000000000000" pitchFamily="2" charset="2"/>
              <a:buChar char="l"/>
            </a:pPr>
            <a:r>
              <a:rPr lang="en-US" altLang="zh-CN" sz="1600"/>
              <a:t>Place the patient in the </a:t>
            </a:r>
            <a:r>
              <a:rPr lang="en-US" altLang="zh-CN" sz="1600" b="1"/>
              <a:t>prone</a:t>
            </a:r>
            <a:r>
              <a:rPr lang="en-US" altLang="zh-CN" sz="1600"/>
              <a:t> position</a:t>
            </a:r>
          </a:p>
          <a:p>
            <a:pPr eaLnBrk="1" hangingPunct="1">
              <a:lnSpc>
                <a:spcPct val="140000"/>
              </a:lnSpc>
              <a:buClr>
                <a:srgbClr val="C00000"/>
              </a:buClr>
              <a:buFont typeface="Wingdings" panose="05000000000000000000" pitchFamily="2" charset="2"/>
              <a:buChar char="l"/>
            </a:pPr>
            <a:endParaRPr lang="en-US" altLang="zh-CN" sz="1600"/>
          </a:p>
          <a:p>
            <a:pPr eaLnBrk="1" hangingPunct="1">
              <a:buClr>
                <a:srgbClr val="C00000"/>
              </a:buClr>
              <a:buFont typeface="Wingdings" panose="05000000000000000000" pitchFamily="2" charset="2"/>
              <a:buChar char="l"/>
            </a:pPr>
            <a:r>
              <a:rPr lang="en-US" altLang="zh-CN" sz="1600"/>
              <a:t>Make a </a:t>
            </a:r>
            <a:r>
              <a:rPr lang="en-US" altLang="zh-CN" sz="1600" b="1"/>
              <a:t>midline incision </a:t>
            </a:r>
            <a:r>
              <a:rPr lang="en-US" altLang="zh-CN" sz="1600"/>
              <a:t>through skin down to the spinous processes of the appropriate vertebrae</a:t>
            </a:r>
          </a:p>
          <a:p>
            <a:pPr eaLnBrk="1" hangingPunct="1">
              <a:buClr>
                <a:srgbClr val="C00000"/>
              </a:buClr>
              <a:buFont typeface="Wingdings" panose="05000000000000000000" pitchFamily="2" charset="2"/>
              <a:buChar char="l"/>
            </a:pPr>
            <a:endParaRPr lang="en-US" altLang="zh-CN" sz="1600"/>
          </a:p>
          <a:p>
            <a:pPr eaLnBrk="1" hangingPunct="1">
              <a:buClr>
                <a:srgbClr val="C00000"/>
              </a:buClr>
              <a:buFont typeface="Wingdings" panose="05000000000000000000" pitchFamily="2" charset="2"/>
              <a:buChar char="l"/>
            </a:pPr>
            <a:r>
              <a:rPr lang="en-US" altLang="zh-CN" sz="1600"/>
              <a:t>Dissection is carried laterally to expose the facets and the transverse processes</a:t>
            </a:r>
          </a:p>
          <a:p>
            <a:pPr eaLnBrk="1" hangingPunct="1">
              <a:buClr>
                <a:srgbClr val="C00000"/>
              </a:buClr>
              <a:buFont typeface="Wingdings" panose="05000000000000000000" pitchFamily="2" charset="2"/>
              <a:buChar char="l"/>
            </a:pPr>
            <a:endParaRPr lang="en-US" altLang="zh-CN" sz="1600"/>
          </a:p>
          <a:p>
            <a:pPr eaLnBrk="1" hangingPunct="1">
              <a:buClr>
                <a:srgbClr val="C00000"/>
              </a:buClr>
              <a:buFont typeface="Wingdings" panose="05000000000000000000" pitchFamily="2" charset="2"/>
              <a:buChar char="l"/>
            </a:pPr>
            <a:endParaRPr lang="en-US" altLang="zh-CN" sz="1600"/>
          </a:p>
          <a:p>
            <a:pPr eaLnBrk="1" hangingPunct="1">
              <a:lnSpc>
                <a:spcPct val="140000"/>
              </a:lnSpc>
              <a:buClr>
                <a:srgbClr val="C00000"/>
              </a:buClr>
              <a:buFont typeface="Wingdings" panose="05000000000000000000" pitchFamily="2" charset="2"/>
              <a:buChar char="l"/>
            </a:pPr>
            <a:endParaRPr lang="en-US" altLang="zh-CN" sz="1600"/>
          </a:p>
        </p:txBody>
      </p:sp>
      <p:pic>
        <p:nvPicPr>
          <p:cNvPr id="102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5075" y="3657600"/>
            <a:ext cx="1836738"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8589</TotalTime>
  <Words>1896</Words>
  <Application>Microsoft Office PowerPoint</Application>
  <PresentationFormat>Custom</PresentationFormat>
  <Paragraphs>255</Paragraphs>
  <Slides>26</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宋体</vt:lpstr>
      <vt:lpstr>Arial</vt:lpstr>
      <vt:lpstr>Calibri</vt:lpstr>
      <vt:lpstr>Times New Roman</vt:lpstr>
      <vt:lpstr>Wingdings</vt:lpstr>
      <vt:lpstr>方正兰亭超细黑简体</vt:lpstr>
      <vt:lpstr>默认设计模板</vt:lpstr>
      <vt:lpstr>GSS 6.0 Spine System</vt:lpstr>
      <vt:lpstr>Anatomy of the spine</vt:lpstr>
      <vt:lpstr>General anatomy of vertebrae </vt:lpstr>
      <vt:lpstr>The motion segment</vt:lpstr>
      <vt:lpstr>Indication of GSS 6.0</vt:lpstr>
      <vt:lpstr>Pedicle &amp; Reduction screws</vt:lpstr>
      <vt:lpstr>Connector &amp; Rod</vt:lpstr>
      <vt:lpstr>Usage recommendation</vt:lpstr>
      <vt:lpstr>Patient position and incision</vt:lpstr>
      <vt:lpstr>Entry point of pedicle screw</vt:lpstr>
      <vt:lpstr>Preparation of the pedicle cannel</vt:lpstr>
      <vt:lpstr>Open the vertebrae</vt:lpstr>
      <vt:lpstr>Probe the screw channel</vt:lpstr>
      <vt:lpstr>Confirm the screw angle and length</vt:lpstr>
      <vt:lpstr>Tap the pedicles</vt:lpstr>
      <vt:lpstr>Screw insertion</vt:lpstr>
      <vt:lpstr>Rod bending and insertion</vt:lpstr>
      <vt:lpstr>Set screw insertion &amp; Rod Placement</vt:lpstr>
      <vt:lpstr>Rod Placement(optional)</vt:lpstr>
      <vt:lpstr>Rod Placement(optional)</vt:lpstr>
      <vt:lpstr>Rod Placement (optional)</vt:lpstr>
      <vt:lpstr>Compression/Distraction</vt:lpstr>
      <vt:lpstr>Final Tightening</vt:lpstr>
      <vt:lpstr>Connector Placement</vt:lpstr>
      <vt:lpstr>Q&amp;A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Pyae Phyo Kyaw</cp:lastModifiedBy>
  <cp:revision>447</cp:revision>
  <cp:lastPrinted>2019-06-07T08:23:07Z</cp:lastPrinted>
  <dcterms:created xsi:type="dcterms:W3CDTF">1601-01-01T00:00:00Z</dcterms:created>
  <dcterms:modified xsi:type="dcterms:W3CDTF">2019-06-09T04:17:25Z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_MarkAsFinal">
    <vt:bool>true</vt:bool>
  </property>
</Properties>
</file>