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62" r:id="rId3"/>
    <p:sldId id="263" r:id="rId4"/>
    <p:sldId id="264" r:id="rId5"/>
    <p:sldId id="265" r:id="rId6"/>
    <p:sldId id="266" r:id="rId7"/>
    <p:sldId id="267" r:id="rId8"/>
    <p:sldId id="269" r:id="rId9"/>
    <p:sldId id="268" r:id="rId10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33"/>
    <a:srgbClr val="CCFF33"/>
    <a:srgbClr val="FF33CC"/>
    <a:srgbClr val="000000"/>
    <a:srgbClr val="89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865" autoAdjust="0"/>
    <p:restoredTop sz="69677" autoAdjust="0"/>
  </p:normalViewPr>
  <p:slideViewPr>
    <p:cSldViewPr snapToGrid="0" snapToObjects="1">
      <p:cViewPr varScale="1">
        <p:scale>
          <a:sx n="113" d="100"/>
          <a:sy n="113" d="100"/>
        </p:scale>
        <p:origin x="4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283699C-D236-C149-9BE4-9C19007311C4}" type="datetime1">
              <a:rPr lang="de-DE" smtClean="0"/>
              <a:t>22.10.2019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530DAFE-1D53-404F-848E-4ED7B1CB96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171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D6642E4-374B-9D45-8BD6-6C2FE8F4661B}" type="datetime1">
              <a:rPr lang="de-DE" smtClean="0"/>
              <a:t>22.10.2019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EDB828A-2009-D54A-88AA-99EAB8964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150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800" dirty="0">
                <a:solidFill>
                  <a:srgbClr val="891729"/>
                </a:solidFill>
              </a:rPr>
              <a:t>Für weitere Folien unter START – NEUE FOLIE die jeweils gewünschte Variante für Folgeseiten aussuchen. Nicht auf das Kästchen, sondern auf den Text klicken.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828A-2009-D54A-88AA-99EAB89641A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42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828A-2009-D54A-88AA-99EAB89641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45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828A-2009-D54A-88AA-99EAB89641A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60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828A-2009-D54A-88AA-99EAB89641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69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828A-2009-D54A-88AA-99EAB89641A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15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828A-2009-D54A-88AA-99EAB89641A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98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828A-2009-D54A-88AA-99EAB89641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538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828A-2009-D54A-88AA-99EAB89641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93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 rot="21240000">
            <a:off x="603833" y="4600555"/>
            <a:ext cx="6640513" cy="592262"/>
          </a:xfrm>
        </p:spPr>
        <p:txBody>
          <a:bodyPr lIns="0" tIns="0" rIns="0" bIns="0">
            <a:noAutofit/>
          </a:bodyPr>
          <a:lstStyle>
            <a:lvl1pPr marL="0" indent="0" rtl="0">
              <a:lnSpc>
                <a:spcPts val="2600"/>
              </a:lnSpc>
              <a:spcBef>
                <a:spcPts val="0"/>
              </a:spcBef>
              <a:buFontTx/>
              <a:buNone/>
              <a:defRPr sz="20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rtl="0"/>
            <a:r>
              <a:rPr lang="de-DE" sz="30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 klicken und zwei Zeilen mit Zusatzinformationen </a:t>
            </a:r>
            <a:br>
              <a:rPr lang="de-DE" sz="30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30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zur vorliegenden Präsentation eingeben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 rot="21240000">
            <a:off x="452183" y="3069962"/>
            <a:ext cx="6695867" cy="1413645"/>
          </a:xfrm>
        </p:spPr>
        <p:txBody>
          <a:bodyPr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aseline="0"/>
            </a:lvl1pPr>
            <a:lvl2pPr marL="457200" indent="0">
              <a:lnSpc>
                <a:spcPts val="5500"/>
              </a:lnSpc>
              <a:spcBef>
                <a:spcPts val="0"/>
              </a:spcBef>
              <a:buFontTx/>
              <a:buNone/>
              <a:defRPr sz="5200"/>
            </a:lvl2pPr>
            <a:lvl3pPr marL="914400" indent="0">
              <a:lnSpc>
                <a:spcPts val="5500"/>
              </a:lnSpc>
              <a:spcBef>
                <a:spcPts val="0"/>
              </a:spcBef>
              <a:buFontTx/>
              <a:buNone/>
              <a:defRPr sz="5200"/>
            </a:lvl3pPr>
            <a:lvl4pPr marL="1371600" indent="0">
              <a:lnSpc>
                <a:spcPts val="5500"/>
              </a:lnSpc>
              <a:spcBef>
                <a:spcPts val="0"/>
              </a:spcBef>
              <a:buFontTx/>
              <a:buNone/>
              <a:defRPr sz="5200"/>
            </a:lvl4pPr>
            <a:lvl5pPr marL="1828800" indent="0">
              <a:lnSpc>
                <a:spcPts val="5500"/>
              </a:lnSpc>
              <a:spcBef>
                <a:spcPts val="0"/>
              </a:spcBef>
              <a:buFontTx/>
              <a:buNone/>
              <a:defRPr sz="5200"/>
            </a:lvl5pPr>
          </a:lstStyle>
          <a:p>
            <a:pPr marL="0" marR="0" lvl="0" indent="0" algn="l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Hier klicken und den Titel eingeben</a:t>
            </a:r>
            <a:endParaRPr lang="de-DE" sz="5200" baseline="0" dirty="0"/>
          </a:p>
        </p:txBody>
      </p:sp>
    </p:spTree>
    <p:extLst>
      <p:ext uri="{BB962C8B-B14F-4D97-AF65-F5344CB8AC3E}">
        <p14:creationId xmlns:p14="http://schemas.microsoft.com/office/powerpoint/2010/main" val="148788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B K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81025" y="322263"/>
            <a:ext cx="5994400" cy="808037"/>
          </a:xfrm>
        </p:spPr>
        <p:txBody>
          <a:bodyPr lIns="0" tIns="0" rIns="0" bIns="0" anchor="ctr" anchorCtr="0">
            <a:noAutofit/>
          </a:bodyPr>
          <a:lstStyle>
            <a:lvl1pPr marL="0" indent="0" rtl="0">
              <a:lnSpc>
                <a:spcPts val="3000"/>
              </a:lnSpc>
              <a:spcBef>
                <a:spcPts val="0"/>
              </a:spcBef>
              <a:buFontTx/>
              <a:buNone/>
              <a:defRPr lang="de-DE" sz="2800" b="0" i="0" u="none" strike="noStrike" kern="1200" baseline="0" dirty="0" smtClean="0">
                <a:solidFill>
                  <a:schemeClr val="tx1"/>
                </a:solidFill>
              </a:defRPr>
            </a:lvl1pPr>
            <a:lvl2pPr marL="4572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2pPr>
            <a:lvl3pPr marL="9144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3pPr>
            <a:lvl4pPr marL="13716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4pPr>
            <a:lvl5pPr marL="18288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5pPr>
          </a:lstStyle>
          <a:p>
            <a:pPr rtl="0">
              <a:lnSpc>
                <a:spcPts val="3000"/>
              </a:lnSpc>
            </a:pPr>
            <a:r>
              <a:rPr lang="de-DE" sz="3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 einzeilige Überschrift in 28 </a:t>
            </a:r>
            <a:r>
              <a:rPr lang="de-DE" sz="3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endParaRPr lang="de-DE" sz="3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umsplatzhalter 21"/>
          <p:cNvSpPr>
            <a:spLocks noGrp="1"/>
          </p:cNvSpPr>
          <p:nvPr>
            <p:ph type="dt" sz="half" idx="16"/>
          </p:nvPr>
        </p:nvSpPr>
        <p:spPr>
          <a:xfrm>
            <a:off x="532534" y="6496256"/>
            <a:ext cx="2133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fld id="{801CCA77-F702-0247-8866-149B2FA4AB72}" type="datetime1">
              <a:rPr lang="de-DE" smtClean="0"/>
              <a:t>22.10.2019</a:t>
            </a:fld>
            <a:endParaRPr lang="de-DE" dirty="0"/>
          </a:p>
        </p:txBody>
      </p:sp>
      <p:sp>
        <p:nvSpPr>
          <p:cNvPr id="9" name="Fußzeilenplatzhalter 22"/>
          <p:cNvSpPr>
            <a:spLocks noGrp="1"/>
          </p:cNvSpPr>
          <p:nvPr>
            <p:ph type="ftr" sz="quarter" idx="17"/>
          </p:nvPr>
        </p:nvSpPr>
        <p:spPr>
          <a:xfrm>
            <a:off x="3124200" y="6496256"/>
            <a:ext cx="2895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de-DE" smtClean="0"/>
              <a:t>Fußzeilentext im Menü anpassen</a:t>
            </a:r>
            <a:endParaRPr lang="de-DE" dirty="0"/>
          </a:p>
        </p:txBody>
      </p:sp>
      <p:sp>
        <p:nvSpPr>
          <p:cNvPr id="11" name="Foliennummernplatzhalter 23"/>
          <p:cNvSpPr>
            <a:spLocks noGrp="1"/>
          </p:cNvSpPr>
          <p:nvPr>
            <p:ph type="sldNum" sz="quarter" idx="18"/>
          </p:nvPr>
        </p:nvSpPr>
        <p:spPr>
          <a:xfrm>
            <a:off x="6477866" y="6496256"/>
            <a:ext cx="2133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de-DE" dirty="0" smtClean="0"/>
              <a:t>Seite </a:t>
            </a:r>
            <a:fld id="{534A8183-2D46-6643-93D5-FB90C5A98E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" y="1547813"/>
            <a:ext cx="7696193" cy="4597400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1pPr>
            <a:lvl2pPr marL="720000" indent="-360000">
              <a:lnSpc>
                <a:spcPts val="2400"/>
              </a:lnSpc>
              <a:spcBef>
                <a:spcPts val="500"/>
              </a:spcBef>
              <a:buSzPct val="75000"/>
              <a:buFontTx/>
              <a:buBlip>
                <a:blip r:embed="rId3"/>
              </a:buBlip>
              <a:defRPr sz="2000" baseline="0">
                <a:latin typeface="Minion Pro"/>
              </a:defRPr>
            </a:lvl2pPr>
            <a:lvl3pPr marL="11430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3pPr>
            <a:lvl4pPr marL="16002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5pPr>
          </a:lstStyle>
          <a:p>
            <a:r>
              <a:rPr lang="de-DE" sz="2000" b="0" i="0" dirty="0" smtClean="0">
                <a:latin typeface="Minion Pro"/>
                <a:cs typeface="Minion Pro"/>
              </a:rPr>
              <a:t>Hier klicken, um beliebig viele und lange Präsentationspunkte einzugeben</a:t>
            </a:r>
          </a:p>
        </p:txBody>
      </p:sp>
    </p:spTree>
    <p:extLst>
      <p:ext uri="{BB962C8B-B14F-4D97-AF65-F5344CB8AC3E}">
        <p14:creationId xmlns:p14="http://schemas.microsoft.com/office/powerpoint/2010/main" val="240084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B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/>
          <p:cNvSpPr>
            <a:spLocks noGrp="1"/>
          </p:cNvSpPr>
          <p:nvPr>
            <p:ph type="pic" sz="quarter" idx="10"/>
          </p:nvPr>
        </p:nvSpPr>
        <p:spPr>
          <a:xfrm>
            <a:off x="720725" y="1548000"/>
            <a:ext cx="3598863" cy="3600000"/>
          </a:xfrm>
          <a:noFill/>
        </p:spPr>
        <p:txBody>
          <a:bodyPr/>
          <a:lstStyle>
            <a:lvl1pPr marL="0" indent="0">
              <a:buSzPct val="100000"/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81025" y="322263"/>
            <a:ext cx="5994400" cy="808037"/>
          </a:xfrm>
        </p:spPr>
        <p:txBody>
          <a:bodyPr lIns="0" tIns="0" rIns="0" bIns="0" anchor="ctr" anchorCtr="0">
            <a:noAutofit/>
          </a:bodyPr>
          <a:lstStyle>
            <a:lvl1pPr marL="0" indent="0" rtl="0">
              <a:lnSpc>
                <a:spcPts val="3000"/>
              </a:lnSpc>
              <a:spcBef>
                <a:spcPts val="0"/>
              </a:spcBef>
              <a:buFontTx/>
              <a:buNone/>
              <a:defRPr lang="de-DE" sz="2800" b="0" i="0" u="none" strike="noStrike" kern="1200" baseline="0" dirty="0" smtClean="0">
                <a:solidFill>
                  <a:schemeClr val="tx1"/>
                </a:solidFill>
              </a:defRPr>
            </a:lvl1pPr>
            <a:lvl2pPr marL="4572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2pPr>
            <a:lvl3pPr marL="9144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3pPr>
            <a:lvl4pPr marL="13716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4pPr>
            <a:lvl5pPr marL="18288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5pPr>
          </a:lstStyle>
          <a:p>
            <a:pPr rtl="0">
              <a:lnSpc>
                <a:spcPts val="3000"/>
              </a:lnSpc>
            </a:pPr>
            <a:r>
              <a:rPr lang="de-DE" sz="3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 ein- oder zweizeilige Überschrift</a:t>
            </a:r>
          </a:p>
        </p:txBody>
      </p:sp>
      <p:sp>
        <p:nvSpPr>
          <p:cNvPr id="5" name="Datumsplatzhalter 21"/>
          <p:cNvSpPr>
            <a:spLocks noGrp="1"/>
          </p:cNvSpPr>
          <p:nvPr>
            <p:ph type="dt" sz="half" idx="16"/>
          </p:nvPr>
        </p:nvSpPr>
        <p:spPr>
          <a:xfrm>
            <a:off x="532534" y="6496256"/>
            <a:ext cx="2133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fld id="{96504B61-3F41-B649-B19A-54CB0E590358}" type="datetime1">
              <a:rPr lang="de-DE" smtClean="0"/>
              <a:t>22.10.2019</a:t>
            </a:fld>
            <a:endParaRPr lang="de-DE" dirty="0"/>
          </a:p>
        </p:txBody>
      </p:sp>
      <p:sp>
        <p:nvSpPr>
          <p:cNvPr id="6" name="Fußzeilenplatzhalter 22"/>
          <p:cNvSpPr>
            <a:spLocks noGrp="1"/>
          </p:cNvSpPr>
          <p:nvPr>
            <p:ph type="ftr" sz="quarter" idx="17"/>
          </p:nvPr>
        </p:nvSpPr>
        <p:spPr>
          <a:xfrm>
            <a:off x="3124200" y="6496256"/>
            <a:ext cx="2895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de-DE" smtClean="0"/>
              <a:t>Fußzeilentext im Menü anpassen</a:t>
            </a:r>
            <a:endParaRPr lang="de-DE" dirty="0"/>
          </a:p>
        </p:txBody>
      </p:sp>
      <p:sp>
        <p:nvSpPr>
          <p:cNvPr id="7" name="Foliennummernplatzhalter 23"/>
          <p:cNvSpPr>
            <a:spLocks noGrp="1"/>
          </p:cNvSpPr>
          <p:nvPr>
            <p:ph type="sldNum" sz="quarter" idx="18"/>
          </p:nvPr>
        </p:nvSpPr>
        <p:spPr>
          <a:xfrm>
            <a:off x="6477866" y="6496256"/>
            <a:ext cx="2133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de-DE" dirty="0" smtClean="0"/>
              <a:t>Seite </a:t>
            </a:r>
            <a:fld id="{534A8183-2D46-6643-93D5-FB90C5A98E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3588" y="1547813"/>
            <a:ext cx="3798887" cy="4597400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1pPr>
            <a:lvl2pPr marL="720000" indent="-360000">
              <a:lnSpc>
                <a:spcPts val="2400"/>
              </a:lnSpc>
              <a:spcBef>
                <a:spcPts val="500"/>
              </a:spcBef>
              <a:buSzPct val="75000"/>
              <a:buFontTx/>
              <a:buBlip>
                <a:blip r:embed="rId3"/>
              </a:buBlip>
              <a:defRPr sz="2000" baseline="0">
                <a:latin typeface="Minion Pro"/>
              </a:defRPr>
            </a:lvl2pPr>
            <a:lvl3pPr marL="11430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3pPr>
            <a:lvl4pPr marL="16002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5pPr>
          </a:lstStyle>
          <a:p>
            <a:r>
              <a:rPr lang="de-DE" sz="2000" b="0" i="0" dirty="0" smtClean="0">
                <a:latin typeface="Minion Pro"/>
                <a:cs typeface="Minion Pro"/>
              </a:rPr>
              <a:t>Hier klicken, um beliebig viele und lange Präsentationspunkte einzugeben</a:t>
            </a:r>
          </a:p>
        </p:txBody>
      </p:sp>
    </p:spTree>
    <p:extLst>
      <p:ext uri="{BB962C8B-B14F-4D97-AF65-F5344CB8AC3E}">
        <p14:creationId xmlns:p14="http://schemas.microsoft.com/office/powerpoint/2010/main" val="34088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B Bild links +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/>
          <p:cNvSpPr>
            <a:spLocks noGrp="1"/>
          </p:cNvSpPr>
          <p:nvPr>
            <p:ph type="pic" sz="quarter" idx="10"/>
          </p:nvPr>
        </p:nvSpPr>
        <p:spPr>
          <a:xfrm>
            <a:off x="720725" y="1548000"/>
            <a:ext cx="3598863" cy="3600000"/>
          </a:xfrm>
          <a:noFill/>
        </p:spPr>
        <p:txBody>
          <a:bodyPr/>
          <a:lstStyle>
            <a:lvl1pPr marL="0" indent="0">
              <a:buSzPct val="100000"/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3588" y="1547813"/>
            <a:ext cx="3798887" cy="4597400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1pPr>
            <a:lvl2pPr marL="742950" indent="-28575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2pPr>
            <a:lvl3pPr marL="11430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3pPr>
            <a:lvl4pPr marL="16002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5pPr>
          </a:lstStyle>
          <a:p>
            <a:r>
              <a:rPr lang="de-DE" sz="2000" b="0" i="0" dirty="0" smtClean="0">
                <a:latin typeface="Minion Pro"/>
                <a:cs typeface="Minion Pro"/>
              </a:rPr>
              <a:t>Hier klicken, um beliebig viele und lange Präsentationspunkte einzugeben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81025" y="322263"/>
            <a:ext cx="5994400" cy="808037"/>
          </a:xfrm>
        </p:spPr>
        <p:txBody>
          <a:bodyPr lIns="0" tIns="0" rIns="0" bIns="0" anchor="ctr" anchorCtr="0">
            <a:noAutofit/>
          </a:bodyPr>
          <a:lstStyle>
            <a:lvl1pPr marL="0" indent="0" rtl="0">
              <a:lnSpc>
                <a:spcPts val="3000"/>
              </a:lnSpc>
              <a:spcBef>
                <a:spcPts val="0"/>
              </a:spcBef>
              <a:buFontTx/>
              <a:buNone/>
              <a:defRPr lang="de-DE" sz="2800" b="0" i="0" u="none" strike="noStrike" kern="1200" baseline="0" dirty="0" smtClean="0">
                <a:solidFill>
                  <a:schemeClr val="tx1"/>
                </a:solidFill>
              </a:defRPr>
            </a:lvl1pPr>
            <a:lvl2pPr marL="4572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2pPr>
            <a:lvl3pPr marL="9144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3pPr>
            <a:lvl4pPr marL="13716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4pPr>
            <a:lvl5pPr marL="18288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5pPr>
          </a:lstStyle>
          <a:p>
            <a:pPr rtl="0">
              <a:lnSpc>
                <a:spcPts val="3000"/>
              </a:lnSpc>
            </a:pPr>
            <a:r>
              <a:rPr lang="de-DE" sz="3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 ein- oder zweizeilige Überschrift</a:t>
            </a:r>
          </a:p>
        </p:txBody>
      </p:sp>
      <p:sp>
        <p:nvSpPr>
          <p:cNvPr id="5" name="Datumsplatzhalter 21"/>
          <p:cNvSpPr>
            <a:spLocks noGrp="1"/>
          </p:cNvSpPr>
          <p:nvPr>
            <p:ph type="dt" sz="half" idx="16"/>
          </p:nvPr>
        </p:nvSpPr>
        <p:spPr>
          <a:xfrm>
            <a:off x="532534" y="6496256"/>
            <a:ext cx="2133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fld id="{96504B61-3F41-B649-B19A-54CB0E590358}" type="datetime1">
              <a:rPr lang="de-DE" smtClean="0"/>
              <a:t>22.10.2019</a:t>
            </a:fld>
            <a:endParaRPr lang="de-DE" dirty="0"/>
          </a:p>
        </p:txBody>
      </p:sp>
      <p:sp>
        <p:nvSpPr>
          <p:cNvPr id="6" name="Fußzeilenplatzhalter 22"/>
          <p:cNvSpPr>
            <a:spLocks noGrp="1"/>
          </p:cNvSpPr>
          <p:nvPr>
            <p:ph type="ftr" sz="quarter" idx="17"/>
          </p:nvPr>
        </p:nvSpPr>
        <p:spPr>
          <a:xfrm>
            <a:off x="3124200" y="6496256"/>
            <a:ext cx="2895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de-DE" smtClean="0"/>
              <a:t>Fußzeilentext im Menü anpassen</a:t>
            </a:r>
            <a:endParaRPr lang="de-DE" dirty="0"/>
          </a:p>
        </p:txBody>
      </p:sp>
      <p:sp>
        <p:nvSpPr>
          <p:cNvPr id="7" name="Foliennummernplatzhalter 23"/>
          <p:cNvSpPr>
            <a:spLocks noGrp="1"/>
          </p:cNvSpPr>
          <p:nvPr>
            <p:ph type="sldNum" sz="quarter" idx="18"/>
          </p:nvPr>
        </p:nvSpPr>
        <p:spPr>
          <a:xfrm>
            <a:off x="6477866" y="6496256"/>
            <a:ext cx="2133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de-DE" dirty="0" smtClean="0"/>
              <a:t>Seite </a:t>
            </a:r>
            <a:fld id="{534A8183-2D46-6643-93D5-FB90C5A98E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315121"/>
            <a:ext cx="3598863" cy="41686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 b="0" i="1">
                <a:latin typeface="Minion Pro"/>
              </a:defRPr>
            </a:lvl1pPr>
            <a:lvl2pPr marL="0" indent="0">
              <a:buFontTx/>
              <a:buNone/>
              <a:defRPr sz="1100" b="0" i="1">
                <a:latin typeface="Minion Pro"/>
              </a:defRPr>
            </a:lvl2pPr>
            <a:lvl3pPr marL="0" indent="0">
              <a:buFontTx/>
              <a:buNone/>
              <a:defRPr sz="1100" b="0" i="1">
                <a:latin typeface="Minion Pro"/>
              </a:defRPr>
            </a:lvl3pPr>
            <a:lvl4pPr marL="0" indent="0">
              <a:buFontTx/>
              <a:buNone/>
              <a:defRPr sz="1100" b="0" i="1">
                <a:latin typeface="Minion Pro"/>
              </a:defRPr>
            </a:lvl4pPr>
            <a:lvl5pPr marL="0" indent="0">
              <a:buFontTx/>
              <a:buNone/>
              <a:defRPr sz="1100" b="0" i="1">
                <a:latin typeface="Minion Pro"/>
              </a:defRPr>
            </a:lvl5pPr>
          </a:lstStyle>
          <a:p>
            <a:pPr lvl="0"/>
            <a:r>
              <a:rPr lang="de-DE" dirty="0" smtClean="0"/>
              <a:t>Bildunterschrift maximal 2-zeilig</a:t>
            </a:r>
          </a:p>
        </p:txBody>
      </p:sp>
    </p:spTree>
    <p:extLst>
      <p:ext uri="{BB962C8B-B14F-4D97-AF65-F5344CB8AC3E}">
        <p14:creationId xmlns:p14="http://schemas.microsoft.com/office/powerpoint/2010/main" val="373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B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775993" y="1548000"/>
            <a:ext cx="3598863" cy="3600000"/>
          </a:xfrm>
          <a:noFill/>
        </p:spPr>
        <p:txBody>
          <a:bodyPr/>
          <a:lstStyle>
            <a:lvl1pPr marL="0" indent="0">
              <a:buSzPct val="100000"/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81025" y="322263"/>
            <a:ext cx="5994400" cy="808037"/>
          </a:xfrm>
        </p:spPr>
        <p:txBody>
          <a:bodyPr lIns="0" tIns="0" rIns="0" bIns="0" anchor="ctr" anchorCtr="0">
            <a:noAutofit/>
          </a:bodyPr>
          <a:lstStyle>
            <a:lvl1pPr marL="0" indent="0" rtl="0">
              <a:lnSpc>
                <a:spcPts val="3000"/>
              </a:lnSpc>
              <a:spcBef>
                <a:spcPts val="0"/>
              </a:spcBef>
              <a:buFontTx/>
              <a:buNone/>
              <a:defRPr lang="de-DE" sz="2800" b="0" i="0" u="none" strike="noStrike" kern="1200" baseline="0" dirty="0" smtClean="0">
                <a:solidFill>
                  <a:schemeClr val="tx1"/>
                </a:solidFill>
              </a:defRPr>
            </a:lvl1pPr>
            <a:lvl2pPr marL="4572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2pPr>
            <a:lvl3pPr marL="9144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3pPr>
            <a:lvl4pPr marL="13716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4pPr>
            <a:lvl5pPr marL="18288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5pPr>
          </a:lstStyle>
          <a:p>
            <a:pPr rtl="0">
              <a:lnSpc>
                <a:spcPts val="3000"/>
              </a:lnSpc>
            </a:pPr>
            <a:r>
              <a:rPr lang="de-DE" sz="3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 ein- oder zweizeilige Überschrift</a:t>
            </a:r>
          </a:p>
        </p:txBody>
      </p:sp>
      <p:sp>
        <p:nvSpPr>
          <p:cNvPr id="5" name="Datumsplatzhalter 21"/>
          <p:cNvSpPr>
            <a:spLocks noGrp="1"/>
          </p:cNvSpPr>
          <p:nvPr>
            <p:ph type="dt" sz="half" idx="16"/>
          </p:nvPr>
        </p:nvSpPr>
        <p:spPr>
          <a:xfrm>
            <a:off x="532534" y="6496256"/>
            <a:ext cx="2133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fld id="{65CE1101-8F9C-CE46-B5F5-9D954B0513AF}" type="datetime1">
              <a:rPr lang="de-DE" smtClean="0"/>
              <a:t>22.10.2019</a:t>
            </a:fld>
            <a:endParaRPr lang="de-DE" dirty="0"/>
          </a:p>
        </p:txBody>
      </p:sp>
      <p:sp>
        <p:nvSpPr>
          <p:cNvPr id="6" name="Fußzeilenplatzhalter 22"/>
          <p:cNvSpPr>
            <a:spLocks noGrp="1"/>
          </p:cNvSpPr>
          <p:nvPr>
            <p:ph type="ftr" sz="quarter" idx="17"/>
          </p:nvPr>
        </p:nvSpPr>
        <p:spPr>
          <a:xfrm>
            <a:off x="3124200" y="6496256"/>
            <a:ext cx="2895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de-DE" smtClean="0"/>
              <a:t>Fußzeilentext im Menü anpassen</a:t>
            </a:r>
            <a:endParaRPr lang="de-DE" dirty="0"/>
          </a:p>
        </p:txBody>
      </p:sp>
      <p:sp>
        <p:nvSpPr>
          <p:cNvPr id="7" name="Foliennummernplatzhalter 23"/>
          <p:cNvSpPr>
            <a:spLocks noGrp="1"/>
          </p:cNvSpPr>
          <p:nvPr>
            <p:ph type="sldNum" sz="quarter" idx="18"/>
          </p:nvPr>
        </p:nvSpPr>
        <p:spPr>
          <a:xfrm>
            <a:off x="6477866" y="6496256"/>
            <a:ext cx="2133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de-DE" dirty="0" smtClean="0"/>
              <a:t>Seite </a:t>
            </a:r>
            <a:fld id="{534A8183-2D46-6643-93D5-FB90C5A98E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547813"/>
            <a:ext cx="3798887" cy="4597400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1pPr>
            <a:lvl2pPr marL="720000" indent="-360000">
              <a:lnSpc>
                <a:spcPts val="2400"/>
              </a:lnSpc>
              <a:spcBef>
                <a:spcPts val="500"/>
              </a:spcBef>
              <a:buSzPct val="75000"/>
              <a:buFontTx/>
              <a:buBlip>
                <a:blip r:embed="rId3"/>
              </a:buBlip>
              <a:defRPr sz="2000" baseline="0">
                <a:latin typeface="Minion Pro"/>
              </a:defRPr>
            </a:lvl2pPr>
            <a:lvl3pPr marL="11430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3pPr>
            <a:lvl4pPr marL="16002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5pPr>
          </a:lstStyle>
          <a:p>
            <a:r>
              <a:rPr lang="de-DE" sz="2000" b="0" i="0" dirty="0" smtClean="0">
                <a:latin typeface="Minion Pro"/>
                <a:cs typeface="Minion Pro"/>
              </a:rPr>
              <a:t>Hier klicken, um beliebig viele und lange Präsentationspunkte einzugeben</a:t>
            </a:r>
          </a:p>
        </p:txBody>
      </p:sp>
    </p:spTree>
    <p:extLst>
      <p:ext uri="{BB962C8B-B14F-4D97-AF65-F5344CB8AC3E}">
        <p14:creationId xmlns:p14="http://schemas.microsoft.com/office/powerpoint/2010/main" val="259231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B Bild rechts +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775993" y="1548000"/>
            <a:ext cx="3598863" cy="3600000"/>
          </a:xfrm>
          <a:noFill/>
        </p:spPr>
        <p:txBody>
          <a:bodyPr/>
          <a:lstStyle>
            <a:lvl1pPr marL="0" indent="0">
              <a:buSzPct val="100000"/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81025" y="322263"/>
            <a:ext cx="5994400" cy="808037"/>
          </a:xfrm>
        </p:spPr>
        <p:txBody>
          <a:bodyPr lIns="0" tIns="0" rIns="0" bIns="0" anchor="ctr" anchorCtr="0">
            <a:noAutofit/>
          </a:bodyPr>
          <a:lstStyle>
            <a:lvl1pPr marL="0" indent="0" rtl="0">
              <a:lnSpc>
                <a:spcPts val="3000"/>
              </a:lnSpc>
              <a:spcBef>
                <a:spcPts val="0"/>
              </a:spcBef>
              <a:buFontTx/>
              <a:buNone/>
              <a:defRPr lang="de-DE" sz="2800" b="0" i="0" u="none" strike="noStrike" kern="1200" baseline="0" dirty="0" smtClean="0">
                <a:solidFill>
                  <a:schemeClr val="tx1"/>
                </a:solidFill>
              </a:defRPr>
            </a:lvl1pPr>
            <a:lvl2pPr marL="4572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2pPr>
            <a:lvl3pPr marL="9144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3pPr>
            <a:lvl4pPr marL="13716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4pPr>
            <a:lvl5pPr marL="1828800" indent="0">
              <a:lnSpc>
                <a:spcPts val="3000"/>
              </a:lnSpc>
              <a:spcBef>
                <a:spcPts val="0"/>
              </a:spcBef>
              <a:buFontTx/>
              <a:buNone/>
              <a:defRPr sz="2800" baseline="0">
                <a:latin typeface="Calibri"/>
              </a:defRPr>
            </a:lvl5pPr>
          </a:lstStyle>
          <a:p>
            <a:pPr rtl="0">
              <a:lnSpc>
                <a:spcPts val="3000"/>
              </a:lnSpc>
            </a:pPr>
            <a:r>
              <a:rPr lang="de-DE" sz="3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 ein- oder zweizeilige Überschrift</a:t>
            </a:r>
          </a:p>
        </p:txBody>
      </p:sp>
      <p:sp>
        <p:nvSpPr>
          <p:cNvPr id="5" name="Datumsplatzhalter 21"/>
          <p:cNvSpPr>
            <a:spLocks noGrp="1"/>
          </p:cNvSpPr>
          <p:nvPr>
            <p:ph type="dt" sz="half" idx="16"/>
          </p:nvPr>
        </p:nvSpPr>
        <p:spPr>
          <a:xfrm>
            <a:off x="532534" y="6496256"/>
            <a:ext cx="2133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fld id="{65CE1101-8F9C-CE46-B5F5-9D954B0513AF}" type="datetime1">
              <a:rPr lang="de-DE" smtClean="0"/>
              <a:t>22.10.2019</a:t>
            </a:fld>
            <a:endParaRPr lang="de-DE" dirty="0"/>
          </a:p>
        </p:txBody>
      </p:sp>
      <p:sp>
        <p:nvSpPr>
          <p:cNvPr id="6" name="Fußzeilenplatzhalter 22"/>
          <p:cNvSpPr>
            <a:spLocks noGrp="1"/>
          </p:cNvSpPr>
          <p:nvPr>
            <p:ph type="ftr" sz="quarter" idx="17"/>
          </p:nvPr>
        </p:nvSpPr>
        <p:spPr>
          <a:xfrm>
            <a:off x="3124200" y="6496256"/>
            <a:ext cx="2895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de-DE" smtClean="0"/>
              <a:t>Fußzeilentext im Menü anpassen</a:t>
            </a:r>
            <a:endParaRPr lang="de-DE" dirty="0"/>
          </a:p>
        </p:txBody>
      </p:sp>
      <p:sp>
        <p:nvSpPr>
          <p:cNvPr id="7" name="Foliennummernplatzhalter 23"/>
          <p:cNvSpPr>
            <a:spLocks noGrp="1"/>
          </p:cNvSpPr>
          <p:nvPr>
            <p:ph type="sldNum" sz="quarter" idx="18"/>
          </p:nvPr>
        </p:nvSpPr>
        <p:spPr>
          <a:xfrm>
            <a:off x="6477866" y="6496256"/>
            <a:ext cx="2133600" cy="180000"/>
          </a:xfrm>
        </p:spPr>
        <p:txBody>
          <a:bodyPr wrap="none" lIns="0" tIns="0" rIns="0" bIns="0" anchor="t" anchorCtr="0"/>
          <a:lstStyle>
            <a:lvl1pPr>
              <a:defRPr sz="100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de-DE" dirty="0" smtClean="0"/>
              <a:t>Seite </a:t>
            </a:r>
            <a:fld id="{534A8183-2D46-6643-93D5-FB90C5A98E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5993" y="5315121"/>
            <a:ext cx="3598863" cy="41686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 b="0" i="1">
                <a:latin typeface="Minion Pro"/>
              </a:defRPr>
            </a:lvl1pPr>
            <a:lvl2pPr marL="0" indent="0">
              <a:buFontTx/>
              <a:buNone/>
              <a:defRPr sz="1100" b="0" i="1">
                <a:latin typeface="Minion Pro"/>
              </a:defRPr>
            </a:lvl2pPr>
            <a:lvl3pPr marL="0" indent="0">
              <a:buFontTx/>
              <a:buNone/>
              <a:defRPr sz="1100" b="0" i="1">
                <a:latin typeface="Minion Pro"/>
              </a:defRPr>
            </a:lvl3pPr>
            <a:lvl4pPr marL="0" indent="0">
              <a:buFontTx/>
              <a:buNone/>
              <a:defRPr sz="1100" b="0" i="1">
                <a:latin typeface="Minion Pro"/>
              </a:defRPr>
            </a:lvl4pPr>
            <a:lvl5pPr marL="0" indent="0">
              <a:buFontTx/>
              <a:buNone/>
              <a:defRPr sz="1100" b="0" i="1">
                <a:latin typeface="Minion Pro"/>
              </a:defRPr>
            </a:lvl5pPr>
          </a:lstStyle>
          <a:p>
            <a:pPr lvl="0"/>
            <a:r>
              <a:rPr lang="de-DE" dirty="0" smtClean="0"/>
              <a:t>Bildunterschrift maximal 2-zeilig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547813"/>
            <a:ext cx="3798887" cy="4597400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1pPr>
            <a:lvl2pPr marL="720000" indent="-360000">
              <a:lnSpc>
                <a:spcPts val="2400"/>
              </a:lnSpc>
              <a:spcBef>
                <a:spcPts val="500"/>
              </a:spcBef>
              <a:buSzPct val="75000"/>
              <a:buFontTx/>
              <a:buBlip>
                <a:blip r:embed="rId3"/>
              </a:buBlip>
              <a:defRPr sz="2000" baseline="0">
                <a:latin typeface="Minion Pro"/>
              </a:defRPr>
            </a:lvl2pPr>
            <a:lvl3pPr marL="11430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3pPr>
            <a:lvl4pPr marL="16002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baseline="0">
                <a:latin typeface="Minion Pro"/>
              </a:defRPr>
            </a:lvl5pPr>
          </a:lstStyle>
          <a:p>
            <a:r>
              <a:rPr lang="de-DE" sz="2000" b="0" i="0" dirty="0" smtClean="0">
                <a:latin typeface="Minion Pro"/>
                <a:cs typeface="Minion Pro"/>
              </a:rPr>
              <a:t>Hier klicken, um beliebig viele und lange Präsentationspunkte einzugeben</a:t>
            </a:r>
          </a:p>
        </p:txBody>
      </p:sp>
    </p:spTree>
    <p:extLst>
      <p:ext uri="{BB962C8B-B14F-4D97-AF65-F5344CB8AC3E}">
        <p14:creationId xmlns:p14="http://schemas.microsoft.com/office/powerpoint/2010/main" val="153633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DAB53-B566-E049-B9B1-12C8D0B05180}" type="datetime1">
              <a:rPr lang="de-DE" smtClean="0"/>
              <a:t>22.10.2019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Fußzeilentext im Menü anpassen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8183-2D46-6643-93D5-FB90C5A98EA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PP_Vorl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Bild 7" descr="PP_Fo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3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74F2-188A-A744-A87D-C6D50C3B44FD}" type="datetime1">
              <a:rPr lang="de-DE" smtClean="0"/>
              <a:t>22.10.2019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Fußzeilentext im Menü anpassen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8183-2D46-6643-93D5-FB90C5A98EA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PP_Vorlage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Bild 7" descr="PP_Fon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4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74" r:id="rId3"/>
    <p:sldLayoutId id="2147483663" r:id="rId4"/>
    <p:sldLayoutId id="2147483675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 rot="21240000">
            <a:off x="618049" y="4618333"/>
            <a:ext cx="6640513" cy="5922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200" dirty="0" smtClean="0"/>
              <a:t>Städtebauliche Rahmenbedingungen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Planungswerkstatt</a:t>
            </a:r>
          </a:p>
          <a:p>
            <a:r>
              <a:rPr lang="de-DE" dirty="0" smtClean="0"/>
              <a:t>Polychrom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4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Oktober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2750820" y="6496256"/>
            <a:ext cx="3722914" cy="180000"/>
          </a:xfrm>
        </p:spPr>
        <p:txBody>
          <a:bodyPr/>
          <a:lstStyle/>
          <a:p>
            <a:r>
              <a:rPr lang="de-DE" dirty="0" smtClean="0"/>
              <a:t>Planungswerkstatt Polychrom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6E09878-F2F3-4A75-A5A4-186CA109EA7A}" type="slidenum">
              <a:rPr lang="de-DE" smtClean="0"/>
              <a:t>2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4" y="1053525"/>
            <a:ext cx="8305800" cy="52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5285400" y="4483618"/>
            <a:ext cx="12306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Freiflächen südlich der San-Pietro-Straße</a:t>
            </a:r>
            <a:endParaRPr lang="de-DE" sz="1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67542" y="1351697"/>
            <a:ext cx="1383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Gärtnerei</a:t>
            </a:r>
            <a:endParaRPr lang="de-DE" sz="1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3421380" y="1520190"/>
            <a:ext cx="689610" cy="1143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095750" y="1520190"/>
            <a:ext cx="160020" cy="8153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255770" y="2333625"/>
            <a:ext cx="26670" cy="457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4200954" y="2779395"/>
            <a:ext cx="81486" cy="495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3966211" y="2792730"/>
            <a:ext cx="242363" cy="3429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8" name="Gerade Verbindung 1027"/>
          <p:cNvCxnSpPr/>
          <p:nvPr/>
        </p:nvCxnSpPr>
        <p:spPr>
          <a:xfrm flipH="1" flipV="1">
            <a:off x="3423285" y="1621234"/>
            <a:ext cx="230506" cy="117149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Gerade Verbindung 1023"/>
          <p:cNvCxnSpPr/>
          <p:nvPr/>
        </p:nvCxnSpPr>
        <p:spPr>
          <a:xfrm flipH="1">
            <a:off x="3642360" y="2792730"/>
            <a:ext cx="3276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186940" y="2062924"/>
            <a:ext cx="1504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Berufsbildende Schule</a:t>
            </a:r>
            <a:endParaRPr lang="de-DE" sz="1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43" name="Gerade Verbindung 1042"/>
          <p:cNvCxnSpPr/>
          <p:nvPr/>
        </p:nvCxnSpPr>
        <p:spPr>
          <a:xfrm>
            <a:off x="3759517" y="2954655"/>
            <a:ext cx="18047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6" name="Gerade Verbindung 1045"/>
          <p:cNvCxnSpPr/>
          <p:nvPr/>
        </p:nvCxnSpPr>
        <p:spPr>
          <a:xfrm>
            <a:off x="3936178" y="2954655"/>
            <a:ext cx="483422" cy="990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Gerade Verbindung 1048"/>
          <p:cNvCxnSpPr/>
          <p:nvPr/>
        </p:nvCxnSpPr>
        <p:spPr>
          <a:xfrm flipH="1">
            <a:off x="4290060" y="3043907"/>
            <a:ext cx="137160" cy="54892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2" name="Gerade Verbindung 1051"/>
          <p:cNvCxnSpPr/>
          <p:nvPr/>
        </p:nvCxnSpPr>
        <p:spPr>
          <a:xfrm flipH="1">
            <a:off x="3802380" y="3579495"/>
            <a:ext cx="503872" cy="7920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5" name="Gerade Verbindung 1054"/>
          <p:cNvCxnSpPr/>
          <p:nvPr/>
        </p:nvCxnSpPr>
        <p:spPr>
          <a:xfrm flipH="1" flipV="1">
            <a:off x="3700376" y="2985135"/>
            <a:ext cx="118282" cy="6845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8" name="Gerade Verbindung 1057"/>
          <p:cNvCxnSpPr/>
          <p:nvPr/>
        </p:nvCxnSpPr>
        <p:spPr>
          <a:xfrm flipV="1">
            <a:off x="3691719" y="2952750"/>
            <a:ext cx="76371" cy="4953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2" name="Gerade Verbindung 1071"/>
          <p:cNvCxnSpPr/>
          <p:nvPr/>
        </p:nvCxnSpPr>
        <p:spPr>
          <a:xfrm>
            <a:off x="4135755" y="3619095"/>
            <a:ext cx="97155" cy="4938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5" name="Gerade Verbindung 1074"/>
          <p:cNvCxnSpPr/>
          <p:nvPr/>
        </p:nvCxnSpPr>
        <p:spPr>
          <a:xfrm flipV="1">
            <a:off x="4242435" y="4070985"/>
            <a:ext cx="205740" cy="247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8" name="Gerade Verbindung 1077"/>
          <p:cNvCxnSpPr/>
          <p:nvPr/>
        </p:nvCxnSpPr>
        <p:spPr>
          <a:xfrm>
            <a:off x="4436745" y="4083367"/>
            <a:ext cx="171450" cy="9391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1" name="Gerade Verbindung 1080"/>
          <p:cNvCxnSpPr/>
          <p:nvPr/>
        </p:nvCxnSpPr>
        <p:spPr>
          <a:xfrm flipV="1">
            <a:off x="4608195" y="4978718"/>
            <a:ext cx="272415" cy="2857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4" name="Gerade Verbindung 1083"/>
          <p:cNvCxnSpPr/>
          <p:nvPr/>
        </p:nvCxnSpPr>
        <p:spPr>
          <a:xfrm>
            <a:off x="4865370" y="4981575"/>
            <a:ext cx="19050" cy="14382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9" name="Gerade Verbindung 1088"/>
          <p:cNvCxnSpPr/>
          <p:nvPr/>
        </p:nvCxnSpPr>
        <p:spPr>
          <a:xfrm flipV="1">
            <a:off x="4876800" y="5061585"/>
            <a:ext cx="352425" cy="476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2" name="Gerade Verbindung 1091"/>
          <p:cNvCxnSpPr/>
          <p:nvPr/>
        </p:nvCxnSpPr>
        <p:spPr>
          <a:xfrm flipV="1">
            <a:off x="5219700" y="4305300"/>
            <a:ext cx="222885" cy="76581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5" name="Gerade Verbindung 1094"/>
          <p:cNvCxnSpPr/>
          <p:nvPr/>
        </p:nvCxnSpPr>
        <p:spPr>
          <a:xfrm>
            <a:off x="5442585" y="4320540"/>
            <a:ext cx="352425" cy="11049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8" name="Gerade Verbindung 1097"/>
          <p:cNvCxnSpPr/>
          <p:nvPr/>
        </p:nvCxnSpPr>
        <p:spPr>
          <a:xfrm flipV="1">
            <a:off x="5795010" y="3918252"/>
            <a:ext cx="156210" cy="5238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1" name="Gerade Verbindung 1100"/>
          <p:cNvCxnSpPr/>
          <p:nvPr/>
        </p:nvCxnSpPr>
        <p:spPr>
          <a:xfrm>
            <a:off x="4928235" y="1163955"/>
            <a:ext cx="378372" cy="8515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4" name="Gerade Verbindung 1103"/>
          <p:cNvCxnSpPr/>
          <p:nvPr/>
        </p:nvCxnSpPr>
        <p:spPr>
          <a:xfrm flipH="1">
            <a:off x="4962525" y="2000095"/>
            <a:ext cx="344805" cy="1697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8" name="Gerade Verbindung 1107"/>
          <p:cNvCxnSpPr/>
          <p:nvPr/>
        </p:nvCxnSpPr>
        <p:spPr>
          <a:xfrm flipH="1">
            <a:off x="4636770" y="2167890"/>
            <a:ext cx="329565" cy="797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1" name="Gerade Verbindung 1110"/>
          <p:cNvCxnSpPr/>
          <p:nvPr/>
        </p:nvCxnSpPr>
        <p:spPr>
          <a:xfrm flipH="1" flipV="1">
            <a:off x="4450080" y="1748790"/>
            <a:ext cx="186690" cy="5143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4" name="Gerade Verbindung 1113"/>
          <p:cNvCxnSpPr/>
          <p:nvPr/>
        </p:nvCxnSpPr>
        <p:spPr>
          <a:xfrm flipV="1">
            <a:off x="4436745" y="1727835"/>
            <a:ext cx="69762" cy="2286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7" name="Gerade Verbindung 1116"/>
          <p:cNvCxnSpPr/>
          <p:nvPr/>
        </p:nvCxnSpPr>
        <p:spPr>
          <a:xfrm flipH="1" flipV="1">
            <a:off x="4423410" y="1480185"/>
            <a:ext cx="99060" cy="2571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0" name="Gerade Verbindung 1119"/>
          <p:cNvCxnSpPr/>
          <p:nvPr/>
        </p:nvCxnSpPr>
        <p:spPr>
          <a:xfrm flipV="1">
            <a:off x="4135755" y="1152525"/>
            <a:ext cx="807720" cy="22098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3" name="Gerade Verbindung 1122"/>
          <p:cNvCxnSpPr/>
          <p:nvPr/>
        </p:nvCxnSpPr>
        <p:spPr>
          <a:xfrm flipH="1" flipV="1">
            <a:off x="5490210" y="3762375"/>
            <a:ext cx="478155" cy="14668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9" name="Gerade Verbindung 1128"/>
          <p:cNvCxnSpPr/>
          <p:nvPr/>
        </p:nvCxnSpPr>
        <p:spPr>
          <a:xfrm>
            <a:off x="4149090" y="3617190"/>
            <a:ext cx="1093470" cy="2747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666134" y="3141056"/>
            <a:ext cx="15613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Polychrom</a:t>
            </a:r>
            <a:endParaRPr lang="de-DE" sz="12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32" name="Gerade Verbindung 1131"/>
          <p:cNvCxnSpPr/>
          <p:nvPr/>
        </p:nvCxnSpPr>
        <p:spPr>
          <a:xfrm flipH="1" flipV="1">
            <a:off x="5467350" y="3347633"/>
            <a:ext cx="15240" cy="4261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5" name="Gerade Verbindung 1134"/>
          <p:cNvCxnSpPr/>
          <p:nvPr/>
        </p:nvCxnSpPr>
        <p:spPr>
          <a:xfrm flipH="1" flipV="1">
            <a:off x="5167542" y="3261584"/>
            <a:ext cx="315048" cy="7842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8" name="Gerade Verbindung 1137"/>
          <p:cNvCxnSpPr/>
          <p:nvPr/>
        </p:nvCxnSpPr>
        <p:spPr>
          <a:xfrm>
            <a:off x="5175885" y="3261584"/>
            <a:ext cx="53340" cy="63604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1" name="Textfeld 1140"/>
          <p:cNvSpPr txBox="1"/>
          <p:nvPr/>
        </p:nvSpPr>
        <p:spPr>
          <a:xfrm rot="980881">
            <a:off x="4409376" y="3011600"/>
            <a:ext cx="969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San-Pietro-Straße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50" name="Textfeld 149"/>
          <p:cNvSpPr txBox="1"/>
          <p:nvPr/>
        </p:nvSpPr>
        <p:spPr>
          <a:xfrm rot="4692562">
            <a:off x="3267721" y="4505854"/>
            <a:ext cx="1387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Wilhelm-Leuschner-Straße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51" name="Textfeld 150"/>
          <p:cNvSpPr txBox="1"/>
          <p:nvPr/>
        </p:nvSpPr>
        <p:spPr>
          <a:xfrm rot="17351471">
            <a:off x="5941579" y="2945796"/>
            <a:ext cx="711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Grundstraße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52" name="Textfeld 151"/>
          <p:cNvSpPr txBox="1"/>
          <p:nvPr/>
        </p:nvSpPr>
        <p:spPr>
          <a:xfrm rot="18100376">
            <a:off x="6906802" y="2781749"/>
            <a:ext cx="912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>
                <a:solidFill>
                  <a:schemeClr val="bg1"/>
                </a:solidFill>
              </a:rPr>
              <a:t>Stevenagestraße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142" name="Pfeil nach oben 1141"/>
          <p:cNvSpPr/>
          <p:nvPr/>
        </p:nvSpPr>
        <p:spPr>
          <a:xfrm>
            <a:off x="8122878" y="1229690"/>
            <a:ext cx="586249" cy="740678"/>
          </a:xfrm>
          <a:prstGeom prst="upArrow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3" name="Textfeld 1142"/>
          <p:cNvSpPr txBox="1"/>
          <p:nvPr/>
        </p:nvSpPr>
        <p:spPr>
          <a:xfrm>
            <a:off x="8252161" y="1583810"/>
            <a:ext cx="289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 Black" panose="020B0A04020102020204" pitchFamily="34" charset="0"/>
              </a:rPr>
              <a:t>N</a:t>
            </a:r>
            <a:endParaRPr lang="de-DE" sz="1600" b="1" dirty="0">
              <a:latin typeface="Arial Black" panose="020B0A04020102020204" pitchFamily="34" charset="0"/>
            </a:endParaRPr>
          </a:p>
        </p:txBody>
      </p:sp>
      <p:sp>
        <p:nvSpPr>
          <p:cNvPr id="1144" name="Textfeld 1143"/>
          <p:cNvSpPr txBox="1"/>
          <p:nvPr/>
        </p:nvSpPr>
        <p:spPr>
          <a:xfrm>
            <a:off x="7592518" y="6071016"/>
            <a:ext cx="124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</a:t>
            </a:r>
            <a:r>
              <a:rPr lang="de-DE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Aerowest</a:t>
            </a:r>
            <a:endParaRPr lang="de-D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175760" y="1482090"/>
            <a:ext cx="260985" cy="533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 flipV="1">
            <a:off x="4135755" y="1357630"/>
            <a:ext cx="47626" cy="19018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platzhalter 1"/>
          <p:cNvSpPr txBox="1">
            <a:spLocks/>
          </p:cNvSpPr>
          <p:nvPr/>
        </p:nvSpPr>
        <p:spPr>
          <a:xfrm>
            <a:off x="581025" y="322263"/>
            <a:ext cx="6565210" cy="8080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de-DE" sz="2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Städtebauliche Rahmenbedingungen - Übersicht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488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581024" y="322263"/>
            <a:ext cx="7300705" cy="808037"/>
          </a:xfrm>
        </p:spPr>
        <p:txBody>
          <a:bodyPr/>
          <a:lstStyle/>
          <a:p>
            <a:r>
              <a:rPr lang="de-DE" sz="2400" dirty="0" smtClean="0"/>
              <a:t>Städtebauliche </a:t>
            </a:r>
            <a:r>
              <a:rPr lang="de-DE" sz="2400" dirty="0"/>
              <a:t>Rahmenbedingungen</a:t>
            </a:r>
            <a:br>
              <a:rPr lang="de-DE" sz="2400" dirty="0"/>
            </a:br>
            <a:r>
              <a:rPr lang="de-DE" sz="2400" dirty="0" smtClean="0"/>
              <a:t>- Rahmenplanung W.-Leuschner-Str./San-Pietro-Str.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Oktober 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>
          <a:xfrm>
            <a:off x="2666134" y="6496256"/>
            <a:ext cx="3633066" cy="180000"/>
          </a:xfrm>
        </p:spPr>
        <p:txBody>
          <a:bodyPr/>
          <a:lstStyle/>
          <a:p>
            <a:r>
              <a:rPr lang="de-DE" dirty="0" smtClean="0"/>
              <a:t>Planungswerkstatt Polychrom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4A8183-2D46-6643-93D5-FB90C5A98EA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r="8509"/>
          <a:stretch/>
        </p:blipFill>
        <p:spPr bwMode="auto">
          <a:xfrm>
            <a:off x="532534" y="1178107"/>
            <a:ext cx="8251702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feil nach oben 21"/>
          <p:cNvSpPr/>
          <p:nvPr/>
        </p:nvSpPr>
        <p:spPr>
          <a:xfrm>
            <a:off x="8074285" y="1290429"/>
            <a:ext cx="586249" cy="740678"/>
          </a:xfrm>
          <a:prstGeom prst="upArrow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8202819" y="1589618"/>
            <a:ext cx="289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 Black" panose="020B0A04020102020204" pitchFamily="34" charset="0"/>
              </a:rPr>
              <a:t>N</a:t>
            </a:r>
            <a:endParaRPr lang="de-DE" sz="1600" b="1" dirty="0">
              <a:latin typeface="Arial Black" panose="020B0A040201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1193" y="4735521"/>
            <a:ext cx="26572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Beschluss im Stadtrat am 27.03.2017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3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581025" y="322263"/>
            <a:ext cx="6565210" cy="808037"/>
          </a:xfrm>
        </p:spPr>
        <p:txBody>
          <a:bodyPr/>
          <a:lstStyle/>
          <a:p>
            <a:r>
              <a:rPr lang="de-DE" sz="2400" dirty="0" smtClean="0"/>
              <a:t>Städtebauliche Rahmenbedingungen </a:t>
            </a:r>
            <a:br>
              <a:rPr lang="de-DE" sz="2400" dirty="0" smtClean="0"/>
            </a:br>
            <a:r>
              <a:rPr lang="de-DE" sz="2400" dirty="0" smtClean="0"/>
              <a:t>- Baurechtliche Situation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Oktober 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>
          <a:xfrm>
            <a:off x="2666134" y="6496256"/>
            <a:ext cx="3633066" cy="180000"/>
          </a:xfrm>
        </p:spPr>
        <p:txBody>
          <a:bodyPr/>
          <a:lstStyle/>
          <a:p>
            <a:r>
              <a:rPr lang="de-DE" dirty="0" smtClean="0"/>
              <a:t>Planungswerkstatt Polychrom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4A8183-2D46-6643-93D5-FB90C5A98EA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42533" y="5015404"/>
            <a:ext cx="650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 Lage innerhalb des unbeplanten Innenbereichs nach § 34 BauGB</a:t>
            </a:r>
          </a:p>
          <a:p>
            <a:r>
              <a:rPr lang="de-DE" dirty="0" smtClean="0"/>
              <a:t>- Gebot des Einfügens in die Eigenart der näheren Umgebung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43377" y="1368082"/>
            <a:ext cx="8058150" cy="3521972"/>
            <a:chOff x="553316" y="1378019"/>
            <a:chExt cx="8058150" cy="3521972"/>
          </a:xfrm>
        </p:grpSpPr>
        <p:pic>
          <p:nvPicPr>
            <p:cNvPr id="12" name="Picture 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31" r="6478" b="21481"/>
            <a:stretch/>
          </p:blipFill>
          <p:spPr bwMode="auto">
            <a:xfrm>
              <a:off x="553316" y="1378019"/>
              <a:ext cx="8058150" cy="3521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feld 3076"/>
            <p:cNvSpPr txBox="1"/>
            <p:nvPr/>
          </p:nvSpPr>
          <p:spPr>
            <a:xfrm>
              <a:off x="4599617" y="3435904"/>
              <a:ext cx="1194895" cy="390662"/>
            </a:xfrm>
            <a:prstGeom prst="rect">
              <a:avLst/>
            </a:prstGeom>
            <a:solidFill>
              <a:schemeClr val="lt1"/>
            </a:solidFill>
            <a:ln w="285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Polychrom</a:t>
              </a:r>
              <a:r>
                <a:rPr lang="de-DE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de-DE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300537" y="3278504"/>
              <a:ext cx="180975" cy="17970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76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581025" y="322263"/>
            <a:ext cx="6565210" cy="808037"/>
          </a:xfrm>
        </p:spPr>
        <p:txBody>
          <a:bodyPr/>
          <a:lstStyle/>
          <a:p>
            <a:r>
              <a:rPr lang="de-DE" sz="2400" dirty="0" smtClean="0"/>
              <a:t>Städtebauliche Rahmenbedingungen </a:t>
            </a:r>
            <a:br>
              <a:rPr lang="de-DE" sz="2400" dirty="0" smtClean="0"/>
            </a:br>
            <a:r>
              <a:rPr lang="de-DE" sz="2400" dirty="0" smtClean="0"/>
              <a:t>- Bildung von Raumkanten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Oktober 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>
          <a:xfrm>
            <a:off x="2666134" y="6496256"/>
            <a:ext cx="3633066" cy="180000"/>
          </a:xfrm>
        </p:spPr>
        <p:txBody>
          <a:bodyPr/>
          <a:lstStyle/>
          <a:p>
            <a:r>
              <a:rPr lang="de-DE" dirty="0" smtClean="0"/>
              <a:t>Planungswerkstatt Polychrom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4A8183-2D46-6643-93D5-FB90C5A98EA5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32534" y="1391481"/>
            <a:ext cx="8078932" cy="3856384"/>
            <a:chOff x="532534" y="1600200"/>
            <a:chExt cx="8078932" cy="385638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5" t="20275" r="19470" b="16994"/>
            <a:stretch/>
          </p:blipFill>
          <p:spPr bwMode="auto">
            <a:xfrm>
              <a:off x="532534" y="1600200"/>
              <a:ext cx="8078932" cy="38563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Freihandform 17"/>
            <p:cNvSpPr/>
            <p:nvPr/>
          </p:nvSpPr>
          <p:spPr>
            <a:xfrm>
              <a:off x="3537741" y="1894094"/>
              <a:ext cx="1469636" cy="2016281"/>
            </a:xfrm>
            <a:custGeom>
              <a:avLst/>
              <a:gdLst>
                <a:gd name="connsiteX0" fmla="*/ 0 w 1038225"/>
                <a:gd name="connsiteY0" fmla="*/ 0 h 1381125"/>
                <a:gd name="connsiteX1" fmla="*/ 304800 w 1038225"/>
                <a:gd name="connsiteY1" fmla="*/ 1371600 h 1381125"/>
                <a:gd name="connsiteX2" fmla="*/ 647700 w 1038225"/>
                <a:gd name="connsiteY2" fmla="*/ 1314450 h 1381125"/>
                <a:gd name="connsiteX3" fmla="*/ 1038225 w 1038225"/>
                <a:gd name="connsiteY3" fmla="*/ 1381125 h 1381125"/>
                <a:gd name="connsiteX0" fmla="*/ 0 w 647700"/>
                <a:gd name="connsiteY0" fmla="*/ 0 h 1371600"/>
                <a:gd name="connsiteX1" fmla="*/ 304800 w 647700"/>
                <a:gd name="connsiteY1" fmla="*/ 1371600 h 1371600"/>
                <a:gd name="connsiteX2" fmla="*/ 647700 w 647700"/>
                <a:gd name="connsiteY2" fmla="*/ 1314450 h 1371600"/>
                <a:gd name="connsiteX0" fmla="*/ 0 w 733425"/>
                <a:gd name="connsiteY0" fmla="*/ 0 h 1371600"/>
                <a:gd name="connsiteX1" fmla="*/ 304800 w 733425"/>
                <a:gd name="connsiteY1" fmla="*/ 1371600 h 1371600"/>
                <a:gd name="connsiteX2" fmla="*/ 733425 w 733425"/>
                <a:gd name="connsiteY2" fmla="*/ 1276350 h 1371600"/>
                <a:gd name="connsiteX0" fmla="*/ 0 w 676275"/>
                <a:gd name="connsiteY0" fmla="*/ 0 h 1371600"/>
                <a:gd name="connsiteX1" fmla="*/ 304800 w 676275"/>
                <a:gd name="connsiteY1" fmla="*/ 1371600 h 1371600"/>
                <a:gd name="connsiteX2" fmla="*/ 676275 w 676275"/>
                <a:gd name="connsiteY2" fmla="*/ 1314450 h 1371600"/>
                <a:gd name="connsiteX0" fmla="*/ 0 w 703791"/>
                <a:gd name="connsiteY0" fmla="*/ 0 h 1371600"/>
                <a:gd name="connsiteX1" fmla="*/ 304800 w 703791"/>
                <a:gd name="connsiteY1" fmla="*/ 1371600 h 1371600"/>
                <a:gd name="connsiteX2" fmla="*/ 676275 w 703791"/>
                <a:gd name="connsiteY2" fmla="*/ 1314450 h 1371600"/>
                <a:gd name="connsiteX3" fmla="*/ 676275 w 703791"/>
                <a:gd name="connsiteY3" fmla="*/ 1304925 h 1371600"/>
                <a:gd name="connsiteX0" fmla="*/ 0 w 1038536"/>
                <a:gd name="connsiteY0" fmla="*/ 0 h 1381125"/>
                <a:gd name="connsiteX1" fmla="*/ 304800 w 1038536"/>
                <a:gd name="connsiteY1" fmla="*/ 1371600 h 1381125"/>
                <a:gd name="connsiteX2" fmla="*/ 676275 w 1038536"/>
                <a:gd name="connsiteY2" fmla="*/ 1314450 h 1381125"/>
                <a:gd name="connsiteX3" fmla="*/ 1038536 w 1038536"/>
                <a:gd name="connsiteY3" fmla="*/ 1381125 h 1381125"/>
                <a:gd name="connsiteX0" fmla="*/ 0 w 1038536"/>
                <a:gd name="connsiteY0" fmla="*/ 0 h 1438305"/>
                <a:gd name="connsiteX1" fmla="*/ 304800 w 1038536"/>
                <a:gd name="connsiteY1" fmla="*/ 1438305 h 1438305"/>
                <a:gd name="connsiteX2" fmla="*/ 676275 w 1038536"/>
                <a:gd name="connsiteY2" fmla="*/ 1314450 h 1438305"/>
                <a:gd name="connsiteX3" fmla="*/ 1038536 w 1038536"/>
                <a:gd name="connsiteY3" fmla="*/ 1381125 h 1438305"/>
                <a:gd name="connsiteX0" fmla="*/ 0 w 1038536"/>
                <a:gd name="connsiteY0" fmla="*/ 0 h 1438305"/>
                <a:gd name="connsiteX1" fmla="*/ 304800 w 1038536"/>
                <a:gd name="connsiteY1" fmla="*/ 1438305 h 1438305"/>
                <a:gd name="connsiteX2" fmla="*/ 714387 w 1038536"/>
                <a:gd name="connsiteY2" fmla="*/ 1400214 h 1438305"/>
                <a:gd name="connsiteX3" fmla="*/ 1038536 w 1038536"/>
                <a:gd name="connsiteY3" fmla="*/ 1381125 h 1438305"/>
                <a:gd name="connsiteX0" fmla="*/ 0 w 1019480"/>
                <a:gd name="connsiteY0" fmla="*/ 0 h 1438305"/>
                <a:gd name="connsiteX1" fmla="*/ 304800 w 1019480"/>
                <a:gd name="connsiteY1" fmla="*/ 1438305 h 1438305"/>
                <a:gd name="connsiteX2" fmla="*/ 714387 w 1019480"/>
                <a:gd name="connsiteY2" fmla="*/ 1400214 h 1438305"/>
                <a:gd name="connsiteX3" fmla="*/ 1019480 w 1019480"/>
                <a:gd name="connsiteY3" fmla="*/ 1428772 h 1438305"/>
                <a:gd name="connsiteX0" fmla="*/ 0 w 1019480"/>
                <a:gd name="connsiteY0" fmla="*/ 0 h 1428772"/>
                <a:gd name="connsiteX1" fmla="*/ 295272 w 1019480"/>
                <a:gd name="connsiteY1" fmla="*/ 1409717 h 1428772"/>
                <a:gd name="connsiteX2" fmla="*/ 714387 w 1019480"/>
                <a:gd name="connsiteY2" fmla="*/ 1400214 h 1428772"/>
                <a:gd name="connsiteX3" fmla="*/ 1019480 w 1019480"/>
                <a:gd name="connsiteY3" fmla="*/ 1428772 h 1428772"/>
                <a:gd name="connsiteX0" fmla="*/ 0 w 1019480"/>
                <a:gd name="connsiteY0" fmla="*/ 0 h 1428772"/>
                <a:gd name="connsiteX1" fmla="*/ 295272 w 1019480"/>
                <a:gd name="connsiteY1" fmla="*/ 1409717 h 1428772"/>
                <a:gd name="connsiteX2" fmla="*/ 676275 w 1019480"/>
                <a:gd name="connsiteY2" fmla="*/ 1371626 h 1428772"/>
                <a:gd name="connsiteX3" fmla="*/ 1019480 w 1019480"/>
                <a:gd name="connsiteY3" fmla="*/ 1428772 h 1428772"/>
                <a:gd name="connsiteX0" fmla="*/ 0 w 1067119"/>
                <a:gd name="connsiteY0" fmla="*/ 0 h 1428772"/>
                <a:gd name="connsiteX1" fmla="*/ 295272 w 1067119"/>
                <a:gd name="connsiteY1" fmla="*/ 1409717 h 1428772"/>
                <a:gd name="connsiteX2" fmla="*/ 676275 w 1067119"/>
                <a:gd name="connsiteY2" fmla="*/ 1371626 h 1428772"/>
                <a:gd name="connsiteX3" fmla="*/ 1067119 w 1067119"/>
                <a:gd name="connsiteY3" fmla="*/ 1428772 h 1428772"/>
                <a:gd name="connsiteX0" fmla="*/ 0 w 1076653"/>
                <a:gd name="connsiteY0" fmla="*/ 0 h 1476419"/>
                <a:gd name="connsiteX1" fmla="*/ 304806 w 1076653"/>
                <a:gd name="connsiteY1" fmla="*/ 1457364 h 1476419"/>
                <a:gd name="connsiteX2" fmla="*/ 685809 w 1076653"/>
                <a:gd name="connsiteY2" fmla="*/ 1419273 h 1476419"/>
                <a:gd name="connsiteX3" fmla="*/ 1076653 w 1076653"/>
                <a:gd name="connsiteY3" fmla="*/ 1476419 h 147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653" h="1476419">
                  <a:moveTo>
                    <a:pt x="0" y="0"/>
                  </a:moveTo>
                  <a:lnTo>
                    <a:pt x="304806" y="1457364"/>
                  </a:lnTo>
                  <a:lnTo>
                    <a:pt x="685809" y="1419273"/>
                  </a:lnTo>
                  <a:lnTo>
                    <a:pt x="1076653" y="1476419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 rot="11079836">
              <a:off x="4006084" y="4261832"/>
              <a:ext cx="1230000" cy="1154571"/>
            </a:xfrm>
            <a:custGeom>
              <a:avLst/>
              <a:gdLst>
                <a:gd name="connsiteX0" fmla="*/ 0 w 1038225"/>
                <a:gd name="connsiteY0" fmla="*/ 0 h 1381125"/>
                <a:gd name="connsiteX1" fmla="*/ 304800 w 1038225"/>
                <a:gd name="connsiteY1" fmla="*/ 1371600 h 1381125"/>
                <a:gd name="connsiteX2" fmla="*/ 647700 w 1038225"/>
                <a:gd name="connsiteY2" fmla="*/ 1314450 h 1381125"/>
                <a:gd name="connsiteX3" fmla="*/ 1038225 w 1038225"/>
                <a:gd name="connsiteY3" fmla="*/ 1381125 h 1381125"/>
                <a:gd name="connsiteX0" fmla="*/ 0 w 647700"/>
                <a:gd name="connsiteY0" fmla="*/ 0 h 1371600"/>
                <a:gd name="connsiteX1" fmla="*/ 304800 w 647700"/>
                <a:gd name="connsiteY1" fmla="*/ 1371600 h 1371600"/>
                <a:gd name="connsiteX2" fmla="*/ 647700 w 647700"/>
                <a:gd name="connsiteY2" fmla="*/ 1314450 h 1371600"/>
                <a:gd name="connsiteX0" fmla="*/ 0 w 733425"/>
                <a:gd name="connsiteY0" fmla="*/ 0 h 1371600"/>
                <a:gd name="connsiteX1" fmla="*/ 304800 w 733425"/>
                <a:gd name="connsiteY1" fmla="*/ 1371600 h 1371600"/>
                <a:gd name="connsiteX2" fmla="*/ 733425 w 733425"/>
                <a:gd name="connsiteY2" fmla="*/ 1276350 h 1371600"/>
                <a:gd name="connsiteX0" fmla="*/ 0 w 676275"/>
                <a:gd name="connsiteY0" fmla="*/ 0 h 1371600"/>
                <a:gd name="connsiteX1" fmla="*/ 304800 w 676275"/>
                <a:gd name="connsiteY1" fmla="*/ 1371600 h 1371600"/>
                <a:gd name="connsiteX2" fmla="*/ 676275 w 676275"/>
                <a:gd name="connsiteY2" fmla="*/ 1314450 h 1371600"/>
                <a:gd name="connsiteX0" fmla="*/ 0 w 703791"/>
                <a:gd name="connsiteY0" fmla="*/ 0 h 1371600"/>
                <a:gd name="connsiteX1" fmla="*/ 304800 w 703791"/>
                <a:gd name="connsiteY1" fmla="*/ 1371600 h 1371600"/>
                <a:gd name="connsiteX2" fmla="*/ 676275 w 703791"/>
                <a:gd name="connsiteY2" fmla="*/ 1314450 h 1371600"/>
                <a:gd name="connsiteX3" fmla="*/ 676275 w 703791"/>
                <a:gd name="connsiteY3" fmla="*/ 1304925 h 1371600"/>
                <a:gd name="connsiteX0" fmla="*/ 0 w 1038536"/>
                <a:gd name="connsiteY0" fmla="*/ 0 h 1381125"/>
                <a:gd name="connsiteX1" fmla="*/ 304800 w 1038536"/>
                <a:gd name="connsiteY1" fmla="*/ 1371600 h 1381125"/>
                <a:gd name="connsiteX2" fmla="*/ 676275 w 1038536"/>
                <a:gd name="connsiteY2" fmla="*/ 1314450 h 1381125"/>
                <a:gd name="connsiteX3" fmla="*/ 1038536 w 1038536"/>
                <a:gd name="connsiteY3" fmla="*/ 1381125 h 1381125"/>
                <a:gd name="connsiteX0" fmla="*/ 0 w 1038536"/>
                <a:gd name="connsiteY0" fmla="*/ 0 h 1438305"/>
                <a:gd name="connsiteX1" fmla="*/ 304800 w 1038536"/>
                <a:gd name="connsiteY1" fmla="*/ 1438305 h 1438305"/>
                <a:gd name="connsiteX2" fmla="*/ 676275 w 1038536"/>
                <a:gd name="connsiteY2" fmla="*/ 1314450 h 1438305"/>
                <a:gd name="connsiteX3" fmla="*/ 1038536 w 1038536"/>
                <a:gd name="connsiteY3" fmla="*/ 1381125 h 1438305"/>
                <a:gd name="connsiteX0" fmla="*/ 0 w 1038536"/>
                <a:gd name="connsiteY0" fmla="*/ 0 h 1438305"/>
                <a:gd name="connsiteX1" fmla="*/ 304800 w 1038536"/>
                <a:gd name="connsiteY1" fmla="*/ 1438305 h 1438305"/>
                <a:gd name="connsiteX2" fmla="*/ 714387 w 1038536"/>
                <a:gd name="connsiteY2" fmla="*/ 1400214 h 1438305"/>
                <a:gd name="connsiteX3" fmla="*/ 1038536 w 1038536"/>
                <a:gd name="connsiteY3" fmla="*/ 1381125 h 1438305"/>
                <a:gd name="connsiteX0" fmla="*/ 0 w 1019480"/>
                <a:gd name="connsiteY0" fmla="*/ 0 h 1438305"/>
                <a:gd name="connsiteX1" fmla="*/ 304800 w 1019480"/>
                <a:gd name="connsiteY1" fmla="*/ 1438305 h 1438305"/>
                <a:gd name="connsiteX2" fmla="*/ 714387 w 1019480"/>
                <a:gd name="connsiteY2" fmla="*/ 1400214 h 1438305"/>
                <a:gd name="connsiteX3" fmla="*/ 1019480 w 1019480"/>
                <a:gd name="connsiteY3" fmla="*/ 1428772 h 1438305"/>
                <a:gd name="connsiteX0" fmla="*/ 0 w 1019480"/>
                <a:gd name="connsiteY0" fmla="*/ 0 h 1428772"/>
                <a:gd name="connsiteX1" fmla="*/ 295272 w 1019480"/>
                <a:gd name="connsiteY1" fmla="*/ 1409717 h 1428772"/>
                <a:gd name="connsiteX2" fmla="*/ 714387 w 1019480"/>
                <a:gd name="connsiteY2" fmla="*/ 1400214 h 1428772"/>
                <a:gd name="connsiteX3" fmla="*/ 1019480 w 1019480"/>
                <a:gd name="connsiteY3" fmla="*/ 1428772 h 1428772"/>
                <a:gd name="connsiteX0" fmla="*/ 0 w 1019480"/>
                <a:gd name="connsiteY0" fmla="*/ 0 h 1428772"/>
                <a:gd name="connsiteX1" fmla="*/ 295272 w 1019480"/>
                <a:gd name="connsiteY1" fmla="*/ 1409717 h 1428772"/>
                <a:gd name="connsiteX2" fmla="*/ 676275 w 1019480"/>
                <a:gd name="connsiteY2" fmla="*/ 1371626 h 1428772"/>
                <a:gd name="connsiteX3" fmla="*/ 1019480 w 1019480"/>
                <a:gd name="connsiteY3" fmla="*/ 1428772 h 1428772"/>
                <a:gd name="connsiteX0" fmla="*/ 180716 w 1200196"/>
                <a:gd name="connsiteY0" fmla="*/ 0 h 1428772"/>
                <a:gd name="connsiteX1" fmla="*/ 475988 w 1200196"/>
                <a:gd name="connsiteY1" fmla="*/ 1409717 h 1428772"/>
                <a:gd name="connsiteX2" fmla="*/ 0 w 1200196"/>
                <a:gd name="connsiteY2" fmla="*/ 1412867 h 1428772"/>
                <a:gd name="connsiteX3" fmla="*/ 1200196 w 1200196"/>
                <a:gd name="connsiteY3" fmla="*/ 1428772 h 1428772"/>
                <a:gd name="connsiteX0" fmla="*/ 633696 w 928968"/>
                <a:gd name="connsiteY0" fmla="*/ 0 h 1412867"/>
                <a:gd name="connsiteX1" fmla="*/ 928968 w 928968"/>
                <a:gd name="connsiteY1" fmla="*/ 1409717 h 1412867"/>
                <a:gd name="connsiteX2" fmla="*/ 452980 w 928968"/>
                <a:gd name="connsiteY2" fmla="*/ 1412867 h 1412867"/>
                <a:gd name="connsiteX3" fmla="*/ 0 w 928968"/>
                <a:gd name="connsiteY3" fmla="*/ 1324599 h 1412867"/>
                <a:gd name="connsiteX0" fmla="*/ 647246 w 928968"/>
                <a:gd name="connsiteY0" fmla="*/ 0 h 1012414"/>
                <a:gd name="connsiteX1" fmla="*/ 928968 w 928968"/>
                <a:gd name="connsiteY1" fmla="*/ 1009264 h 1012414"/>
                <a:gd name="connsiteX2" fmla="*/ 452980 w 928968"/>
                <a:gd name="connsiteY2" fmla="*/ 1012414 h 1012414"/>
                <a:gd name="connsiteX3" fmla="*/ 0 w 928968"/>
                <a:gd name="connsiteY3" fmla="*/ 924146 h 1012414"/>
                <a:gd name="connsiteX0" fmla="*/ 647246 w 837272"/>
                <a:gd name="connsiteY0" fmla="*/ 0 h 1012414"/>
                <a:gd name="connsiteX1" fmla="*/ 837272 w 837272"/>
                <a:gd name="connsiteY1" fmla="*/ 940272 h 1012414"/>
                <a:gd name="connsiteX2" fmla="*/ 452980 w 837272"/>
                <a:gd name="connsiteY2" fmla="*/ 1012414 h 1012414"/>
                <a:gd name="connsiteX3" fmla="*/ 0 w 837272"/>
                <a:gd name="connsiteY3" fmla="*/ 924146 h 1012414"/>
                <a:gd name="connsiteX0" fmla="*/ 647246 w 913488"/>
                <a:gd name="connsiteY0" fmla="*/ 0 h 1012414"/>
                <a:gd name="connsiteX1" fmla="*/ 913488 w 913488"/>
                <a:gd name="connsiteY1" fmla="*/ 934056 h 1012414"/>
                <a:gd name="connsiteX2" fmla="*/ 452980 w 913488"/>
                <a:gd name="connsiteY2" fmla="*/ 1012414 h 1012414"/>
                <a:gd name="connsiteX3" fmla="*/ 0 w 913488"/>
                <a:gd name="connsiteY3" fmla="*/ 924146 h 1012414"/>
                <a:gd name="connsiteX0" fmla="*/ 647246 w 913488"/>
                <a:gd name="connsiteY0" fmla="*/ 0 h 995946"/>
                <a:gd name="connsiteX1" fmla="*/ 913488 w 913488"/>
                <a:gd name="connsiteY1" fmla="*/ 934056 h 995946"/>
                <a:gd name="connsiteX2" fmla="*/ 537680 w 913488"/>
                <a:gd name="connsiteY2" fmla="*/ 995946 h 995946"/>
                <a:gd name="connsiteX3" fmla="*/ 0 w 913488"/>
                <a:gd name="connsiteY3" fmla="*/ 924146 h 995946"/>
                <a:gd name="connsiteX0" fmla="*/ 414487 w 680729"/>
                <a:gd name="connsiteY0" fmla="*/ 0 h 995946"/>
                <a:gd name="connsiteX1" fmla="*/ 680729 w 680729"/>
                <a:gd name="connsiteY1" fmla="*/ 934056 h 995946"/>
                <a:gd name="connsiteX2" fmla="*/ 304921 w 680729"/>
                <a:gd name="connsiteY2" fmla="*/ 995946 h 995946"/>
                <a:gd name="connsiteX3" fmla="*/ 0 w 680729"/>
                <a:gd name="connsiteY3" fmla="*/ 924277 h 995946"/>
                <a:gd name="connsiteX0" fmla="*/ 414487 w 680729"/>
                <a:gd name="connsiteY0" fmla="*/ 0 h 995946"/>
                <a:gd name="connsiteX1" fmla="*/ 680729 w 680729"/>
                <a:gd name="connsiteY1" fmla="*/ 934056 h 995946"/>
                <a:gd name="connsiteX2" fmla="*/ 304921 w 680729"/>
                <a:gd name="connsiteY2" fmla="*/ 995946 h 995946"/>
                <a:gd name="connsiteX3" fmla="*/ 0 w 680729"/>
                <a:gd name="connsiteY3" fmla="*/ 924277 h 995946"/>
                <a:gd name="connsiteX0" fmla="*/ 609188 w 875430"/>
                <a:gd name="connsiteY0" fmla="*/ 0 h 995946"/>
                <a:gd name="connsiteX1" fmla="*/ 875430 w 875430"/>
                <a:gd name="connsiteY1" fmla="*/ 934056 h 995946"/>
                <a:gd name="connsiteX2" fmla="*/ 499622 w 875430"/>
                <a:gd name="connsiteY2" fmla="*/ 995946 h 995946"/>
                <a:gd name="connsiteX3" fmla="*/ 0 w 875430"/>
                <a:gd name="connsiteY3" fmla="*/ 882794 h 995946"/>
                <a:gd name="connsiteX0" fmla="*/ 645656 w 911898"/>
                <a:gd name="connsiteY0" fmla="*/ 0 h 995946"/>
                <a:gd name="connsiteX1" fmla="*/ 911898 w 911898"/>
                <a:gd name="connsiteY1" fmla="*/ 934056 h 995946"/>
                <a:gd name="connsiteX2" fmla="*/ 536090 w 911898"/>
                <a:gd name="connsiteY2" fmla="*/ 995946 h 995946"/>
                <a:gd name="connsiteX3" fmla="*/ 0 w 911898"/>
                <a:gd name="connsiteY3" fmla="*/ 904884 h 995946"/>
                <a:gd name="connsiteX0" fmla="*/ 645456 w 911898"/>
                <a:gd name="connsiteY0" fmla="*/ 0 h 881219"/>
                <a:gd name="connsiteX1" fmla="*/ 911898 w 911898"/>
                <a:gd name="connsiteY1" fmla="*/ 819329 h 881219"/>
                <a:gd name="connsiteX2" fmla="*/ 536090 w 911898"/>
                <a:gd name="connsiteY2" fmla="*/ 881219 h 881219"/>
                <a:gd name="connsiteX3" fmla="*/ 0 w 911898"/>
                <a:gd name="connsiteY3" fmla="*/ 790157 h 881219"/>
                <a:gd name="connsiteX0" fmla="*/ 673977 w 911898"/>
                <a:gd name="connsiteY0" fmla="*/ 0 h 883543"/>
                <a:gd name="connsiteX1" fmla="*/ 911898 w 911898"/>
                <a:gd name="connsiteY1" fmla="*/ 821653 h 883543"/>
                <a:gd name="connsiteX2" fmla="*/ 536090 w 911898"/>
                <a:gd name="connsiteY2" fmla="*/ 883543 h 883543"/>
                <a:gd name="connsiteX3" fmla="*/ 0 w 911898"/>
                <a:gd name="connsiteY3" fmla="*/ 792481 h 883543"/>
                <a:gd name="connsiteX0" fmla="*/ 656514 w 894435"/>
                <a:gd name="connsiteY0" fmla="*/ 0 h 883543"/>
                <a:gd name="connsiteX1" fmla="*/ 894435 w 894435"/>
                <a:gd name="connsiteY1" fmla="*/ 821653 h 883543"/>
                <a:gd name="connsiteX2" fmla="*/ 518627 w 894435"/>
                <a:gd name="connsiteY2" fmla="*/ 883543 h 883543"/>
                <a:gd name="connsiteX3" fmla="*/ 0 w 894435"/>
                <a:gd name="connsiteY3" fmla="*/ 771939 h 883543"/>
                <a:gd name="connsiteX0" fmla="*/ 664021 w 901942"/>
                <a:gd name="connsiteY0" fmla="*/ 0 h 883543"/>
                <a:gd name="connsiteX1" fmla="*/ 901942 w 901942"/>
                <a:gd name="connsiteY1" fmla="*/ 821653 h 883543"/>
                <a:gd name="connsiteX2" fmla="*/ 526134 w 901942"/>
                <a:gd name="connsiteY2" fmla="*/ 883543 h 883543"/>
                <a:gd name="connsiteX3" fmla="*/ 0 w 901942"/>
                <a:gd name="connsiteY3" fmla="*/ 791670 h 883543"/>
                <a:gd name="connsiteX0" fmla="*/ 667124 w 901942"/>
                <a:gd name="connsiteY0" fmla="*/ 0 h 845558"/>
                <a:gd name="connsiteX1" fmla="*/ 901942 w 901942"/>
                <a:gd name="connsiteY1" fmla="*/ 783668 h 845558"/>
                <a:gd name="connsiteX2" fmla="*/ 526134 w 901942"/>
                <a:gd name="connsiteY2" fmla="*/ 845558 h 845558"/>
                <a:gd name="connsiteX3" fmla="*/ 0 w 901942"/>
                <a:gd name="connsiteY3" fmla="*/ 753685 h 8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942" h="845558">
                  <a:moveTo>
                    <a:pt x="667124" y="0"/>
                  </a:moveTo>
                  <a:lnTo>
                    <a:pt x="901942" y="783668"/>
                  </a:lnTo>
                  <a:lnTo>
                    <a:pt x="526134" y="845558"/>
                  </a:lnTo>
                  <a:cubicBezTo>
                    <a:pt x="424494" y="821668"/>
                    <a:pt x="54903" y="790945"/>
                    <a:pt x="0" y="75368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632594" y="5372492"/>
            <a:ext cx="772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Klare Fassung der Straßenräume durch </a:t>
            </a:r>
            <a:r>
              <a:rPr lang="de-DE" dirty="0"/>
              <a:t>die Stellung der Gebäude und die Bildung von durchgehenden </a:t>
            </a:r>
            <a:r>
              <a:rPr lang="de-DE" dirty="0" smtClean="0"/>
              <a:t>Baufluchten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5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581025" y="322263"/>
            <a:ext cx="6565210" cy="808037"/>
          </a:xfrm>
        </p:spPr>
        <p:txBody>
          <a:bodyPr/>
          <a:lstStyle/>
          <a:p>
            <a:r>
              <a:rPr lang="de-DE" sz="2400" dirty="0" smtClean="0"/>
              <a:t>Städtebauliche Rahmenbedingungen </a:t>
            </a:r>
            <a:br>
              <a:rPr lang="de-DE" sz="2400" dirty="0" smtClean="0"/>
            </a:br>
            <a:r>
              <a:rPr lang="de-DE" sz="2400" dirty="0"/>
              <a:t>- </a:t>
            </a:r>
            <a:r>
              <a:rPr lang="de-DE" sz="2400" dirty="0" smtClean="0"/>
              <a:t>Übergang </a:t>
            </a:r>
            <a:r>
              <a:rPr lang="de-DE" sz="2400" dirty="0"/>
              <a:t>zum öffentlichen Raum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Oktober 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>
          <a:xfrm>
            <a:off x="2666134" y="6496256"/>
            <a:ext cx="3633066" cy="180000"/>
          </a:xfrm>
        </p:spPr>
        <p:txBody>
          <a:bodyPr/>
          <a:lstStyle/>
          <a:p>
            <a:r>
              <a:rPr lang="de-DE" dirty="0" smtClean="0"/>
              <a:t>Planungswerkstatt Polychrom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4A8183-2D46-6643-93D5-FB90C5A98EA5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49965" y="1381542"/>
            <a:ext cx="8059702" cy="3935896"/>
            <a:chOff x="549965" y="1550505"/>
            <a:chExt cx="8059702" cy="3935896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5" t="19825" r="19470" b="16101"/>
            <a:stretch/>
          </p:blipFill>
          <p:spPr bwMode="auto">
            <a:xfrm>
              <a:off x="549965" y="1550505"/>
              <a:ext cx="8059702" cy="39358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Freihandform 12"/>
            <p:cNvSpPr/>
            <p:nvPr/>
          </p:nvSpPr>
          <p:spPr>
            <a:xfrm>
              <a:off x="3448858" y="1650755"/>
              <a:ext cx="1533807" cy="2281261"/>
            </a:xfrm>
            <a:custGeom>
              <a:avLst/>
              <a:gdLst>
                <a:gd name="connsiteX0" fmla="*/ 323850 w 1123950"/>
                <a:gd name="connsiteY0" fmla="*/ 1643063 h 1671638"/>
                <a:gd name="connsiteX1" fmla="*/ 247650 w 1123950"/>
                <a:gd name="connsiteY1" fmla="*/ 1285875 h 1671638"/>
                <a:gd name="connsiteX2" fmla="*/ 252412 w 1123950"/>
                <a:gd name="connsiteY2" fmla="*/ 1190625 h 1671638"/>
                <a:gd name="connsiteX3" fmla="*/ 185737 w 1123950"/>
                <a:gd name="connsiteY3" fmla="*/ 1138238 h 1671638"/>
                <a:gd name="connsiteX4" fmla="*/ 0 w 1123950"/>
                <a:gd name="connsiteY4" fmla="*/ 166688 h 1671638"/>
                <a:gd name="connsiteX5" fmla="*/ 71437 w 1123950"/>
                <a:gd name="connsiteY5" fmla="*/ 157163 h 1671638"/>
                <a:gd name="connsiteX6" fmla="*/ 347662 w 1123950"/>
                <a:gd name="connsiteY6" fmla="*/ 1571625 h 1671638"/>
                <a:gd name="connsiteX7" fmla="*/ 714375 w 1123950"/>
                <a:gd name="connsiteY7" fmla="*/ 1500188 h 1671638"/>
                <a:gd name="connsiteX8" fmla="*/ 1000125 w 1123950"/>
                <a:gd name="connsiteY8" fmla="*/ 1552575 h 1671638"/>
                <a:gd name="connsiteX9" fmla="*/ 1047750 w 1123950"/>
                <a:gd name="connsiteY9" fmla="*/ 1109663 h 1671638"/>
                <a:gd name="connsiteX10" fmla="*/ 819150 w 1123950"/>
                <a:gd name="connsiteY10" fmla="*/ 0 h 1671638"/>
                <a:gd name="connsiteX11" fmla="*/ 885825 w 1123950"/>
                <a:gd name="connsiteY11" fmla="*/ 0 h 1671638"/>
                <a:gd name="connsiteX12" fmla="*/ 1100137 w 1123950"/>
                <a:gd name="connsiteY12" fmla="*/ 1133475 h 1671638"/>
                <a:gd name="connsiteX13" fmla="*/ 1123950 w 1123950"/>
                <a:gd name="connsiteY13" fmla="*/ 1638300 h 1671638"/>
                <a:gd name="connsiteX14" fmla="*/ 1066800 w 1123950"/>
                <a:gd name="connsiteY14" fmla="*/ 1671638 h 1671638"/>
                <a:gd name="connsiteX15" fmla="*/ 833437 w 1123950"/>
                <a:gd name="connsiteY15" fmla="*/ 1624013 h 1671638"/>
                <a:gd name="connsiteX16" fmla="*/ 323850 w 1123950"/>
                <a:gd name="connsiteY16" fmla="*/ 1643063 h 1671638"/>
                <a:gd name="connsiteX0" fmla="*/ 323850 w 1123950"/>
                <a:gd name="connsiteY0" fmla="*/ 1671643 h 1700218"/>
                <a:gd name="connsiteX1" fmla="*/ 247650 w 1123950"/>
                <a:gd name="connsiteY1" fmla="*/ 1314455 h 1700218"/>
                <a:gd name="connsiteX2" fmla="*/ 252412 w 1123950"/>
                <a:gd name="connsiteY2" fmla="*/ 1219205 h 1700218"/>
                <a:gd name="connsiteX3" fmla="*/ 185737 w 1123950"/>
                <a:gd name="connsiteY3" fmla="*/ 1166818 h 1700218"/>
                <a:gd name="connsiteX4" fmla="*/ 0 w 1123950"/>
                <a:gd name="connsiteY4" fmla="*/ 195268 h 1700218"/>
                <a:gd name="connsiteX5" fmla="*/ 71437 w 1123950"/>
                <a:gd name="connsiteY5" fmla="*/ 185743 h 1700218"/>
                <a:gd name="connsiteX6" fmla="*/ 347662 w 1123950"/>
                <a:gd name="connsiteY6" fmla="*/ 1600205 h 1700218"/>
                <a:gd name="connsiteX7" fmla="*/ 714375 w 1123950"/>
                <a:gd name="connsiteY7" fmla="*/ 1528768 h 1700218"/>
                <a:gd name="connsiteX8" fmla="*/ 1000125 w 1123950"/>
                <a:gd name="connsiteY8" fmla="*/ 1581155 h 1700218"/>
                <a:gd name="connsiteX9" fmla="*/ 1047750 w 1123950"/>
                <a:gd name="connsiteY9" fmla="*/ 1138243 h 1700218"/>
                <a:gd name="connsiteX10" fmla="*/ 819150 w 1123950"/>
                <a:gd name="connsiteY10" fmla="*/ 28580 h 1700218"/>
                <a:gd name="connsiteX11" fmla="*/ 881062 w 1123950"/>
                <a:gd name="connsiteY11" fmla="*/ 0 h 1700218"/>
                <a:gd name="connsiteX12" fmla="*/ 1100137 w 1123950"/>
                <a:gd name="connsiteY12" fmla="*/ 1162055 h 1700218"/>
                <a:gd name="connsiteX13" fmla="*/ 1123950 w 1123950"/>
                <a:gd name="connsiteY13" fmla="*/ 1666880 h 1700218"/>
                <a:gd name="connsiteX14" fmla="*/ 1066800 w 1123950"/>
                <a:gd name="connsiteY14" fmla="*/ 1700218 h 1700218"/>
                <a:gd name="connsiteX15" fmla="*/ 833437 w 1123950"/>
                <a:gd name="connsiteY15" fmla="*/ 1652593 h 1700218"/>
                <a:gd name="connsiteX16" fmla="*/ 323850 w 1123950"/>
                <a:gd name="connsiteY16" fmla="*/ 1671643 h 1700218"/>
                <a:gd name="connsiteX0" fmla="*/ 323850 w 1123950"/>
                <a:gd name="connsiteY0" fmla="*/ 1643063 h 1671638"/>
                <a:gd name="connsiteX1" fmla="*/ 247650 w 1123950"/>
                <a:gd name="connsiteY1" fmla="*/ 1285875 h 1671638"/>
                <a:gd name="connsiteX2" fmla="*/ 252412 w 1123950"/>
                <a:gd name="connsiteY2" fmla="*/ 1190625 h 1671638"/>
                <a:gd name="connsiteX3" fmla="*/ 185737 w 1123950"/>
                <a:gd name="connsiteY3" fmla="*/ 1138238 h 1671638"/>
                <a:gd name="connsiteX4" fmla="*/ 0 w 1123950"/>
                <a:gd name="connsiteY4" fmla="*/ 166688 h 1671638"/>
                <a:gd name="connsiteX5" fmla="*/ 71437 w 1123950"/>
                <a:gd name="connsiteY5" fmla="*/ 157163 h 1671638"/>
                <a:gd name="connsiteX6" fmla="*/ 347662 w 1123950"/>
                <a:gd name="connsiteY6" fmla="*/ 1571625 h 1671638"/>
                <a:gd name="connsiteX7" fmla="*/ 714375 w 1123950"/>
                <a:gd name="connsiteY7" fmla="*/ 1500188 h 1671638"/>
                <a:gd name="connsiteX8" fmla="*/ 1000125 w 1123950"/>
                <a:gd name="connsiteY8" fmla="*/ 1552575 h 1671638"/>
                <a:gd name="connsiteX9" fmla="*/ 1047750 w 1123950"/>
                <a:gd name="connsiteY9" fmla="*/ 1109663 h 1671638"/>
                <a:gd name="connsiteX10" fmla="*/ 819150 w 1123950"/>
                <a:gd name="connsiteY10" fmla="*/ 0 h 1671638"/>
                <a:gd name="connsiteX11" fmla="*/ 890587 w 1123950"/>
                <a:gd name="connsiteY11" fmla="*/ 0 h 1671638"/>
                <a:gd name="connsiteX12" fmla="*/ 1100137 w 1123950"/>
                <a:gd name="connsiteY12" fmla="*/ 1133475 h 1671638"/>
                <a:gd name="connsiteX13" fmla="*/ 1123950 w 1123950"/>
                <a:gd name="connsiteY13" fmla="*/ 1638300 h 1671638"/>
                <a:gd name="connsiteX14" fmla="*/ 1066800 w 1123950"/>
                <a:gd name="connsiteY14" fmla="*/ 1671638 h 1671638"/>
                <a:gd name="connsiteX15" fmla="*/ 833437 w 1123950"/>
                <a:gd name="connsiteY15" fmla="*/ 1624013 h 1671638"/>
                <a:gd name="connsiteX16" fmla="*/ 323850 w 1123950"/>
                <a:gd name="connsiteY16" fmla="*/ 1643063 h 1671638"/>
                <a:gd name="connsiteX0" fmla="*/ 323850 w 1123950"/>
                <a:gd name="connsiteY0" fmla="*/ 1666880 h 1695455"/>
                <a:gd name="connsiteX1" fmla="*/ 247650 w 1123950"/>
                <a:gd name="connsiteY1" fmla="*/ 1309692 h 1695455"/>
                <a:gd name="connsiteX2" fmla="*/ 252412 w 1123950"/>
                <a:gd name="connsiteY2" fmla="*/ 1214442 h 1695455"/>
                <a:gd name="connsiteX3" fmla="*/ 185737 w 1123950"/>
                <a:gd name="connsiteY3" fmla="*/ 1162055 h 1695455"/>
                <a:gd name="connsiteX4" fmla="*/ 0 w 1123950"/>
                <a:gd name="connsiteY4" fmla="*/ 190505 h 1695455"/>
                <a:gd name="connsiteX5" fmla="*/ 71437 w 1123950"/>
                <a:gd name="connsiteY5" fmla="*/ 180980 h 1695455"/>
                <a:gd name="connsiteX6" fmla="*/ 347662 w 1123950"/>
                <a:gd name="connsiteY6" fmla="*/ 1595442 h 1695455"/>
                <a:gd name="connsiteX7" fmla="*/ 714375 w 1123950"/>
                <a:gd name="connsiteY7" fmla="*/ 1524005 h 1695455"/>
                <a:gd name="connsiteX8" fmla="*/ 1000125 w 1123950"/>
                <a:gd name="connsiteY8" fmla="*/ 1576392 h 1695455"/>
                <a:gd name="connsiteX9" fmla="*/ 1047750 w 1123950"/>
                <a:gd name="connsiteY9" fmla="*/ 1133480 h 1695455"/>
                <a:gd name="connsiteX10" fmla="*/ 819150 w 1123950"/>
                <a:gd name="connsiteY10" fmla="*/ 23817 h 1695455"/>
                <a:gd name="connsiteX11" fmla="*/ 876299 w 1123950"/>
                <a:gd name="connsiteY11" fmla="*/ 0 h 1695455"/>
                <a:gd name="connsiteX12" fmla="*/ 1100137 w 1123950"/>
                <a:gd name="connsiteY12" fmla="*/ 1157292 h 1695455"/>
                <a:gd name="connsiteX13" fmla="*/ 1123950 w 1123950"/>
                <a:gd name="connsiteY13" fmla="*/ 1662117 h 1695455"/>
                <a:gd name="connsiteX14" fmla="*/ 1066800 w 1123950"/>
                <a:gd name="connsiteY14" fmla="*/ 1695455 h 1695455"/>
                <a:gd name="connsiteX15" fmla="*/ 833437 w 1123950"/>
                <a:gd name="connsiteY15" fmla="*/ 1647830 h 1695455"/>
                <a:gd name="connsiteX16" fmla="*/ 323850 w 1123950"/>
                <a:gd name="connsiteY16" fmla="*/ 1666880 h 1695455"/>
                <a:gd name="connsiteX0" fmla="*/ 323850 w 1123950"/>
                <a:gd name="connsiteY0" fmla="*/ 1643067 h 1671642"/>
                <a:gd name="connsiteX1" fmla="*/ 247650 w 1123950"/>
                <a:gd name="connsiteY1" fmla="*/ 1285879 h 1671642"/>
                <a:gd name="connsiteX2" fmla="*/ 252412 w 1123950"/>
                <a:gd name="connsiteY2" fmla="*/ 1190629 h 1671642"/>
                <a:gd name="connsiteX3" fmla="*/ 185737 w 1123950"/>
                <a:gd name="connsiteY3" fmla="*/ 1138242 h 1671642"/>
                <a:gd name="connsiteX4" fmla="*/ 0 w 1123950"/>
                <a:gd name="connsiteY4" fmla="*/ 166692 h 1671642"/>
                <a:gd name="connsiteX5" fmla="*/ 71437 w 1123950"/>
                <a:gd name="connsiteY5" fmla="*/ 157167 h 1671642"/>
                <a:gd name="connsiteX6" fmla="*/ 347662 w 1123950"/>
                <a:gd name="connsiteY6" fmla="*/ 1571629 h 1671642"/>
                <a:gd name="connsiteX7" fmla="*/ 714375 w 1123950"/>
                <a:gd name="connsiteY7" fmla="*/ 1500192 h 1671642"/>
                <a:gd name="connsiteX8" fmla="*/ 1000125 w 1123950"/>
                <a:gd name="connsiteY8" fmla="*/ 1552579 h 1671642"/>
                <a:gd name="connsiteX9" fmla="*/ 1047750 w 1123950"/>
                <a:gd name="connsiteY9" fmla="*/ 1109667 h 1671642"/>
                <a:gd name="connsiteX10" fmla="*/ 819150 w 1123950"/>
                <a:gd name="connsiteY10" fmla="*/ 4 h 1671642"/>
                <a:gd name="connsiteX11" fmla="*/ 885824 w 1123950"/>
                <a:gd name="connsiteY11" fmla="*/ 0 h 1671642"/>
                <a:gd name="connsiteX12" fmla="*/ 1100137 w 1123950"/>
                <a:gd name="connsiteY12" fmla="*/ 1133479 h 1671642"/>
                <a:gd name="connsiteX13" fmla="*/ 1123950 w 1123950"/>
                <a:gd name="connsiteY13" fmla="*/ 1638304 h 1671642"/>
                <a:gd name="connsiteX14" fmla="*/ 1066800 w 1123950"/>
                <a:gd name="connsiteY14" fmla="*/ 1671642 h 1671642"/>
                <a:gd name="connsiteX15" fmla="*/ 833437 w 1123950"/>
                <a:gd name="connsiteY15" fmla="*/ 1624017 h 1671642"/>
                <a:gd name="connsiteX16" fmla="*/ 323850 w 1123950"/>
                <a:gd name="connsiteY16" fmla="*/ 1643067 h 1671642"/>
                <a:gd name="connsiteX0" fmla="*/ 323850 w 1123950"/>
                <a:gd name="connsiteY0" fmla="*/ 1643067 h 1671642"/>
                <a:gd name="connsiteX1" fmla="*/ 247650 w 1123950"/>
                <a:gd name="connsiteY1" fmla="*/ 1285879 h 1671642"/>
                <a:gd name="connsiteX2" fmla="*/ 252412 w 1123950"/>
                <a:gd name="connsiteY2" fmla="*/ 1190629 h 1671642"/>
                <a:gd name="connsiteX3" fmla="*/ 185737 w 1123950"/>
                <a:gd name="connsiteY3" fmla="*/ 1138242 h 1671642"/>
                <a:gd name="connsiteX4" fmla="*/ 0 w 1123950"/>
                <a:gd name="connsiteY4" fmla="*/ 166692 h 1671642"/>
                <a:gd name="connsiteX5" fmla="*/ 71437 w 1123950"/>
                <a:gd name="connsiteY5" fmla="*/ 157167 h 1671642"/>
                <a:gd name="connsiteX6" fmla="*/ 345279 w 1123950"/>
                <a:gd name="connsiteY6" fmla="*/ 1583537 h 1671642"/>
                <a:gd name="connsiteX7" fmla="*/ 714375 w 1123950"/>
                <a:gd name="connsiteY7" fmla="*/ 1500192 h 1671642"/>
                <a:gd name="connsiteX8" fmla="*/ 1000125 w 1123950"/>
                <a:gd name="connsiteY8" fmla="*/ 1552579 h 1671642"/>
                <a:gd name="connsiteX9" fmla="*/ 1047750 w 1123950"/>
                <a:gd name="connsiteY9" fmla="*/ 1109667 h 1671642"/>
                <a:gd name="connsiteX10" fmla="*/ 819150 w 1123950"/>
                <a:gd name="connsiteY10" fmla="*/ 4 h 1671642"/>
                <a:gd name="connsiteX11" fmla="*/ 885824 w 1123950"/>
                <a:gd name="connsiteY11" fmla="*/ 0 h 1671642"/>
                <a:gd name="connsiteX12" fmla="*/ 1100137 w 1123950"/>
                <a:gd name="connsiteY12" fmla="*/ 1133479 h 1671642"/>
                <a:gd name="connsiteX13" fmla="*/ 1123950 w 1123950"/>
                <a:gd name="connsiteY13" fmla="*/ 1638304 h 1671642"/>
                <a:gd name="connsiteX14" fmla="*/ 1066800 w 1123950"/>
                <a:gd name="connsiteY14" fmla="*/ 1671642 h 1671642"/>
                <a:gd name="connsiteX15" fmla="*/ 833437 w 1123950"/>
                <a:gd name="connsiteY15" fmla="*/ 1624017 h 1671642"/>
                <a:gd name="connsiteX16" fmla="*/ 323850 w 1123950"/>
                <a:gd name="connsiteY16" fmla="*/ 1643067 h 1671642"/>
                <a:gd name="connsiteX0" fmla="*/ 323850 w 1123950"/>
                <a:gd name="connsiteY0" fmla="*/ 1643067 h 1671642"/>
                <a:gd name="connsiteX1" fmla="*/ 247650 w 1123950"/>
                <a:gd name="connsiteY1" fmla="*/ 1285879 h 1671642"/>
                <a:gd name="connsiteX2" fmla="*/ 252412 w 1123950"/>
                <a:gd name="connsiteY2" fmla="*/ 1190629 h 1671642"/>
                <a:gd name="connsiteX3" fmla="*/ 185737 w 1123950"/>
                <a:gd name="connsiteY3" fmla="*/ 1138242 h 1671642"/>
                <a:gd name="connsiteX4" fmla="*/ 0 w 1123950"/>
                <a:gd name="connsiteY4" fmla="*/ 166692 h 1671642"/>
                <a:gd name="connsiteX5" fmla="*/ 71437 w 1123950"/>
                <a:gd name="connsiteY5" fmla="*/ 157167 h 1671642"/>
                <a:gd name="connsiteX6" fmla="*/ 345279 w 1123950"/>
                <a:gd name="connsiteY6" fmla="*/ 1583537 h 1671642"/>
                <a:gd name="connsiteX7" fmla="*/ 731053 w 1123950"/>
                <a:gd name="connsiteY7" fmla="*/ 1576407 h 1671642"/>
                <a:gd name="connsiteX8" fmla="*/ 1000125 w 1123950"/>
                <a:gd name="connsiteY8" fmla="*/ 1552579 h 1671642"/>
                <a:gd name="connsiteX9" fmla="*/ 1047750 w 1123950"/>
                <a:gd name="connsiteY9" fmla="*/ 1109667 h 1671642"/>
                <a:gd name="connsiteX10" fmla="*/ 819150 w 1123950"/>
                <a:gd name="connsiteY10" fmla="*/ 4 h 1671642"/>
                <a:gd name="connsiteX11" fmla="*/ 885824 w 1123950"/>
                <a:gd name="connsiteY11" fmla="*/ 0 h 1671642"/>
                <a:gd name="connsiteX12" fmla="*/ 1100137 w 1123950"/>
                <a:gd name="connsiteY12" fmla="*/ 1133479 h 1671642"/>
                <a:gd name="connsiteX13" fmla="*/ 1123950 w 1123950"/>
                <a:gd name="connsiteY13" fmla="*/ 1638304 h 1671642"/>
                <a:gd name="connsiteX14" fmla="*/ 1066800 w 1123950"/>
                <a:gd name="connsiteY14" fmla="*/ 1671642 h 1671642"/>
                <a:gd name="connsiteX15" fmla="*/ 833437 w 1123950"/>
                <a:gd name="connsiteY15" fmla="*/ 1624017 h 1671642"/>
                <a:gd name="connsiteX16" fmla="*/ 323850 w 1123950"/>
                <a:gd name="connsiteY16" fmla="*/ 1643067 h 1671642"/>
                <a:gd name="connsiteX0" fmla="*/ 323850 w 1123950"/>
                <a:gd name="connsiteY0" fmla="*/ 1643067 h 1671642"/>
                <a:gd name="connsiteX1" fmla="*/ 247650 w 1123950"/>
                <a:gd name="connsiteY1" fmla="*/ 1285879 h 1671642"/>
                <a:gd name="connsiteX2" fmla="*/ 252412 w 1123950"/>
                <a:gd name="connsiteY2" fmla="*/ 1190629 h 1671642"/>
                <a:gd name="connsiteX3" fmla="*/ 185737 w 1123950"/>
                <a:gd name="connsiteY3" fmla="*/ 1138242 h 1671642"/>
                <a:gd name="connsiteX4" fmla="*/ 0 w 1123950"/>
                <a:gd name="connsiteY4" fmla="*/ 166692 h 1671642"/>
                <a:gd name="connsiteX5" fmla="*/ 71437 w 1123950"/>
                <a:gd name="connsiteY5" fmla="*/ 157167 h 1671642"/>
                <a:gd name="connsiteX6" fmla="*/ 352427 w 1123950"/>
                <a:gd name="connsiteY6" fmla="*/ 1604972 h 1671642"/>
                <a:gd name="connsiteX7" fmla="*/ 731053 w 1123950"/>
                <a:gd name="connsiteY7" fmla="*/ 1576407 h 1671642"/>
                <a:gd name="connsiteX8" fmla="*/ 1000125 w 1123950"/>
                <a:gd name="connsiteY8" fmla="*/ 1552579 h 1671642"/>
                <a:gd name="connsiteX9" fmla="*/ 1047750 w 1123950"/>
                <a:gd name="connsiteY9" fmla="*/ 1109667 h 1671642"/>
                <a:gd name="connsiteX10" fmla="*/ 819150 w 1123950"/>
                <a:gd name="connsiteY10" fmla="*/ 4 h 1671642"/>
                <a:gd name="connsiteX11" fmla="*/ 885824 w 1123950"/>
                <a:gd name="connsiteY11" fmla="*/ 0 h 1671642"/>
                <a:gd name="connsiteX12" fmla="*/ 1100137 w 1123950"/>
                <a:gd name="connsiteY12" fmla="*/ 1133479 h 1671642"/>
                <a:gd name="connsiteX13" fmla="*/ 1123950 w 1123950"/>
                <a:gd name="connsiteY13" fmla="*/ 1638304 h 1671642"/>
                <a:gd name="connsiteX14" fmla="*/ 1066800 w 1123950"/>
                <a:gd name="connsiteY14" fmla="*/ 1671642 h 1671642"/>
                <a:gd name="connsiteX15" fmla="*/ 833437 w 1123950"/>
                <a:gd name="connsiteY15" fmla="*/ 1624017 h 1671642"/>
                <a:gd name="connsiteX16" fmla="*/ 323850 w 1123950"/>
                <a:gd name="connsiteY16" fmla="*/ 1643067 h 1671642"/>
                <a:gd name="connsiteX0" fmla="*/ 323850 w 1123950"/>
                <a:gd name="connsiteY0" fmla="*/ 1643067 h 1671642"/>
                <a:gd name="connsiteX1" fmla="*/ 247650 w 1123950"/>
                <a:gd name="connsiteY1" fmla="*/ 1285879 h 1671642"/>
                <a:gd name="connsiteX2" fmla="*/ 252412 w 1123950"/>
                <a:gd name="connsiteY2" fmla="*/ 1190629 h 1671642"/>
                <a:gd name="connsiteX3" fmla="*/ 185737 w 1123950"/>
                <a:gd name="connsiteY3" fmla="*/ 1138242 h 1671642"/>
                <a:gd name="connsiteX4" fmla="*/ 0 w 1123950"/>
                <a:gd name="connsiteY4" fmla="*/ 166692 h 1671642"/>
                <a:gd name="connsiteX5" fmla="*/ 71437 w 1123950"/>
                <a:gd name="connsiteY5" fmla="*/ 157167 h 1671642"/>
                <a:gd name="connsiteX6" fmla="*/ 352427 w 1123950"/>
                <a:gd name="connsiteY6" fmla="*/ 1604972 h 1671642"/>
                <a:gd name="connsiteX7" fmla="*/ 835887 w 1123950"/>
                <a:gd name="connsiteY7" fmla="*/ 1583551 h 1671642"/>
                <a:gd name="connsiteX8" fmla="*/ 1000125 w 1123950"/>
                <a:gd name="connsiteY8" fmla="*/ 1552579 h 1671642"/>
                <a:gd name="connsiteX9" fmla="*/ 1047750 w 1123950"/>
                <a:gd name="connsiteY9" fmla="*/ 1109667 h 1671642"/>
                <a:gd name="connsiteX10" fmla="*/ 819150 w 1123950"/>
                <a:gd name="connsiteY10" fmla="*/ 4 h 1671642"/>
                <a:gd name="connsiteX11" fmla="*/ 885824 w 1123950"/>
                <a:gd name="connsiteY11" fmla="*/ 0 h 1671642"/>
                <a:gd name="connsiteX12" fmla="*/ 1100137 w 1123950"/>
                <a:gd name="connsiteY12" fmla="*/ 1133479 h 1671642"/>
                <a:gd name="connsiteX13" fmla="*/ 1123950 w 1123950"/>
                <a:gd name="connsiteY13" fmla="*/ 1638304 h 1671642"/>
                <a:gd name="connsiteX14" fmla="*/ 1066800 w 1123950"/>
                <a:gd name="connsiteY14" fmla="*/ 1671642 h 1671642"/>
                <a:gd name="connsiteX15" fmla="*/ 833437 w 1123950"/>
                <a:gd name="connsiteY15" fmla="*/ 1624017 h 1671642"/>
                <a:gd name="connsiteX16" fmla="*/ 323850 w 1123950"/>
                <a:gd name="connsiteY16" fmla="*/ 1643067 h 1671642"/>
                <a:gd name="connsiteX0" fmla="*/ 323850 w 1123950"/>
                <a:gd name="connsiteY0" fmla="*/ 1643067 h 1671642"/>
                <a:gd name="connsiteX1" fmla="*/ 247650 w 1123950"/>
                <a:gd name="connsiteY1" fmla="*/ 1285879 h 1671642"/>
                <a:gd name="connsiteX2" fmla="*/ 252412 w 1123950"/>
                <a:gd name="connsiteY2" fmla="*/ 1190629 h 1671642"/>
                <a:gd name="connsiteX3" fmla="*/ 185737 w 1123950"/>
                <a:gd name="connsiteY3" fmla="*/ 1138242 h 1671642"/>
                <a:gd name="connsiteX4" fmla="*/ 0 w 1123950"/>
                <a:gd name="connsiteY4" fmla="*/ 166692 h 1671642"/>
                <a:gd name="connsiteX5" fmla="*/ 71437 w 1123950"/>
                <a:gd name="connsiteY5" fmla="*/ 157167 h 1671642"/>
                <a:gd name="connsiteX6" fmla="*/ 352427 w 1123950"/>
                <a:gd name="connsiteY6" fmla="*/ 1604972 h 1671642"/>
                <a:gd name="connsiteX7" fmla="*/ 835887 w 1123950"/>
                <a:gd name="connsiteY7" fmla="*/ 1583551 h 1671642"/>
                <a:gd name="connsiteX8" fmla="*/ 1073986 w 1123950"/>
                <a:gd name="connsiteY8" fmla="*/ 1631175 h 1671642"/>
                <a:gd name="connsiteX9" fmla="*/ 1047750 w 1123950"/>
                <a:gd name="connsiteY9" fmla="*/ 1109667 h 1671642"/>
                <a:gd name="connsiteX10" fmla="*/ 819150 w 1123950"/>
                <a:gd name="connsiteY10" fmla="*/ 4 h 1671642"/>
                <a:gd name="connsiteX11" fmla="*/ 885824 w 1123950"/>
                <a:gd name="connsiteY11" fmla="*/ 0 h 1671642"/>
                <a:gd name="connsiteX12" fmla="*/ 1100137 w 1123950"/>
                <a:gd name="connsiteY12" fmla="*/ 1133479 h 1671642"/>
                <a:gd name="connsiteX13" fmla="*/ 1123950 w 1123950"/>
                <a:gd name="connsiteY13" fmla="*/ 1638304 h 1671642"/>
                <a:gd name="connsiteX14" fmla="*/ 1066800 w 1123950"/>
                <a:gd name="connsiteY14" fmla="*/ 1671642 h 1671642"/>
                <a:gd name="connsiteX15" fmla="*/ 833437 w 1123950"/>
                <a:gd name="connsiteY15" fmla="*/ 1624017 h 1671642"/>
                <a:gd name="connsiteX16" fmla="*/ 323850 w 1123950"/>
                <a:gd name="connsiteY16" fmla="*/ 1643067 h 167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3950" h="1671642">
                  <a:moveTo>
                    <a:pt x="323850" y="1643067"/>
                  </a:moveTo>
                  <a:lnTo>
                    <a:pt x="247650" y="1285879"/>
                  </a:lnTo>
                  <a:lnTo>
                    <a:pt x="252412" y="1190629"/>
                  </a:lnTo>
                  <a:lnTo>
                    <a:pt x="185737" y="1138242"/>
                  </a:lnTo>
                  <a:lnTo>
                    <a:pt x="0" y="166692"/>
                  </a:lnTo>
                  <a:lnTo>
                    <a:pt x="71437" y="157167"/>
                  </a:lnTo>
                  <a:lnTo>
                    <a:pt x="352427" y="1604972"/>
                  </a:lnTo>
                  <a:lnTo>
                    <a:pt x="835887" y="1583551"/>
                  </a:lnTo>
                  <a:lnTo>
                    <a:pt x="1073986" y="1631175"/>
                  </a:lnTo>
                  <a:lnTo>
                    <a:pt x="1047750" y="1109667"/>
                  </a:lnTo>
                  <a:lnTo>
                    <a:pt x="819150" y="4"/>
                  </a:lnTo>
                  <a:lnTo>
                    <a:pt x="885824" y="0"/>
                  </a:lnTo>
                  <a:lnTo>
                    <a:pt x="1100137" y="1133479"/>
                  </a:lnTo>
                  <a:lnTo>
                    <a:pt x="1123950" y="1638304"/>
                  </a:lnTo>
                  <a:lnTo>
                    <a:pt x="1066800" y="1671642"/>
                  </a:lnTo>
                  <a:lnTo>
                    <a:pt x="833437" y="1624017"/>
                  </a:lnTo>
                  <a:lnTo>
                    <a:pt x="323850" y="164306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>
              <a:off x="4436821" y="1819749"/>
              <a:ext cx="272990" cy="142994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3708848" y="1962744"/>
              <a:ext cx="272990" cy="142994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 flipV="1">
              <a:off x="3955839" y="3522686"/>
              <a:ext cx="825036" cy="1360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V="1">
              <a:off x="4163831" y="4419653"/>
              <a:ext cx="825036" cy="1360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4254828" y="4666644"/>
              <a:ext cx="90997" cy="53948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ihandform 22"/>
            <p:cNvSpPr/>
            <p:nvPr/>
          </p:nvSpPr>
          <p:spPr>
            <a:xfrm>
              <a:off x="3981838" y="4146663"/>
              <a:ext cx="1293337" cy="1215379"/>
            </a:xfrm>
            <a:custGeom>
              <a:avLst/>
              <a:gdLst>
                <a:gd name="connsiteX0" fmla="*/ 142875 w 947737"/>
                <a:gd name="connsiteY0" fmla="*/ 871538 h 871538"/>
                <a:gd name="connsiteX1" fmla="*/ 195262 w 947737"/>
                <a:gd name="connsiteY1" fmla="*/ 857250 h 871538"/>
                <a:gd name="connsiteX2" fmla="*/ 71437 w 947737"/>
                <a:gd name="connsiteY2" fmla="*/ 180975 h 871538"/>
                <a:gd name="connsiteX3" fmla="*/ 395287 w 947737"/>
                <a:gd name="connsiteY3" fmla="*/ 128588 h 871538"/>
                <a:gd name="connsiteX4" fmla="*/ 728662 w 947737"/>
                <a:gd name="connsiteY4" fmla="*/ 128588 h 871538"/>
                <a:gd name="connsiteX5" fmla="*/ 928687 w 947737"/>
                <a:gd name="connsiteY5" fmla="*/ 195263 h 871538"/>
                <a:gd name="connsiteX6" fmla="*/ 947737 w 947737"/>
                <a:gd name="connsiteY6" fmla="*/ 123825 h 871538"/>
                <a:gd name="connsiteX7" fmla="*/ 595312 w 947737"/>
                <a:gd name="connsiteY7" fmla="*/ 19050 h 871538"/>
                <a:gd name="connsiteX8" fmla="*/ 438150 w 947737"/>
                <a:gd name="connsiteY8" fmla="*/ 0 h 871538"/>
                <a:gd name="connsiteX9" fmla="*/ 90487 w 947737"/>
                <a:gd name="connsiteY9" fmla="*/ 4763 h 871538"/>
                <a:gd name="connsiteX10" fmla="*/ 0 w 947737"/>
                <a:gd name="connsiteY10" fmla="*/ 47625 h 871538"/>
                <a:gd name="connsiteX11" fmla="*/ 142875 w 947737"/>
                <a:gd name="connsiteY11" fmla="*/ 871538 h 871538"/>
                <a:gd name="connsiteX0" fmla="*/ 142875 w 947737"/>
                <a:gd name="connsiteY0" fmla="*/ 871538 h 871538"/>
                <a:gd name="connsiteX1" fmla="*/ 195262 w 947737"/>
                <a:gd name="connsiteY1" fmla="*/ 857250 h 871538"/>
                <a:gd name="connsiteX2" fmla="*/ 71437 w 947737"/>
                <a:gd name="connsiteY2" fmla="*/ 95219 h 871538"/>
                <a:gd name="connsiteX3" fmla="*/ 395287 w 947737"/>
                <a:gd name="connsiteY3" fmla="*/ 128588 h 871538"/>
                <a:gd name="connsiteX4" fmla="*/ 728662 w 947737"/>
                <a:gd name="connsiteY4" fmla="*/ 128588 h 871538"/>
                <a:gd name="connsiteX5" fmla="*/ 928687 w 947737"/>
                <a:gd name="connsiteY5" fmla="*/ 195263 h 871538"/>
                <a:gd name="connsiteX6" fmla="*/ 947737 w 947737"/>
                <a:gd name="connsiteY6" fmla="*/ 123825 h 871538"/>
                <a:gd name="connsiteX7" fmla="*/ 595312 w 947737"/>
                <a:gd name="connsiteY7" fmla="*/ 19050 h 871538"/>
                <a:gd name="connsiteX8" fmla="*/ 438150 w 947737"/>
                <a:gd name="connsiteY8" fmla="*/ 0 h 871538"/>
                <a:gd name="connsiteX9" fmla="*/ 90487 w 947737"/>
                <a:gd name="connsiteY9" fmla="*/ 4763 h 871538"/>
                <a:gd name="connsiteX10" fmla="*/ 0 w 947737"/>
                <a:gd name="connsiteY10" fmla="*/ 47625 h 871538"/>
                <a:gd name="connsiteX11" fmla="*/ 142875 w 947737"/>
                <a:gd name="connsiteY11" fmla="*/ 871538 h 871538"/>
                <a:gd name="connsiteX0" fmla="*/ 142875 w 947737"/>
                <a:gd name="connsiteY0" fmla="*/ 871538 h 871538"/>
                <a:gd name="connsiteX1" fmla="*/ 200092 w 947737"/>
                <a:gd name="connsiteY1" fmla="*/ 847721 h 871538"/>
                <a:gd name="connsiteX2" fmla="*/ 71437 w 947737"/>
                <a:gd name="connsiteY2" fmla="*/ 95219 h 871538"/>
                <a:gd name="connsiteX3" fmla="*/ 395287 w 947737"/>
                <a:gd name="connsiteY3" fmla="*/ 128588 h 871538"/>
                <a:gd name="connsiteX4" fmla="*/ 728662 w 947737"/>
                <a:gd name="connsiteY4" fmla="*/ 128588 h 871538"/>
                <a:gd name="connsiteX5" fmla="*/ 928687 w 947737"/>
                <a:gd name="connsiteY5" fmla="*/ 195263 h 871538"/>
                <a:gd name="connsiteX6" fmla="*/ 947737 w 947737"/>
                <a:gd name="connsiteY6" fmla="*/ 123825 h 871538"/>
                <a:gd name="connsiteX7" fmla="*/ 595312 w 947737"/>
                <a:gd name="connsiteY7" fmla="*/ 19050 h 871538"/>
                <a:gd name="connsiteX8" fmla="*/ 438150 w 947737"/>
                <a:gd name="connsiteY8" fmla="*/ 0 h 871538"/>
                <a:gd name="connsiteX9" fmla="*/ 90487 w 947737"/>
                <a:gd name="connsiteY9" fmla="*/ 4763 h 871538"/>
                <a:gd name="connsiteX10" fmla="*/ 0 w 947737"/>
                <a:gd name="connsiteY10" fmla="*/ 47625 h 871538"/>
                <a:gd name="connsiteX11" fmla="*/ 142875 w 947737"/>
                <a:gd name="connsiteY11" fmla="*/ 871538 h 871538"/>
                <a:gd name="connsiteX0" fmla="*/ 142875 w 947737"/>
                <a:gd name="connsiteY0" fmla="*/ 871538 h 871538"/>
                <a:gd name="connsiteX1" fmla="*/ 200092 w 947737"/>
                <a:gd name="connsiteY1" fmla="*/ 847721 h 871538"/>
                <a:gd name="connsiteX2" fmla="*/ 71437 w 947737"/>
                <a:gd name="connsiteY2" fmla="*/ 95219 h 871538"/>
                <a:gd name="connsiteX3" fmla="*/ 385759 w 947737"/>
                <a:gd name="connsiteY3" fmla="*/ 52360 h 871538"/>
                <a:gd name="connsiteX4" fmla="*/ 728662 w 947737"/>
                <a:gd name="connsiteY4" fmla="*/ 128588 h 871538"/>
                <a:gd name="connsiteX5" fmla="*/ 928687 w 947737"/>
                <a:gd name="connsiteY5" fmla="*/ 195263 h 871538"/>
                <a:gd name="connsiteX6" fmla="*/ 947737 w 947737"/>
                <a:gd name="connsiteY6" fmla="*/ 123825 h 871538"/>
                <a:gd name="connsiteX7" fmla="*/ 595312 w 947737"/>
                <a:gd name="connsiteY7" fmla="*/ 19050 h 871538"/>
                <a:gd name="connsiteX8" fmla="*/ 438150 w 947737"/>
                <a:gd name="connsiteY8" fmla="*/ 0 h 871538"/>
                <a:gd name="connsiteX9" fmla="*/ 90487 w 947737"/>
                <a:gd name="connsiteY9" fmla="*/ 4763 h 871538"/>
                <a:gd name="connsiteX10" fmla="*/ 0 w 947737"/>
                <a:gd name="connsiteY10" fmla="*/ 47625 h 871538"/>
                <a:gd name="connsiteX11" fmla="*/ 142875 w 947737"/>
                <a:gd name="connsiteY11" fmla="*/ 871538 h 871538"/>
                <a:gd name="connsiteX0" fmla="*/ 142875 w 947737"/>
                <a:gd name="connsiteY0" fmla="*/ 871538 h 871538"/>
                <a:gd name="connsiteX1" fmla="*/ 200092 w 947737"/>
                <a:gd name="connsiteY1" fmla="*/ 847721 h 871538"/>
                <a:gd name="connsiteX2" fmla="*/ 61909 w 947737"/>
                <a:gd name="connsiteY2" fmla="*/ 66633 h 871538"/>
                <a:gd name="connsiteX3" fmla="*/ 385759 w 947737"/>
                <a:gd name="connsiteY3" fmla="*/ 52360 h 871538"/>
                <a:gd name="connsiteX4" fmla="*/ 728662 w 947737"/>
                <a:gd name="connsiteY4" fmla="*/ 128588 h 871538"/>
                <a:gd name="connsiteX5" fmla="*/ 928687 w 947737"/>
                <a:gd name="connsiteY5" fmla="*/ 195263 h 871538"/>
                <a:gd name="connsiteX6" fmla="*/ 947737 w 947737"/>
                <a:gd name="connsiteY6" fmla="*/ 123825 h 871538"/>
                <a:gd name="connsiteX7" fmla="*/ 595312 w 947737"/>
                <a:gd name="connsiteY7" fmla="*/ 19050 h 871538"/>
                <a:gd name="connsiteX8" fmla="*/ 438150 w 947737"/>
                <a:gd name="connsiteY8" fmla="*/ 0 h 871538"/>
                <a:gd name="connsiteX9" fmla="*/ 90487 w 947737"/>
                <a:gd name="connsiteY9" fmla="*/ 4763 h 871538"/>
                <a:gd name="connsiteX10" fmla="*/ 0 w 947737"/>
                <a:gd name="connsiteY10" fmla="*/ 47625 h 871538"/>
                <a:gd name="connsiteX11" fmla="*/ 142875 w 947737"/>
                <a:gd name="connsiteY11" fmla="*/ 871538 h 871538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1909 w 947737"/>
                <a:gd name="connsiteY2" fmla="*/ 85690 h 890595"/>
                <a:gd name="connsiteX3" fmla="*/ 385759 w 947737"/>
                <a:gd name="connsiteY3" fmla="*/ 71417 h 890595"/>
                <a:gd name="connsiteX4" fmla="*/ 728662 w 947737"/>
                <a:gd name="connsiteY4" fmla="*/ 147645 h 890595"/>
                <a:gd name="connsiteX5" fmla="*/ 928687 w 947737"/>
                <a:gd name="connsiteY5" fmla="*/ 214320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1909 w 947737"/>
                <a:gd name="connsiteY2" fmla="*/ 85690 h 890595"/>
                <a:gd name="connsiteX3" fmla="*/ 385759 w 947737"/>
                <a:gd name="connsiteY3" fmla="*/ 71417 h 890595"/>
                <a:gd name="connsiteX4" fmla="*/ 733035 w 947737"/>
                <a:gd name="connsiteY4" fmla="*/ 138116 h 890595"/>
                <a:gd name="connsiteX5" fmla="*/ 928687 w 947737"/>
                <a:gd name="connsiteY5" fmla="*/ 214320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1909 w 947737"/>
                <a:gd name="connsiteY2" fmla="*/ 85690 h 890595"/>
                <a:gd name="connsiteX3" fmla="*/ 385759 w 947737"/>
                <a:gd name="connsiteY3" fmla="*/ 71417 h 890595"/>
                <a:gd name="connsiteX4" fmla="*/ 733035 w 947737"/>
                <a:gd name="connsiteY4" fmla="*/ 138116 h 890595"/>
                <a:gd name="connsiteX5" fmla="*/ 928687 w 947737"/>
                <a:gd name="connsiteY5" fmla="*/ 214320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1909 w 947737"/>
                <a:gd name="connsiteY2" fmla="*/ 85690 h 890595"/>
                <a:gd name="connsiteX3" fmla="*/ 431017 w 947737"/>
                <a:gd name="connsiteY3" fmla="*/ 49978 h 890595"/>
                <a:gd name="connsiteX4" fmla="*/ 733035 w 947737"/>
                <a:gd name="connsiteY4" fmla="*/ 138116 h 890595"/>
                <a:gd name="connsiteX5" fmla="*/ 928687 w 947737"/>
                <a:gd name="connsiteY5" fmla="*/ 214320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1909 w 947737"/>
                <a:gd name="connsiteY2" fmla="*/ 85690 h 890595"/>
                <a:gd name="connsiteX3" fmla="*/ 431017 w 947737"/>
                <a:gd name="connsiteY3" fmla="*/ 49978 h 890595"/>
                <a:gd name="connsiteX4" fmla="*/ 744945 w 947737"/>
                <a:gd name="connsiteY4" fmla="*/ 128588 h 890595"/>
                <a:gd name="connsiteX5" fmla="*/ 928687 w 947737"/>
                <a:gd name="connsiteY5" fmla="*/ 214320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1909 w 947737"/>
                <a:gd name="connsiteY2" fmla="*/ 85690 h 890595"/>
                <a:gd name="connsiteX3" fmla="*/ 431017 w 947737"/>
                <a:gd name="connsiteY3" fmla="*/ 49978 h 890595"/>
                <a:gd name="connsiteX4" fmla="*/ 744945 w 947737"/>
                <a:gd name="connsiteY4" fmla="*/ 128588 h 890595"/>
                <a:gd name="connsiteX5" fmla="*/ 940597 w 947737"/>
                <a:gd name="connsiteY5" fmla="*/ 192881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6672 w 947737"/>
                <a:gd name="connsiteY2" fmla="*/ 78544 h 890595"/>
                <a:gd name="connsiteX3" fmla="*/ 431017 w 947737"/>
                <a:gd name="connsiteY3" fmla="*/ 49978 h 890595"/>
                <a:gd name="connsiteX4" fmla="*/ 744945 w 947737"/>
                <a:gd name="connsiteY4" fmla="*/ 128588 h 890595"/>
                <a:gd name="connsiteX5" fmla="*/ 940597 w 947737"/>
                <a:gd name="connsiteY5" fmla="*/ 192881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6672 w 947737"/>
                <a:gd name="connsiteY2" fmla="*/ 78544 h 890595"/>
                <a:gd name="connsiteX3" fmla="*/ 438163 w 947737"/>
                <a:gd name="connsiteY3" fmla="*/ 38068 h 890595"/>
                <a:gd name="connsiteX4" fmla="*/ 744945 w 947737"/>
                <a:gd name="connsiteY4" fmla="*/ 128588 h 890595"/>
                <a:gd name="connsiteX5" fmla="*/ 940597 w 947737"/>
                <a:gd name="connsiteY5" fmla="*/ 192881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4291 w 947737"/>
                <a:gd name="connsiteY2" fmla="*/ 64251 h 890595"/>
                <a:gd name="connsiteX3" fmla="*/ 438163 w 947737"/>
                <a:gd name="connsiteY3" fmla="*/ 38068 h 890595"/>
                <a:gd name="connsiteX4" fmla="*/ 744945 w 947737"/>
                <a:gd name="connsiteY4" fmla="*/ 128588 h 890595"/>
                <a:gd name="connsiteX5" fmla="*/ 940597 w 947737"/>
                <a:gd name="connsiteY5" fmla="*/ 192881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4291 w 947737"/>
                <a:gd name="connsiteY2" fmla="*/ 64251 h 890595"/>
                <a:gd name="connsiteX3" fmla="*/ 438163 w 947737"/>
                <a:gd name="connsiteY3" fmla="*/ 38068 h 890595"/>
                <a:gd name="connsiteX4" fmla="*/ 742563 w 947737"/>
                <a:gd name="connsiteY4" fmla="*/ 121441 h 890595"/>
                <a:gd name="connsiteX5" fmla="*/ 940597 w 947737"/>
                <a:gd name="connsiteY5" fmla="*/ 192881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  <a:gd name="connsiteX0" fmla="*/ 142875 w 947737"/>
                <a:gd name="connsiteY0" fmla="*/ 890595 h 890595"/>
                <a:gd name="connsiteX1" fmla="*/ 200092 w 947737"/>
                <a:gd name="connsiteY1" fmla="*/ 866778 h 890595"/>
                <a:gd name="connsiteX2" fmla="*/ 64291 w 947737"/>
                <a:gd name="connsiteY2" fmla="*/ 64251 h 890595"/>
                <a:gd name="connsiteX3" fmla="*/ 438163 w 947737"/>
                <a:gd name="connsiteY3" fmla="*/ 38068 h 890595"/>
                <a:gd name="connsiteX4" fmla="*/ 742563 w 947737"/>
                <a:gd name="connsiteY4" fmla="*/ 121441 h 890595"/>
                <a:gd name="connsiteX5" fmla="*/ 940597 w 947737"/>
                <a:gd name="connsiteY5" fmla="*/ 180971 h 890595"/>
                <a:gd name="connsiteX6" fmla="*/ 947737 w 947737"/>
                <a:gd name="connsiteY6" fmla="*/ 142882 h 890595"/>
                <a:gd name="connsiteX7" fmla="*/ 595312 w 947737"/>
                <a:gd name="connsiteY7" fmla="*/ 38107 h 890595"/>
                <a:gd name="connsiteX8" fmla="*/ 438150 w 947737"/>
                <a:gd name="connsiteY8" fmla="*/ 0 h 890595"/>
                <a:gd name="connsiteX9" fmla="*/ 90487 w 947737"/>
                <a:gd name="connsiteY9" fmla="*/ 23820 h 890595"/>
                <a:gd name="connsiteX10" fmla="*/ 0 w 947737"/>
                <a:gd name="connsiteY10" fmla="*/ 66682 h 890595"/>
                <a:gd name="connsiteX11" fmla="*/ 142875 w 947737"/>
                <a:gd name="connsiteY11" fmla="*/ 890595 h 89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7737" h="890595">
                  <a:moveTo>
                    <a:pt x="142875" y="890595"/>
                  </a:moveTo>
                  <a:lnTo>
                    <a:pt x="200092" y="866778"/>
                  </a:lnTo>
                  <a:lnTo>
                    <a:pt x="64291" y="64251"/>
                  </a:lnTo>
                  <a:lnTo>
                    <a:pt x="438163" y="38068"/>
                  </a:lnTo>
                  <a:lnTo>
                    <a:pt x="742563" y="121441"/>
                  </a:lnTo>
                  <a:lnTo>
                    <a:pt x="940597" y="180971"/>
                  </a:lnTo>
                  <a:lnTo>
                    <a:pt x="947737" y="142882"/>
                  </a:lnTo>
                  <a:lnTo>
                    <a:pt x="595312" y="38107"/>
                  </a:lnTo>
                  <a:lnTo>
                    <a:pt x="438150" y="0"/>
                  </a:lnTo>
                  <a:lnTo>
                    <a:pt x="90487" y="23820"/>
                  </a:lnTo>
                  <a:lnTo>
                    <a:pt x="0" y="66682"/>
                  </a:lnTo>
                  <a:lnTo>
                    <a:pt x="142875" y="8905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>
              <a:off x="3929840" y="3548685"/>
              <a:ext cx="864035" cy="1169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>
              <a:off x="4137832" y="4432653"/>
              <a:ext cx="864035" cy="1169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/>
          <p:cNvSpPr txBox="1"/>
          <p:nvPr/>
        </p:nvSpPr>
        <p:spPr>
          <a:xfrm>
            <a:off x="642532" y="5403029"/>
            <a:ext cx="747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 Dachformen: Satteldach mit straßenparalleler Firstrichtung oder Flachdach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Grünordnerische</a:t>
            </a:r>
            <a:r>
              <a:rPr lang="de-DE" dirty="0" smtClean="0"/>
              <a:t> Gestaltung der „Vorgartenbereiche“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4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581025" y="322263"/>
            <a:ext cx="6565210" cy="808037"/>
          </a:xfrm>
        </p:spPr>
        <p:txBody>
          <a:bodyPr/>
          <a:lstStyle/>
          <a:p>
            <a:r>
              <a:rPr lang="de-DE" sz="2400" dirty="0" smtClean="0"/>
              <a:t>Städtebauliche Rahmenbedingungen </a:t>
            </a:r>
            <a:br>
              <a:rPr lang="de-DE" sz="2400" dirty="0" smtClean="0"/>
            </a:br>
            <a:r>
              <a:rPr lang="de-DE" sz="2400" dirty="0"/>
              <a:t>- </a:t>
            </a:r>
            <a:r>
              <a:rPr lang="de-DE" sz="2400" dirty="0" smtClean="0"/>
              <a:t>Fläche Grundstücksoption Polychrom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Oktober 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>
          <a:xfrm>
            <a:off x="2666134" y="6496256"/>
            <a:ext cx="3633066" cy="180000"/>
          </a:xfrm>
        </p:spPr>
        <p:txBody>
          <a:bodyPr/>
          <a:lstStyle/>
          <a:p>
            <a:r>
              <a:rPr lang="de-DE" dirty="0" smtClean="0"/>
              <a:t>Planungswerkstatt Polychrom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4A8183-2D46-6643-93D5-FB90C5A98EA5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93726" y="1321904"/>
            <a:ext cx="8212952" cy="4989444"/>
            <a:chOff x="493726" y="1321904"/>
            <a:chExt cx="8212952" cy="498944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/>
            <a:srcRect l="-253" t="6737" r="894" b="-571"/>
            <a:stretch/>
          </p:blipFill>
          <p:spPr>
            <a:xfrm>
              <a:off x="493726" y="1321904"/>
              <a:ext cx="8212952" cy="4989444"/>
            </a:xfrm>
            <a:prstGeom prst="rect">
              <a:avLst/>
            </a:prstGeom>
          </p:spPr>
        </p:pic>
        <p:sp>
          <p:nvSpPr>
            <p:cNvPr id="8" name="Freihandform 7"/>
            <p:cNvSpPr/>
            <p:nvPr/>
          </p:nvSpPr>
          <p:spPr>
            <a:xfrm>
              <a:off x="2932043" y="1610139"/>
              <a:ext cx="3965714" cy="3637722"/>
            </a:xfrm>
            <a:custGeom>
              <a:avLst/>
              <a:gdLst>
                <a:gd name="connsiteX0" fmla="*/ 655983 w 3965714"/>
                <a:gd name="connsiteY0" fmla="*/ 3637722 h 3637722"/>
                <a:gd name="connsiteX1" fmla="*/ 1828800 w 3965714"/>
                <a:gd name="connsiteY1" fmla="*/ 3468757 h 3637722"/>
                <a:gd name="connsiteX2" fmla="*/ 3001618 w 3965714"/>
                <a:gd name="connsiteY2" fmla="*/ 3627783 h 3637722"/>
                <a:gd name="connsiteX3" fmla="*/ 3965714 w 3965714"/>
                <a:gd name="connsiteY3" fmla="*/ 516835 h 3637722"/>
                <a:gd name="connsiteX4" fmla="*/ 2951922 w 3965714"/>
                <a:gd name="connsiteY4" fmla="*/ 238539 h 3637722"/>
                <a:gd name="connsiteX5" fmla="*/ 2643809 w 3965714"/>
                <a:gd name="connsiteY5" fmla="*/ 149087 h 3637722"/>
                <a:gd name="connsiteX6" fmla="*/ 1789044 w 3965714"/>
                <a:gd name="connsiteY6" fmla="*/ 0 h 3637722"/>
                <a:gd name="connsiteX7" fmla="*/ 1143000 w 3965714"/>
                <a:gd name="connsiteY7" fmla="*/ 0 h 3637722"/>
                <a:gd name="connsiteX8" fmla="*/ 616227 w 3965714"/>
                <a:gd name="connsiteY8" fmla="*/ 9939 h 3637722"/>
                <a:gd name="connsiteX9" fmla="*/ 268357 w 3965714"/>
                <a:gd name="connsiteY9" fmla="*/ 49696 h 3637722"/>
                <a:gd name="connsiteX10" fmla="*/ 49696 w 3965714"/>
                <a:gd name="connsiteY10" fmla="*/ 218661 h 3637722"/>
                <a:gd name="connsiteX11" fmla="*/ 0 w 3965714"/>
                <a:gd name="connsiteY11" fmla="*/ 496957 h 3637722"/>
                <a:gd name="connsiteX12" fmla="*/ 655983 w 3965714"/>
                <a:gd name="connsiteY12" fmla="*/ 3637722 h 363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714" h="3637722">
                  <a:moveTo>
                    <a:pt x="655983" y="3637722"/>
                  </a:moveTo>
                  <a:lnTo>
                    <a:pt x="1828800" y="3468757"/>
                  </a:lnTo>
                  <a:lnTo>
                    <a:pt x="3001618" y="3627783"/>
                  </a:lnTo>
                  <a:lnTo>
                    <a:pt x="3965714" y="516835"/>
                  </a:lnTo>
                  <a:lnTo>
                    <a:pt x="2951922" y="238539"/>
                  </a:lnTo>
                  <a:lnTo>
                    <a:pt x="2643809" y="149087"/>
                  </a:lnTo>
                  <a:lnTo>
                    <a:pt x="1789044" y="0"/>
                  </a:lnTo>
                  <a:lnTo>
                    <a:pt x="1143000" y="0"/>
                  </a:lnTo>
                  <a:lnTo>
                    <a:pt x="616227" y="9939"/>
                  </a:lnTo>
                  <a:lnTo>
                    <a:pt x="268357" y="49696"/>
                  </a:lnTo>
                  <a:lnTo>
                    <a:pt x="49696" y="218661"/>
                  </a:lnTo>
                  <a:lnTo>
                    <a:pt x="0" y="496957"/>
                  </a:lnTo>
                  <a:lnTo>
                    <a:pt x="655983" y="3637722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774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581025" y="322263"/>
            <a:ext cx="6565210" cy="808037"/>
          </a:xfrm>
        </p:spPr>
        <p:txBody>
          <a:bodyPr/>
          <a:lstStyle/>
          <a:p>
            <a:r>
              <a:rPr lang="de-DE" sz="2400" dirty="0" smtClean="0"/>
              <a:t>Städtebauliche Rahmenbedingungen </a:t>
            </a:r>
            <a:br>
              <a:rPr lang="de-DE" sz="2400" dirty="0" smtClean="0"/>
            </a:br>
            <a:r>
              <a:rPr lang="de-DE" sz="2400" dirty="0"/>
              <a:t>- </a:t>
            </a:r>
            <a:r>
              <a:rPr lang="de-DE" sz="2400" dirty="0" smtClean="0"/>
              <a:t>Kernaussagen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Oktober 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>
          <a:xfrm>
            <a:off x="2666134" y="6496256"/>
            <a:ext cx="3633066" cy="180000"/>
          </a:xfrm>
        </p:spPr>
        <p:txBody>
          <a:bodyPr/>
          <a:lstStyle/>
          <a:p>
            <a:r>
              <a:rPr lang="de-DE" dirty="0" smtClean="0"/>
              <a:t>Planungswerkstatt Polychrom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4A8183-2D46-6643-93D5-FB90C5A98EA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81025" y="4817310"/>
            <a:ext cx="807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- Grundflächenzahl </a:t>
            </a:r>
            <a:r>
              <a:rPr lang="de-DE" dirty="0"/>
              <a:t>0,5</a:t>
            </a:r>
          </a:p>
          <a:p>
            <a:pPr lvl="0"/>
            <a:r>
              <a:rPr lang="de-DE" dirty="0" smtClean="0"/>
              <a:t>- Geschossflächenzahl </a:t>
            </a:r>
            <a:r>
              <a:rPr lang="de-DE" dirty="0"/>
              <a:t>1,5</a:t>
            </a:r>
          </a:p>
          <a:p>
            <a:pPr lvl="0"/>
            <a:r>
              <a:rPr lang="de-DE" dirty="0" smtClean="0"/>
              <a:t>- Max</a:t>
            </a:r>
            <a:r>
              <a:rPr lang="de-DE" dirty="0"/>
              <a:t>. 3 Vollgeschosse</a:t>
            </a:r>
          </a:p>
          <a:p>
            <a:r>
              <a:rPr lang="de-DE" dirty="0" smtClean="0"/>
              <a:t>- Min</a:t>
            </a:r>
            <a:r>
              <a:rPr lang="de-DE" dirty="0"/>
              <a:t>. 2 Vollgeschosse und 1 </a:t>
            </a:r>
            <a:r>
              <a:rPr lang="de-DE" dirty="0" smtClean="0"/>
              <a:t>Nicht-Vollgeschoss </a:t>
            </a:r>
            <a:r>
              <a:rPr lang="de-DE" dirty="0"/>
              <a:t>(Staffel-/Dachgeschoss</a:t>
            </a:r>
            <a:r>
              <a:rPr lang="de-DE" dirty="0" smtClean="0"/>
              <a:t>)</a:t>
            </a:r>
          </a:p>
          <a:p>
            <a:r>
              <a:rPr lang="de-DE" dirty="0" smtClean="0"/>
              <a:t>- Satteldach bis 35° </a:t>
            </a:r>
            <a:r>
              <a:rPr lang="de-DE" dirty="0"/>
              <a:t>D</a:t>
            </a:r>
            <a:r>
              <a:rPr lang="de-DE" dirty="0" smtClean="0"/>
              <a:t>achneigung oder Flachdach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97" y="3856383"/>
            <a:ext cx="2115675" cy="602696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32534" y="1296619"/>
            <a:ext cx="8078932" cy="3494042"/>
            <a:chOff x="532534" y="1296619"/>
            <a:chExt cx="8078932" cy="3494042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" t="59286" r="1337" b="13339"/>
            <a:stretch/>
          </p:blipFill>
          <p:spPr bwMode="auto">
            <a:xfrm>
              <a:off x="532534" y="1296619"/>
              <a:ext cx="8078932" cy="34940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hteck 8"/>
            <p:cNvSpPr/>
            <p:nvPr/>
          </p:nvSpPr>
          <p:spPr>
            <a:xfrm rot="21049162">
              <a:off x="4515059" y="4301235"/>
              <a:ext cx="1017652" cy="11547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4512365" y="4124739"/>
              <a:ext cx="1063487" cy="487017"/>
            </a:xfrm>
            <a:custGeom>
              <a:avLst/>
              <a:gdLst>
                <a:gd name="connsiteX0" fmla="*/ 0 w 1123122"/>
                <a:gd name="connsiteY0" fmla="*/ 327991 h 457200"/>
                <a:gd name="connsiteX1" fmla="*/ 964096 w 1123122"/>
                <a:gd name="connsiteY1" fmla="*/ 457200 h 457200"/>
                <a:gd name="connsiteX2" fmla="*/ 1123122 w 1123122"/>
                <a:gd name="connsiteY2" fmla="*/ 0 h 457200"/>
                <a:gd name="connsiteX0" fmla="*/ 0 w 1123122"/>
                <a:gd name="connsiteY0" fmla="*/ 327991 h 487017"/>
                <a:gd name="connsiteX1" fmla="*/ 993913 w 1123122"/>
                <a:gd name="connsiteY1" fmla="*/ 487017 h 487017"/>
                <a:gd name="connsiteX2" fmla="*/ 1123122 w 1123122"/>
                <a:gd name="connsiteY2" fmla="*/ 0 h 487017"/>
                <a:gd name="connsiteX0" fmla="*/ 0 w 1063487"/>
                <a:gd name="connsiteY0" fmla="*/ 327991 h 487017"/>
                <a:gd name="connsiteX1" fmla="*/ 934278 w 1063487"/>
                <a:gd name="connsiteY1" fmla="*/ 487017 h 487017"/>
                <a:gd name="connsiteX2" fmla="*/ 1063487 w 1063487"/>
                <a:gd name="connsiteY2" fmla="*/ 0 h 487017"/>
                <a:gd name="connsiteX0" fmla="*/ 0 w 1063487"/>
                <a:gd name="connsiteY0" fmla="*/ 327991 h 487017"/>
                <a:gd name="connsiteX1" fmla="*/ 934278 w 1063487"/>
                <a:gd name="connsiteY1" fmla="*/ 487017 h 487017"/>
                <a:gd name="connsiteX2" fmla="*/ 1063487 w 1063487"/>
                <a:gd name="connsiteY2" fmla="*/ 0 h 48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487" h="487017">
                  <a:moveTo>
                    <a:pt x="0" y="327991"/>
                  </a:moveTo>
                  <a:lnTo>
                    <a:pt x="934278" y="487017"/>
                  </a:lnTo>
                  <a:lnTo>
                    <a:pt x="1063487" y="0"/>
                  </a:ln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lgese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FF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203</Words>
  <Application>Microsoft Office PowerPoint</Application>
  <PresentationFormat>Bildschirmpräsentation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Minion Pro</vt:lpstr>
      <vt:lpstr>Times New Roman</vt:lpstr>
      <vt:lpstr>Präsentation</vt:lpstr>
      <vt:lpstr>Folgeseite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</dc:creator>
  <cp:lastModifiedBy>Strobach, Kay (Stadt Ingelheim)</cp:lastModifiedBy>
  <cp:revision>97</cp:revision>
  <cp:lastPrinted>2019-10-17T12:53:17Z</cp:lastPrinted>
  <dcterms:created xsi:type="dcterms:W3CDTF">2016-10-06T07:02:48Z</dcterms:created>
  <dcterms:modified xsi:type="dcterms:W3CDTF">2019-10-22T10:26:08Z</dcterms:modified>
</cp:coreProperties>
</file>