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506BF-EDB5-F534-ED9B-1FFC0F8EC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E19604-A7FB-AF17-C0F3-926E1CB37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C5983-4684-A298-3EFC-4E0CA9D0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6EFA1-EC5E-0367-6B24-DDC6B386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9A40D7-0AAD-33EE-24F5-1920B82F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81773-87D9-E4F9-6B6C-85D42C7F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E929D2-7D05-A1AC-589B-89EC5137D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17D32-AE14-F7C2-D61C-EA66F06A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8CBC0-EBF8-C539-5520-0BBC9600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A4486-ADDE-11E6-DF05-FF751C17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4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471EB7-43D7-EE14-26E8-3E56E6F24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15A261-EA31-CD2D-0FB6-AF56082BC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589E8-151D-AC4A-EEFA-58618662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A1B04-D2D6-F819-164D-26E8F5AF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2A1E1-49C8-3768-4C9D-7B633677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1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01A5A-2FB6-5D33-9163-1D13BAB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00CCBB-CFAD-DFBC-6228-094E4466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D526DE-29EB-6CBF-21D5-F9119CEC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87D48D-7724-0A1C-F247-0ADF7292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564BA-B12F-487B-70F6-1255E5A3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5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E17A7-A8F7-C3B2-01BE-82B27387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AEA8E-CA70-70A7-1F71-9274ABD1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6759FF-6FBD-2883-BCBF-11B6F55F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CBB26E-98E3-17E5-6615-111D9B51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7E1A44-FA35-B86A-292E-3EA934E4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98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7F52D-C066-17DD-DABF-4373678E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36B839-B2EC-FDB6-C08E-7408632CB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12AF37-10E9-F8E7-5EDE-B51ACF162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EC92CE-D41E-F296-AFAC-4C2E7FFA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97AA6E-F140-A2F3-17F9-3D3CAA62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36C4F5-2138-22DC-B76F-1E2E9CED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3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D7A4D-DFDD-0629-E278-89980D2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955235-BA67-2DC3-1657-14456E74E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AAEAF9-239B-B586-7336-616A6161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83FBC3-A762-E9FD-A508-55625B759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33952-38CF-383E-AAD7-4D7D728A8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E823D5-9401-168A-375F-DE4CA6E9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E2A52F-B3B3-BFC1-A6D0-5E3DA601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7381CA-AD2B-6648-71B4-7AC403E4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64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92379-985F-BAAE-F34E-DEEAED0C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B33931-43A1-3D54-42D3-AB097B00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74874-13CB-7144-E7A7-8BF2AA57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4470CC-0B57-73F8-EEAA-ACCFC69D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83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8369BB-F9F7-0EA4-BEBA-ACC2702D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31A191-2F95-8894-BFE8-5FE6B218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FB0266-2073-C997-EBDC-D2E4F65F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6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F3BE6-ED9E-F6A5-8905-D9A0C623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BBAB87-B3F2-D667-6ABC-85729A49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84051B-C744-67AF-B41F-E479AEA1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D5365A-CA8B-30E5-2BA0-44565D15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54159D-C2E4-9BAF-4730-E5C3C0C4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44634C-C3E6-20E7-F362-5B03C7C6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A0DFA-0101-C69D-BE0C-C83554AD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E99975-B264-C447-0FBC-F504C443D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E94095-E920-7E55-75D2-3BDA08C52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1DBD7B-2D04-0C2A-E87F-6D6909C1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FC5A38-A009-3DAF-48EC-82977F1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4630F1-7FF4-AAD4-9766-F846FFF1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5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277F63-F2BD-596A-12BF-320E865C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592BB4-79A2-5AFD-FD77-49EB2FCE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85327-BFB2-967F-E123-D93B0B38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C923-D915-4C71-B292-3DAAF3A9A43C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CF6CF5-1725-835E-4C4D-81B5AB156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174865-09A2-B649-1898-76F1A7C44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DF47-7A23-4F18-BF92-281057CA96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4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F1CB9-A82F-5211-4873-7A3BE816D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5366" y="5917984"/>
            <a:ext cx="4675703" cy="365760"/>
          </a:xfrm>
        </p:spPr>
        <p:txBody>
          <a:bodyPr>
            <a:noAutofit/>
          </a:bodyPr>
          <a:lstStyle/>
          <a:p>
            <a:r>
              <a:rPr lang="de-DE" sz="1400" b="1" dirty="0">
                <a:latin typeface="Calibri" panose="020F0502020204030204" pitchFamily="34" charset="0"/>
                <a:ea typeface="Artifakt Element Black" panose="020B0A03050000020004" pitchFamily="34" charset="0"/>
                <a:cs typeface="Calibri" panose="020F0502020204030204" pitchFamily="34" charset="0"/>
              </a:rPr>
              <a:t>PLACE THE K2 ON A BASE TO AVOID VIBRATIONS AND FIX 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968693-4731-22C0-014B-853A26D4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885" y="175298"/>
            <a:ext cx="2218006" cy="365760"/>
          </a:xfrm>
        </p:spPr>
        <p:txBody>
          <a:bodyPr>
            <a:normAutofit fontScale="92500" lnSpcReduction="10000"/>
          </a:bodyPr>
          <a:lstStyle/>
          <a:p>
            <a:r>
              <a:rPr lang="de-DE" sz="2200" dirty="0">
                <a:latin typeface="BankGothic Md BT" panose="020B0807020203060204" pitchFamily="34" charset="0"/>
              </a:rPr>
              <a:t>FLOW CHART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212241-5CF6-A3BA-2065-DF17DA7F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12" y="698624"/>
            <a:ext cx="6832208" cy="19375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A78018-669A-9C85-5EBF-DDAB0561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88" y="3429000"/>
            <a:ext cx="1207541" cy="24970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8EC5C4F-42E7-88B6-9A2A-3EA6AC8C4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6" y="3783297"/>
            <a:ext cx="1207541" cy="125560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8AA7F8F-2F7E-7663-80C4-382D3C04F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0" y="1286282"/>
            <a:ext cx="3187222" cy="24970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D8F5FA-217A-B09C-638D-DB8B7DAC0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26" y="4584210"/>
            <a:ext cx="814398" cy="7097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310C51-7273-7410-3633-0A037D86B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62" y="4677507"/>
            <a:ext cx="523149" cy="523149"/>
          </a:xfrm>
          <a:prstGeom prst="rect">
            <a:avLst/>
          </a:prstGeom>
        </p:spPr>
      </p:pic>
      <p:sp>
        <p:nvSpPr>
          <p:cNvPr id="12" name="Pfeil: nach oben gebogen 11">
            <a:extLst>
              <a:ext uri="{FF2B5EF4-FFF2-40B4-BE49-F238E27FC236}">
                <a16:creationId xmlns:a16="http://schemas.microsoft.com/office/drawing/2014/main" id="{B68567D0-F83C-794D-03BD-A793BBF0C569}"/>
              </a:ext>
            </a:extLst>
          </p:cNvPr>
          <p:cNvSpPr/>
          <p:nvPr/>
        </p:nvSpPr>
        <p:spPr>
          <a:xfrm>
            <a:off x="9262437" y="1888287"/>
            <a:ext cx="2107323" cy="3637621"/>
          </a:xfrm>
          <a:prstGeom prst="bentUpArrow">
            <a:avLst>
              <a:gd name="adj1" fmla="val 7226"/>
              <a:gd name="adj2" fmla="val 9980"/>
              <a:gd name="adj3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oben gebogen 13">
            <a:extLst>
              <a:ext uri="{FF2B5EF4-FFF2-40B4-BE49-F238E27FC236}">
                <a16:creationId xmlns:a16="http://schemas.microsoft.com/office/drawing/2014/main" id="{1D385384-706A-9D13-A339-57DD74FD12E6}"/>
              </a:ext>
            </a:extLst>
          </p:cNvPr>
          <p:cNvSpPr/>
          <p:nvPr/>
        </p:nvSpPr>
        <p:spPr>
          <a:xfrm rot="5400000">
            <a:off x="3164932" y="227094"/>
            <a:ext cx="2706818" cy="7426902"/>
          </a:xfrm>
          <a:prstGeom prst="bentUpArrow">
            <a:avLst>
              <a:gd name="adj1" fmla="val 5311"/>
              <a:gd name="adj2" fmla="val 5230"/>
              <a:gd name="adj3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0D221D26-9B67-2D4D-940E-469F06B3902B}"/>
              </a:ext>
            </a:extLst>
          </p:cNvPr>
          <p:cNvSpPr/>
          <p:nvPr/>
        </p:nvSpPr>
        <p:spPr>
          <a:xfrm>
            <a:off x="3235570" y="182875"/>
            <a:ext cx="287684" cy="11097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B957C0ED-0E35-2EFF-0CB6-AD7DC20BDF37}"/>
              </a:ext>
            </a:extLst>
          </p:cNvPr>
          <p:cNvSpPr/>
          <p:nvPr/>
        </p:nvSpPr>
        <p:spPr>
          <a:xfrm>
            <a:off x="2083479" y="2703630"/>
            <a:ext cx="566244" cy="1079668"/>
          </a:xfrm>
          <a:prstGeom prst="upArrow">
            <a:avLst>
              <a:gd name="adj1" fmla="val 20188"/>
              <a:gd name="adj2" fmla="val 624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16D14683-1F3D-478B-DC92-1C9B09898C64}"/>
              </a:ext>
            </a:extLst>
          </p:cNvPr>
          <p:cNvSpPr/>
          <p:nvPr/>
        </p:nvSpPr>
        <p:spPr>
          <a:xfrm>
            <a:off x="1153551" y="3924886"/>
            <a:ext cx="369462" cy="500291"/>
          </a:xfrm>
          <a:prstGeom prst="rightArrow">
            <a:avLst>
              <a:gd name="adj1" fmla="val 936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93B2DC60-AD2A-A7B3-B7BB-A0609086BB16}"/>
              </a:ext>
            </a:extLst>
          </p:cNvPr>
          <p:cNvSpPr/>
          <p:nvPr/>
        </p:nvSpPr>
        <p:spPr>
          <a:xfrm>
            <a:off x="692880" y="1076478"/>
            <a:ext cx="484632" cy="878598"/>
          </a:xfrm>
          <a:prstGeom prst="upArrow">
            <a:avLst>
              <a:gd name="adj1" fmla="val 32583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73B26DCF-C10A-F678-CD96-3E9407FDE7DB}"/>
              </a:ext>
            </a:extLst>
          </p:cNvPr>
          <p:cNvSpPr/>
          <p:nvPr/>
        </p:nvSpPr>
        <p:spPr>
          <a:xfrm>
            <a:off x="5888855" y="2444828"/>
            <a:ext cx="414293" cy="1175540"/>
          </a:xfrm>
          <a:prstGeom prst="upArrow">
            <a:avLst>
              <a:gd name="adj1" fmla="val 36418"/>
              <a:gd name="adj2" fmla="val 117912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399EB588-B01E-B2EE-4745-7107EF0735A4}"/>
              </a:ext>
            </a:extLst>
          </p:cNvPr>
          <p:cNvSpPr/>
          <p:nvPr/>
        </p:nvSpPr>
        <p:spPr>
          <a:xfrm>
            <a:off x="7054931" y="875631"/>
            <a:ext cx="4698609" cy="484632"/>
          </a:xfrm>
          <a:prstGeom prst="rightArrow">
            <a:avLst>
              <a:gd name="adj1" fmla="val 26778"/>
              <a:gd name="adj2" fmla="val 29673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2F8196CA-0195-9717-F245-EC8FE10F7163}"/>
              </a:ext>
            </a:extLst>
          </p:cNvPr>
          <p:cNvSpPr/>
          <p:nvPr/>
        </p:nvSpPr>
        <p:spPr>
          <a:xfrm>
            <a:off x="7054932" y="661798"/>
            <a:ext cx="4960184" cy="484632"/>
          </a:xfrm>
          <a:prstGeom prst="rightArrow">
            <a:avLst>
              <a:gd name="adj1" fmla="val 26778"/>
              <a:gd name="adj2" fmla="val 29673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3A1325B-64B3-A887-0BED-3A6250C55D39}"/>
              </a:ext>
            </a:extLst>
          </p:cNvPr>
          <p:cNvSpPr txBox="1"/>
          <p:nvPr/>
        </p:nvSpPr>
        <p:spPr>
          <a:xfrm>
            <a:off x="2656054" y="3993101"/>
            <a:ext cx="12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12V / 24V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E6B6EC0-909C-BC83-3860-915197AB5658}"/>
              </a:ext>
            </a:extLst>
          </p:cNvPr>
          <p:cNvSpPr txBox="1"/>
          <p:nvPr/>
        </p:nvSpPr>
        <p:spPr>
          <a:xfrm>
            <a:off x="207891" y="5503758"/>
            <a:ext cx="26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BLUE LINES ½ INCH HOSE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7A44BC-D085-5A10-A54A-0DAAA6DAC38C}"/>
              </a:ext>
            </a:extLst>
          </p:cNvPr>
          <p:cNvSpPr txBox="1"/>
          <p:nvPr/>
        </p:nvSpPr>
        <p:spPr>
          <a:xfrm>
            <a:off x="194645" y="6206417"/>
            <a:ext cx="411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ORANGE LINES 10MM PNEUMATIK HOSE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C7A959F-2588-8316-BAF0-8B2EA518AE86}"/>
              </a:ext>
            </a:extLst>
          </p:cNvPr>
          <p:cNvSpPr txBox="1"/>
          <p:nvPr/>
        </p:nvSpPr>
        <p:spPr>
          <a:xfrm>
            <a:off x="194645" y="5829375"/>
            <a:ext cx="376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GREEN LINES 8MM PNEUMATIK HOSE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4FFA215-B281-6D36-26C9-7BE7C6F1F716}"/>
              </a:ext>
            </a:extLst>
          </p:cNvPr>
          <p:cNvSpPr txBox="1"/>
          <p:nvPr/>
        </p:nvSpPr>
        <p:spPr>
          <a:xfrm>
            <a:off x="1081347" y="4373370"/>
            <a:ext cx="735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SEA WATER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601BFB1-76E4-23F9-9199-A2ED7BB6F849}"/>
              </a:ext>
            </a:extLst>
          </p:cNvPr>
          <p:cNvSpPr txBox="1"/>
          <p:nvPr/>
        </p:nvSpPr>
        <p:spPr>
          <a:xfrm>
            <a:off x="2215300" y="4577239"/>
            <a:ext cx="28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PRE FILTER / BELOW THE WATERLINE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1DBB3F5-562F-FB4E-0DC3-B297AE73897D}"/>
              </a:ext>
            </a:extLst>
          </p:cNvPr>
          <p:cNvSpPr txBox="1"/>
          <p:nvPr/>
        </p:nvSpPr>
        <p:spPr>
          <a:xfrm>
            <a:off x="3430175" y="182874"/>
            <a:ext cx="215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FRESH WATER FOR RINSE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520A5DD-18BE-D0DD-3BD4-88D5D595290F}"/>
              </a:ext>
            </a:extLst>
          </p:cNvPr>
          <p:cNvSpPr txBox="1"/>
          <p:nvPr/>
        </p:nvSpPr>
        <p:spPr>
          <a:xfrm>
            <a:off x="6438931" y="200455"/>
            <a:ext cx="457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HOSE FROM TDS SENSOR GOES TO THE FRESH WATER TANK</a:t>
            </a:r>
          </a:p>
          <a:p>
            <a:r>
              <a:rPr lang="de-DE" sz="1400" b="1" dirty="0"/>
              <a:t>HOSE FROM THE PRESSURE VALVE GOES OVER BOARD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5A3A2F7-1C75-B8DE-FE77-E61938DDF216}"/>
              </a:ext>
            </a:extLst>
          </p:cNvPr>
          <p:cNvSpPr txBox="1"/>
          <p:nvPr/>
        </p:nvSpPr>
        <p:spPr>
          <a:xfrm>
            <a:off x="8179825" y="2926132"/>
            <a:ext cx="126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KÄRCHER K2 230V / 120V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E7F80C3-1C3F-DB48-BD1D-1B1FC1728731}"/>
              </a:ext>
            </a:extLst>
          </p:cNvPr>
          <p:cNvSpPr txBox="1"/>
          <p:nvPr/>
        </p:nvSpPr>
        <p:spPr>
          <a:xfrm>
            <a:off x="10323914" y="4677507"/>
            <a:ext cx="62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230V  120V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406515C-1C04-32D3-1354-E1BEBCCF78C7}"/>
              </a:ext>
            </a:extLst>
          </p:cNvPr>
          <p:cNvSpPr txBox="1"/>
          <p:nvPr/>
        </p:nvSpPr>
        <p:spPr>
          <a:xfrm>
            <a:off x="9091319" y="3711292"/>
            <a:ext cx="145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ALWAYS SWITCH THE K2 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0D4A7E0-E2FB-4967-60AA-6CDE9F16F67B}"/>
              </a:ext>
            </a:extLst>
          </p:cNvPr>
          <p:cNvSpPr txBox="1"/>
          <p:nvPr/>
        </p:nvSpPr>
        <p:spPr>
          <a:xfrm>
            <a:off x="6151329" y="4149490"/>
            <a:ext cx="221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ENSURE AIR CIRCULATION TO PREVENT OVERHEATING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1C6F61A-5BF3-5EB5-D54D-68496B456947}"/>
              </a:ext>
            </a:extLst>
          </p:cNvPr>
          <p:cNvSpPr txBox="1"/>
          <p:nvPr/>
        </p:nvSpPr>
        <p:spPr>
          <a:xfrm>
            <a:off x="3262582" y="2935128"/>
            <a:ext cx="255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BEFORE YOU SWITCH ON THE K2,SWITCH ON THE BOOST PUMP AND VENT THE SYSTEM.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CHECK THE SYSTEM FOR LEAKS.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11F2C0-1889-3B08-1CBF-2CACDC6F04B3}"/>
              </a:ext>
            </a:extLst>
          </p:cNvPr>
          <p:cNvSpPr txBox="1"/>
          <p:nvPr/>
        </p:nvSpPr>
        <p:spPr>
          <a:xfrm>
            <a:off x="9224553" y="1844365"/>
            <a:ext cx="187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SECURE THE HIGH PRESSURE HOSE WITH THE TWO PINS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2C8BD0-B492-CD51-6DF8-471CE59E73EE}"/>
              </a:ext>
            </a:extLst>
          </p:cNvPr>
          <p:cNvSpPr txBox="1"/>
          <p:nvPr/>
        </p:nvSpPr>
        <p:spPr>
          <a:xfrm>
            <a:off x="9453628" y="5576795"/>
            <a:ext cx="1523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HYDRAULIC HOSE</a:t>
            </a:r>
          </a:p>
        </p:txBody>
      </p:sp>
    </p:spTree>
    <p:extLst>
      <p:ext uri="{BB962C8B-B14F-4D97-AF65-F5344CB8AC3E}">
        <p14:creationId xmlns:p14="http://schemas.microsoft.com/office/powerpoint/2010/main" val="320132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BankGothic Md BT</vt:lpstr>
      <vt:lpstr>Calibri</vt:lpstr>
      <vt:lpstr>Calibri Light</vt:lpstr>
      <vt:lpstr>Office</vt:lpstr>
      <vt:lpstr>PLACE THE K2 ON A BASE TO AVOID VIBRATIONS AND FIX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Udo</dc:creator>
  <cp:lastModifiedBy>Udo</cp:lastModifiedBy>
  <cp:revision>26</cp:revision>
  <dcterms:created xsi:type="dcterms:W3CDTF">2025-04-10T08:35:11Z</dcterms:created>
  <dcterms:modified xsi:type="dcterms:W3CDTF">2025-04-12T06:42:29Z</dcterms:modified>
</cp:coreProperties>
</file>