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7"/>
    <p:restoredTop sz="96281"/>
  </p:normalViewPr>
  <p:slideViewPr>
    <p:cSldViewPr snapToGrid="0" snapToObjects="1">
      <p:cViewPr varScale="1">
        <p:scale>
          <a:sx n="117" d="100"/>
          <a:sy n="117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F5536-C97A-8A40-BE15-8BA697951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BBD96E-A290-5E46-AA0A-BCA86EDCC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9E2474-9DEC-3B47-B6FB-794BECF6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8FD5B6-7BE2-9746-8CF9-4DE7A6B2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166F2D-5300-E545-99D8-F4885003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18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BC610-4209-3643-8239-FDF16207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9E18DE-20E5-3749-8365-7859DCBD9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316D27-CDB2-EC46-859D-64C322B2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09AC40-CCB2-3341-8C50-8FA56952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14826C-6CC7-B949-8D18-37518F60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02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C8AD612-5674-754E-A52D-3316004A1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FF66B3-9757-314F-A929-6CFEAA85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128F7-5C84-3140-A085-94AC6BBA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692EA5-76D3-764E-9A8F-8C7C7B29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040A31-4767-684D-8E9D-957970C6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30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C0131-2605-D045-9988-BAE43E99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4C3C66-5ED5-814C-B6C2-C1AD3C817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ADBFCC-3B12-9D4F-989D-542713E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C34616-9B3A-C946-A271-53610D7C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2B0043-E587-FB49-964B-A8D7B2C3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6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ABF04-3209-EC4F-B4F9-F3619324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98101D-7D51-6C47-8F98-9A8B085C4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E698DB-B3FF-4E4C-BFEF-EC245EA9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2CD10A-ED2F-6C48-BF34-7A5369199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950358-0145-DB4C-B305-131039DE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34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B0F07-DEDF-5E42-8EBB-6771F40C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D3BED1-E192-0044-B3A6-0FAB013F7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111E9E-D28C-6747-99A9-A696C13B4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2EEE5E-1732-714C-81D8-29668D020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F53568-50DE-BD44-933F-152DFAE5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FBD0E5-5E53-8E4B-8B78-863D1961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05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C0B64-6957-C04A-BE3B-46A5060B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9998E2-33E3-BA48-9A63-499034A77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5DC95C-196B-8C4C-8DD6-04C090EA0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A92A54-538D-704B-A2AA-752CFF075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82C4090-4047-5646-BFA7-341001783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0BD51B4-6AD2-5A47-9BD5-F59A580CC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34DE91-306F-9945-B2BA-3098D332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2F6D88-0BBC-2748-964A-C6E6221D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40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BD6EC-417F-7845-958F-9CD706FD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6C952B-7B88-3B48-B58B-F5253AEC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2C2ECB-341F-F74D-ADD7-6798BDD0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9990F1-1A75-824D-96F7-41FAAF7C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71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13AB73C-C90A-674D-8AD5-E3025747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1C3CF8-FF27-7844-AD1C-74C1F77F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2A3327-2EA5-C541-92DE-D1B8DA9A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61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BA8EE-CD37-FB47-AC04-0AB8B6BB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575E1D-0B89-BA45-A104-5DD816922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98B5BC-456E-084D-AF18-905AA201B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A59ACE-3AF8-8A47-8CA7-3EB7814E1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A75F25-8BCF-644F-981A-DBEC63C5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B7A939-7164-5646-B7CF-A2BD18E3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68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55212-0FF5-914D-B3E8-ED0B6BC5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28E18E-D079-B542-961B-06916FD0C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071193-57FA-254A-9ADC-2BFD1E1FF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ECC04B-91DE-3347-8CEF-A13F2E3A3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9DC22B-B87E-5A48-B3DC-7B7DC99E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DFC571-2BC4-184B-ADF5-695BA0B7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68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38D697-832B-6E43-BB09-5245C51C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1E342A-B886-FE42-92EF-4ADCC8799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3B31B4-869A-884C-B545-697CB644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70516-F59E-C94A-8C22-D07CCD9B93D9}" type="datetimeFigureOut">
              <a:rPr lang="de-DE" smtClean="0"/>
              <a:t>10.08.23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4BD88C-1BAA-2E44-93E3-B3215926D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9360EC-240C-3244-B681-05FBDCB5C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55808-9AD4-6941-99E4-CEA597A641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10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DAB1F-27CE-D544-BF6C-19C6B6898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5C674C-31DB-D240-9F92-6BF6B7C60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G_4851_Jy2XWS.mp4" descr="IMG_4851_Jy2XWS.mp4">
            <a:hlinkClick r:id="" action="ppaction://media"/>
            <a:extLst>
              <a:ext uri="{FF2B5EF4-FFF2-40B4-BE49-F238E27FC236}">
                <a16:creationId xmlns:a16="http://schemas.microsoft.com/office/drawing/2014/main" id="{934AA8CD-F344-514B-866A-64DD925DF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Breitbild</PresentationFormat>
  <Paragraphs>0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Meret Gut</dc:creator>
  <cp:lastModifiedBy>Meret Gut</cp:lastModifiedBy>
  <cp:revision>1</cp:revision>
  <dcterms:created xsi:type="dcterms:W3CDTF">2023-08-10T14:05:02Z</dcterms:created>
  <dcterms:modified xsi:type="dcterms:W3CDTF">2023-08-10T14:05:33Z</dcterms:modified>
</cp:coreProperties>
</file>