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5" r:id="rId8"/>
    <p:sldId id="266" r:id="rId9"/>
    <p:sldId id="267" r:id="rId10"/>
    <p:sldId id="268" r:id="rId11"/>
    <p:sldId id="269" r:id="rId12"/>
    <p:sldId id="270" r:id="rId13"/>
    <p:sldId id="271" r:id="rId14"/>
    <p:sldId id="272" r:id="rId15"/>
    <p:sldId id="273" r:id="rId16"/>
    <p:sldId id="275" r:id="rId17"/>
    <p:sldId id="276" r:id="rId18"/>
    <p:sldId id="277" r:id="rId19"/>
    <p:sldId id="278" r:id="rId20"/>
    <p:sldId id="280" r:id="rId21"/>
    <p:sldId id="281" r:id="rId22"/>
    <p:sldId id="282" r:id="rId23"/>
    <p:sldId id="283" r:id="rId24"/>
    <p:sldId id="284" r:id="rId25"/>
    <p:sldId id="285" r:id="rId26"/>
    <p:sldId id="286" r:id="rId27"/>
    <p:sldId id="288" r:id="rId28"/>
    <p:sldId id="287" r:id="rId29"/>
    <p:sldId id="289" r:id="rId30"/>
    <p:sldId id="293" r:id="rId31"/>
    <p:sldId id="294" r:id="rId32"/>
    <p:sldId id="310"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4426"/>
    <a:srgbClr val="C83526"/>
    <a:srgbClr val="A3D8FF"/>
    <a:srgbClr val="69BFFF"/>
    <a:srgbClr val="003296"/>
    <a:srgbClr val="003CB4"/>
    <a:srgbClr val="FFF0E1"/>
    <a:srgbClr val="FFCC99"/>
    <a:srgbClr val="4C216D"/>
    <a:srgbClr val="684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96765F-4B42-47C4-ABC7-316C9C9CA42F}" v="67" dt="2023-09-27T09:08:09.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03" autoAdjust="0"/>
    <p:restoredTop sz="94660"/>
  </p:normalViewPr>
  <p:slideViewPr>
    <p:cSldViewPr snapToGrid="0">
      <p:cViewPr varScale="1">
        <p:scale>
          <a:sx n="105" d="100"/>
          <a:sy n="105" d="100"/>
        </p:scale>
        <p:origin x="13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Davis" userId="2f72db26affb6aca" providerId="LiveId" clId="{9096765F-4B42-47C4-ABC7-316C9C9CA42F}"/>
    <pc:docChg chg="undo custSel addSld delSld modSld delMainMaster">
      <pc:chgData name="Lucy Davis" userId="2f72db26affb6aca" providerId="LiveId" clId="{9096765F-4B42-47C4-ABC7-316C9C9CA42F}" dt="2023-09-27T09:09:04.516" v="141" actId="14100"/>
      <pc:docMkLst>
        <pc:docMk/>
      </pc:docMkLst>
      <pc:sldChg chg="del">
        <pc:chgData name="Lucy Davis" userId="2f72db26affb6aca" providerId="LiveId" clId="{9096765F-4B42-47C4-ABC7-316C9C9CA42F}" dt="2023-09-27T08:59:06.772" v="8" actId="47"/>
        <pc:sldMkLst>
          <pc:docMk/>
          <pc:sldMk cId="3859295063" sldId="256"/>
        </pc:sldMkLst>
      </pc:sldChg>
      <pc:sldChg chg="del">
        <pc:chgData name="Lucy Davis" userId="2f72db26affb6aca" providerId="LiveId" clId="{9096765F-4B42-47C4-ABC7-316C9C9CA42F}" dt="2023-09-27T08:59:08.892" v="9" actId="47"/>
        <pc:sldMkLst>
          <pc:docMk/>
          <pc:sldMk cId="3756898836" sldId="257"/>
        </pc:sldMkLst>
      </pc:sldChg>
      <pc:sldChg chg="addSp delSp modSp setBg">
        <pc:chgData name="Lucy Davis" userId="2f72db26affb6aca" providerId="LiveId" clId="{9096765F-4B42-47C4-ABC7-316C9C9CA42F}" dt="2023-09-27T08:59:46.882" v="15" actId="21"/>
        <pc:sldMkLst>
          <pc:docMk/>
          <pc:sldMk cId="2279930685" sldId="258"/>
        </pc:sldMkLst>
        <pc:spChg chg="add mod">
          <ac:chgData name="Lucy Davis" userId="2f72db26affb6aca" providerId="LiveId" clId="{9096765F-4B42-47C4-ABC7-316C9C9CA42F}" dt="2023-09-27T08:59:46.882" v="15" actId="21"/>
          <ac:spMkLst>
            <pc:docMk/>
            <pc:sldMk cId="2279930685" sldId="258"/>
            <ac:spMk id="2" creationId="{1D993195-FFF4-A1D4-D087-9DE94BC99454}"/>
          </ac:spMkLst>
        </pc:spChg>
        <pc:picChg chg="del">
          <ac:chgData name="Lucy Davis" userId="2f72db26affb6aca" providerId="LiveId" clId="{9096765F-4B42-47C4-ABC7-316C9C9CA42F}" dt="2023-09-27T08:59:46.882" v="15" actId="21"/>
          <ac:picMkLst>
            <pc:docMk/>
            <pc:sldMk cId="2279930685" sldId="258"/>
            <ac:picMk id="3078" creationId="{00000000-0000-0000-0000-000000000000}"/>
          </ac:picMkLst>
        </pc:picChg>
      </pc:sldChg>
      <pc:sldChg chg="addSp delSp modSp mod setBg">
        <pc:chgData name="Lucy Davis" userId="2f72db26affb6aca" providerId="LiveId" clId="{9096765F-4B42-47C4-ABC7-316C9C9CA42F}" dt="2023-09-27T09:09:04.516" v="141" actId="14100"/>
        <pc:sldMkLst>
          <pc:docMk/>
          <pc:sldMk cId="409329359" sldId="259"/>
        </pc:sldMkLst>
        <pc:spChg chg="add del mod">
          <ac:chgData name="Lucy Davis" userId="2f72db26affb6aca" providerId="LiveId" clId="{9096765F-4B42-47C4-ABC7-316C9C9CA42F}" dt="2023-09-27T09:00:03.412" v="20" actId="478"/>
          <ac:spMkLst>
            <pc:docMk/>
            <pc:sldMk cId="409329359" sldId="259"/>
            <ac:spMk id="2" creationId="{FAF85A35-7FF6-7FFB-1AE0-82AC7476B1DD}"/>
          </ac:spMkLst>
        </pc:spChg>
        <pc:spChg chg="mod">
          <ac:chgData name="Lucy Davis" userId="2f72db26affb6aca" providerId="LiveId" clId="{9096765F-4B42-47C4-ABC7-316C9C9CA42F}" dt="2023-09-27T09:09:04.516" v="141" actId="14100"/>
          <ac:spMkLst>
            <pc:docMk/>
            <pc:sldMk cId="409329359" sldId="259"/>
            <ac:spMk id="4" creationId="{00000000-0000-0000-0000-000000000000}"/>
          </ac:spMkLst>
        </pc:spChg>
        <pc:picChg chg="del">
          <ac:chgData name="Lucy Davis" userId="2f72db26affb6aca" providerId="LiveId" clId="{9096765F-4B42-47C4-ABC7-316C9C9CA42F}" dt="2023-09-27T08:59:51.542" v="16" actId="21"/>
          <ac:picMkLst>
            <pc:docMk/>
            <pc:sldMk cId="409329359" sldId="259"/>
            <ac:picMk id="4098" creationId="{00000000-0000-0000-0000-000000000000}"/>
          </ac:picMkLst>
        </pc:picChg>
      </pc:sldChg>
      <pc:sldChg chg="addSp delSp modSp mod setBg">
        <pc:chgData name="Lucy Davis" userId="2f72db26affb6aca" providerId="LiveId" clId="{9096765F-4B42-47C4-ABC7-316C9C9CA42F}" dt="2023-09-27T08:59:43.182" v="14" actId="21"/>
        <pc:sldMkLst>
          <pc:docMk/>
          <pc:sldMk cId="402694824" sldId="260"/>
        </pc:sldMkLst>
        <pc:spChg chg="add mod">
          <ac:chgData name="Lucy Davis" userId="2f72db26affb6aca" providerId="LiveId" clId="{9096765F-4B42-47C4-ABC7-316C9C9CA42F}" dt="2023-09-27T08:59:43.182" v="14" actId="21"/>
          <ac:spMkLst>
            <pc:docMk/>
            <pc:sldMk cId="402694824" sldId="260"/>
            <ac:spMk id="3" creationId="{BB6BAAD3-0B85-3C4C-4C22-B244044F399C}"/>
          </ac:spMkLst>
        </pc:spChg>
        <pc:picChg chg="del">
          <ac:chgData name="Lucy Davis" userId="2f72db26affb6aca" providerId="LiveId" clId="{9096765F-4B42-47C4-ABC7-316C9C9CA42F}" dt="2023-09-27T08:59:43.182" v="14" actId="21"/>
          <ac:picMkLst>
            <pc:docMk/>
            <pc:sldMk cId="402694824" sldId="260"/>
            <ac:picMk id="5126" creationId="{00000000-0000-0000-0000-000000000000}"/>
          </ac:picMkLst>
        </pc:picChg>
      </pc:sldChg>
      <pc:sldChg chg="addSp delSp modSp mod setBg">
        <pc:chgData name="Lucy Davis" userId="2f72db26affb6aca" providerId="LiveId" clId="{9096765F-4B42-47C4-ABC7-316C9C9CA42F}" dt="2023-09-27T09:03:08.323" v="48" actId="255"/>
        <pc:sldMkLst>
          <pc:docMk/>
          <pc:sldMk cId="1594849921" sldId="261"/>
        </pc:sldMkLst>
        <pc:spChg chg="mod">
          <ac:chgData name="Lucy Davis" userId="2f72db26affb6aca" providerId="LiveId" clId="{9096765F-4B42-47C4-ABC7-316C9C9CA42F}" dt="2023-09-27T09:03:08.323" v="48" actId="255"/>
          <ac:spMkLst>
            <pc:docMk/>
            <pc:sldMk cId="1594849921" sldId="261"/>
            <ac:spMk id="4" creationId="{00000000-0000-0000-0000-000000000000}"/>
          </ac:spMkLst>
        </pc:spChg>
        <pc:spChg chg="mod">
          <ac:chgData name="Lucy Davis" userId="2f72db26affb6aca" providerId="LiveId" clId="{9096765F-4B42-47C4-ABC7-316C9C9CA42F}" dt="2023-09-27T09:02:56.623" v="46" actId="26606"/>
          <ac:spMkLst>
            <pc:docMk/>
            <pc:sldMk cId="1594849921" sldId="261"/>
            <ac:spMk id="5" creationId="{00000000-0000-0000-0000-000000000000}"/>
          </ac:spMkLst>
        </pc:spChg>
        <pc:grpChg chg="add">
          <ac:chgData name="Lucy Davis" userId="2f72db26affb6aca" providerId="LiveId" clId="{9096765F-4B42-47C4-ABC7-316C9C9CA42F}" dt="2023-09-27T09:02:56.623" v="46" actId="26606"/>
          <ac:grpSpMkLst>
            <pc:docMk/>
            <pc:sldMk cId="1594849921" sldId="261"/>
            <ac:grpSpMk id="6151" creationId="{434FA563-76F6-CDCF-AEA0-A7B78E44647B}"/>
          </ac:grpSpMkLst>
        </pc:grpChg>
        <pc:picChg chg="add del mod ord">
          <ac:chgData name="Lucy Davis" userId="2f72db26affb6aca" providerId="LiveId" clId="{9096765F-4B42-47C4-ABC7-316C9C9CA42F}" dt="2023-09-27T09:02:57.624" v="47" actId="478"/>
          <ac:picMkLst>
            <pc:docMk/>
            <pc:sldMk cId="1594849921" sldId="261"/>
            <ac:picMk id="6146" creationId="{00000000-0000-0000-0000-000000000000}"/>
          </ac:picMkLst>
        </pc:picChg>
      </pc:sldChg>
      <pc:sldChg chg="addSp delSp modSp mod setBg">
        <pc:chgData name="Lucy Davis" userId="2f72db26affb6aca" providerId="LiveId" clId="{9096765F-4B42-47C4-ABC7-316C9C9CA42F}" dt="2023-09-27T09:03:26.013" v="53" actId="1076"/>
        <pc:sldMkLst>
          <pc:docMk/>
          <pc:sldMk cId="2183377443" sldId="262"/>
        </pc:sldMkLst>
        <pc:spChg chg="mod">
          <ac:chgData name="Lucy Davis" userId="2f72db26affb6aca" providerId="LiveId" clId="{9096765F-4B42-47C4-ABC7-316C9C9CA42F}" dt="2023-09-27T09:03:26.013" v="53" actId="1076"/>
          <ac:spMkLst>
            <pc:docMk/>
            <pc:sldMk cId="2183377443" sldId="262"/>
            <ac:spMk id="3" creationId="{00000000-0000-0000-0000-000000000000}"/>
          </ac:spMkLst>
        </pc:spChg>
        <pc:grpChg chg="add">
          <ac:chgData name="Lucy Davis" userId="2f72db26affb6aca" providerId="LiveId" clId="{9096765F-4B42-47C4-ABC7-316C9C9CA42F}" dt="2023-09-27T09:03:12.003" v="49" actId="26606"/>
          <ac:grpSpMkLst>
            <pc:docMk/>
            <pc:sldMk cId="2183377443" sldId="262"/>
            <ac:grpSpMk id="7175" creationId="{434FA563-76F6-CDCF-AEA0-A7B78E44647B}"/>
          </ac:grpSpMkLst>
        </pc:grpChg>
        <pc:picChg chg="del mod">
          <ac:chgData name="Lucy Davis" userId="2f72db26affb6aca" providerId="LiveId" clId="{9096765F-4B42-47C4-ABC7-316C9C9CA42F}" dt="2023-09-27T09:03:14.453" v="50" actId="478"/>
          <ac:picMkLst>
            <pc:docMk/>
            <pc:sldMk cId="2183377443" sldId="262"/>
            <ac:picMk id="7170" creationId="{00000000-0000-0000-0000-000000000000}"/>
          </ac:picMkLst>
        </pc:picChg>
      </pc:sldChg>
      <pc:sldChg chg="addSp delSp modSp mod setBg">
        <pc:chgData name="Lucy Davis" userId="2f72db26affb6aca" providerId="LiveId" clId="{9096765F-4B42-47C4-ABC7-316C9C9CA42F}" dt="2023-09-27T09:03:44.853" v="57" actId="207"/>
        <pc:sldMkLst>
          <pc:docMk/>
          <pc:sldMk cId="2659688024" sldId="263"/>
        </pc:sldMkLst>
        <pc:spChg chg="mod">
          <ac:chgData name="Lucy Davis" userId="2f72db26affb6aca" providerId="LiveId" clId="{9096765F-4B42-47C4-ABC7-316C9C9CA42F}" dt="2023-09-27T09:03:44.853" v="57" actId="207"/>
          <ac:spMkLst>
            <pc:docMk/>
            <pc:sldMk cId="2659688024" sldId="263"/>
            <ac:spMk id="4" creationId="{00000000-0000-0000-0000-000000000000}"/>
          </ac:spMkLst>
        </pc:spChg>
        <pc:picChg chg="add del">
          <ac:chgData name="Lucy Davis" userId="2f72db26affb6aca" providerId="LiveId" clId="{9096765F-4B42-47C4-ABC7-316C9C9CA42F}" dt="2023-09-27T09:03:35.633" v="56" actId="478"/>
          <ac:picMkLst>
            <pc:docMk/>
            <pc:sldMk cId="2659688024" sldId="263"/>
            <ac:picMk id="6146" creationId="{00000000-0000-0000-0000-000000000000}"/>
          </ac:picMkLst>
        </pc:picChg>
      </pc:sldChg>
      <pc:sldChg chg="delSp modSp mod setBg">
        <pc:chgData name="Lucy Davis" userId="2f72db26affb6aca" providerId="LiveId" clId="{9096765F-4B42-47C4-ABC7-316C9C9CA42F}" dt="2023-09-27T09:04:02.998" v="63" actId="27636"/>
        <pc:sldMkLst>
          <pc:docMk/>
          <pc:sldMk cId="3371610459" sldId="265"/>
        </pc:sldMkLst>
        <pc:spChg chg="mod">
          <ac:chgData name="Lucy Davis" userId="2f72db26affb6aca" providerId="LiveId" clId="{9096765F-4B42-47C4-ABC7-316C9C9CA42F}" dt="2023-09-27T09:04:02.998" v="63" actId="27636"/>
          <ac:spMkLst>
            <pc:docMk/>
            <pc:sldMk cId="3371610459" sldId="265"/>
            <ac:spMk id="2" creationId="{00000000-0000-0000-0000-000000000000}"/>
          </ac:spMkLst>
        </pc:spChg>
        <pc:picChg chg="del">
          <ac:chgData name="Lucy Davis" userId="2f72db26affb6aca" providerId="LiveId" clId="{9096765F-4B42-47C4-ABC7-316C9C9CA42F}" dt="2023-09-27T09:03:54.263" v="58" actId="478"/>
          <ac:picMkLst>
            <pc:docMk/>
            <pc:sldMk cId="3371610459" sldId="265"/>
            <ac:picMk id="10242" creationId="{00000000-0000-0000-0000-000000000000}"/>
          </ac:picMkLst>
        </pc:picChg>
      </pc:sldChg>
      <pc:sldChg chg="delSp modSp mod setBg">
        <pc:chgData name="Lucy Davis" userId="2f72db26affb6aca" providerId="LiveId" clId="{9096765F-4B42-47C4-ABC7-316C9C9CA42F}" dt="2023-09-27T09:04:10.703" v="65" actId="478"/>
        <pc:sldMkLst>
          <pc:docMk/>
          <pc:sldMk cId="763825896" sldId="266"/>
        </pc:sldMkLst>
        <pc:spChg chg="mod">
          <ac:chgData name="Lucy Davis" userId="2f72db26affb6aca" providerId="LiveId" clId="{9096765F-4B42-47C4-ABC7-316C9C9CA42F}" dt="2023-09-27T09:04:09.283" v="64" actId="207"/>
          <ac:spMkLst>
            <pc:docMk/>
            <pc:sldMk cId="763825896" sldId="266"/>
            <ac:spMk id="4" creationId="{00000000-0000-0000-0000-000000000000}"/>
          </ac:spMkLst>
        </pc:spChg>
        <pc:picChg chg="del">
          <ac:chgData name="Lucy Davis" userId="2f72db26affb6aca" providerId="LiveId" clId="{9096765F-4B42-47C4-ABC7-316C9C9CA42F}" dt="2023-09-27T09:04:10.703" v="65" actId="478"/>
          <ac:picMkLst>
            <pc:docMk/>
            <pc:sldMk cId="763825896" sldId="266"/>
            <ac:picMk id="6146" creationId="{00000000-0000-0000-0000-000000000000}"/>
          </ac:picMkLst>
        </pc:picChg>
      </pc:sldChg>
      <pc:sldChg chg="delSp modSp mod setBg">
        <pc:chgData name="Lucy Davis" userId="2f72db26affb6aca" providerId="LiveId" clId="{9096765F-4B42-47C4-ABC7-316C9C9CA42F}" dt="2023-09-27T09:04:16.923" v="67" actId="14100"/>
        <pc:sldMkLst>
          <pc:docMk/>
          <pc:sldMk cId="2438649949" sldId="267"/>
        </pc:sldMkLst>
        <pc:spChg chg="mod">
          <ac:chgData name="Lucy Davis" userId="2f72db26affb6aca" providerId="LiveId" clId="{9096765F-4B42-47C4-ABC7-316C9C9CA42F}" dt="2023-09-27T09:04:16.923" v="67" actId="14100"/>
          <ac:spMkLst>
            <pc:docMk/>
            <pc:sldMk cId="2438649949" sldId="267"/>
            <ac:spMk id="3" creationId="{00000000-0000-0000-0000-000000000000}"/>
          </ac:spMkLst>
        </pc:spChg>
        <pc:picChg chg="del">
          <ac:chgData name="Lucy Davis" userId="2f72db26affb6aca" providerId="LiveId" clId="{9096765F-4B42-47C4-ABC7-316C9C9CA42F}" dt="2023-09-27T09:04:13.153" v="66" actId="478"/>
          <ac:picMkLst>
            <pc:docMk/>
            <pc:sldMk cId="2438649949" sldId="267"/>
            <ac:picMk id="11266" creationId="{00000000-0000-0000-0000-000000000000}"/>
          </ac:picMkLst>
        </pc:picChg>
      </pc:sldChg>
      <pc:sldChg chg="delSp modSp mod setBg">
        <pc:chgData name="Lucy Davis" userId="2f72db26affb6aca" providerId="LiveId" clId="{9096765F-4B42-47C4-ABC7-316C9C9CA42F}" dt="2023-09-27T09:08:55.077" v="140" actId="14100"/>
        <pc:sldMkLst>
          <pc:docMk/>
          <pc:sldMk cId="3826581939" sldId="268"/>
        </pc:sldMkLst>
        <pc:spChg chg="mod">
          <ac:chgData name="Lucy Davis" userId="2f72db26affb6aca" providerId="LiveId" clId="{9096765F-4B42-47C4-ABC7-316C9C9CA42F}" dt="2023-09-27T09:08:55.077" v="140" actId="14100"/>
          <ac:spMkLst>
            <pc:docMk/>
            <pc:sldMk cId="3826581939" sldId="268"/>
            <ac:spMk id="3" creationId="{00000000-0000-0000-0000-000000000000}"/>
          </ac:spMkLst>
        </pc:spChg>
        <pc:picChg chg="del">
          <ac:chgData name="Lucy Davis" userId="2f72db26affb6aca" providerId="LiveId" clId="{9096765F-4B42-47C4-ABC7-316C9C9CA42F}" dt="2023-09-27T09:04:19.973" v="68" actId="478"/>
          <ac:picMkLst>
            <pc:docMk/>
            <pc:sldMk cId="3826581939" sldId="268"/>
            <ac:picMk id="1026" creationId="{DCB2C39B-623F-BA33-6D66-0C3885D239F9}"/>
          </ac:picMkLst>
        </pc:picChg>
      </pc:sldChg>
      <pc:sldChg chg="delSp setBg">
        <pc:chgData name="Lucy Davis" userId="2f72db26affb6aca" providerId="LiveId" clId="{9096765F-4B42-47C4-ABC7-316C9C9CA42F}" dt="2023-09-27T09:04:22.283" v="69" actId="478"/>
        <pc:sldMkLst>
          <pc:docMk/>
          <pc:sldMk cId="3588395928" sldId="269"/>
        </pc:sldMkLst>
        <pc:picChg chg="del">
          <ac:chgData name="Lucy Davis" userId="2f72db26affb6aca" providerId="LiveId" clId="{9096765F-4B42-47C4-ABC7-316C9C9CA42F}" dt="2023-09-27T09:04:22.283" v="69" actId="478"/>
          <ac:picMkLst>
            <pc:docMk/>
            <pc:sldMk cId="3588395928" sldId="269"/>
            <ac:picMk id="2050" creationId="{970FD6D8-1DCB-260C-2F3F-C076ECE224EC}"/>
          </ac:picMkLst>
        </pc:picChg>
      </pc:sldChg>
      <pc:sldChg chg="delSp setBg">
        <pc:chgData name="Lucy Davis" userId="2f72db26affb6aca" providerId="LiveId" clId="{9096765F-4B42-47C4-ABC7-316C9C9CA42F}" dt="2023-09-27T09:04:25.363" v="70" actId="478"/>
        <pc:sldMkLst>
          <pc:docMk/>
          <pc:sldMk cId="3006985473" sldId="270"/>
        </pc:sldMkLst>
        <pc:picChg chg="del">
          <ac:chgData name="Lucy Davis" userId="2f72db26affb6aca" providerId="LiveId" clId="{9096765F-4B42-47C4-ABC7-316C9C9CA42F}" dt="2023-09-27T09:04:25.363" v="70" actId="478"/>
          <ac:picMkLst>
            <pc:docMk/>
            <pc:sldMk cId="3006985473" sldId="270"/>
            <ac:picMk id="4098" creationId="{6516058F-A4F0-2F5D-8644-691519CF8A9F}"/>
          </ac:picMkLst>
        </pc:picChg>
      </pc:sldChg>
      <pc:sldChg chg="delSp setBg">
        <pc:chgData name="Lucy Davis" userId="2f72db26affb6aca" providerId="LiveId" clId="{9096765F-4B42-47C4-ABC7-316C9C9CA42F}" dt="2023-09-27T09:04:29.433" v="71" actId="478"/>
        <pc:sldMkLst>
          <pc:docMk/>
          <pc:sldMk cId="2098728171" sldId="271"/>
        </pc:sldMkLst>
        <pc:picChg chg="del">
          <ac:chgData name="Lucy Davis" userId="2f72db26affb6aca" providerId="LiveId" clId="{9096765F-4B42-47C4-ABC7-316C9C9CA42F}" dt="2023-09-27T09:04:29.433" v="71" actId="478"/>
          <ac:picMkLst>
            <pc:docMk/>
            <pc:sldMk cId="2098728171" sldId="271"/>
            <ac:picMk id="5122" creationId="{8F0A762C-6D0E-752C-36F7-482CFE90B5BF}"/>
          </ac:picMkLst>
        </pc:picChg>
      </pc:sldChg>
      <pc:sldChg chg="delSp modSp mod setBg">
        <pc:chgData name="Lucy Davis" userId="2f72db26affb6aca" providerId="LiveId" clId="{9096765F-4B42-47C4-ABC7-316C9C9CA42F}" dt="2023-09-27T09:04:34.953" v="73" actId="14100"/>
        <pc:sldMkLst>
          <pc:docMk/>
          <pc:sldMk cId="910497909" sldId="272"/>
        </pc:sldMkLst>
        <pc:spChg chg="mod">
          <ac:chgData name="Lucy Davis" userId="2f72db26affb6aca" providerId="LiveId" clId="{9096765F-4B42-47C4-ABC7-316C9C9CA42F}" dt="2023-09-27T09:04:34.953" v="73" actId="14100"/>
          <ac:spMkLst>
            <pc:docMk/>
            <pc:sldMk cId="910497909" sldId="272"/>
            <ac:spMk id="3" creationId="{7192A1E9-50C9-684E-A59B-75EAA94FA635}"/>
          </ac:spMkLst>
        </pc:spChg>
        <pc:picChg chg="del">
          <ac:chgData name="Lucy Davis" userId="2f72db26affb6aca" providerId="LiveId" clId="{9096765F-4B42-47C4-ABC7-316C9C9CA42F}" dt="2023-09-27T09:04:31.493" v="72" actId="478"/>
          <ac:picMkLst>
            <pc:docMk/>
            <pc:sldMk cId="910497909" sldId="272"/>
            <ac:picMk id="3074" creationId="{4C095C73-F5C2-A562-8DB1-C78E08869B2C}"/>
          </ac:picMkLst>
        </pc:picChg>
      </pc:sldChg>
      <pc:sldChg chg="delSp setBg">
        <pc:chgData name="Lucy Davis" userId="2f72db26affb6aca" providerId="LiveId" clId="{9096765F-4B42-47C4-ABC7-316C9C9CA42F}" dt="2023-09-27T09:04:36.893" v="74" actId="478"/>
        <pc:sldMkLst>
          <pc:docMk/>
          <pc:sldMk cId="2212800421" sldId="273"/>
        </pc:sldMkLst>
        <pc:picChg chg="del">
          <ac:chgData name="Lucy Davis" userId="2f72db26affb6aca" providerId="LiveId" clId="{9096765F-4B42-47C4-ABC7-316C9C9CA42F}" dt="2023-09-27T09:04:36.893" v="74" actId="478"/>
          <ac:picMkLst>
            <pc:docMk/>
            <pc:sldMk cId="2212800421" sldId="273"/>
            <ac:picMk id="6146" creationId="{AD3C556A-5446-AB4B-2CD7-2414EF7C99A4}"/>
          </ac:picMkLst>
        </pc:picChg>
      </pc:sldChg>
      <pc:sldChg chg="addSp delSp modSp del mod">
        <pc:chgData name="Lucy Davis" userId="2f72db26affb6aca" providerId="LiveId" clId="{9096765F-4B42-47C4-ABC7-316C9C9CA42F}" dt="2023-09-27T09:04:46.073" v="76" actId="2696"/>
        <pc:sldMkLst>
          <pc:docMk/>
          <pc:sldMk cId="343179720" sldId="274"/>
        </pc:sldMkLst>
        <pc:spChg chg="add mod">
          <ac:chgData name="Lucy Davis" userId="2f72db26affb6aca" providerId="LiveId" clId="{9096765F-4B42-47C4-ABC7-316C9C9CA42F}" dt="2023-09-27T09:04:41.223" v="75" actId="478"/>
          <ac:spMkLst>
            <pc:docMk/>
            <pc:sldMk cId="343179720" sldId="274"/>
            <ac:spMk id="4" creationId="{7A4F126E-889B-B982-B4E2-C9844EFA0EA7}"/>
          </ac:spMkLst>
        </pc:spChg>
        <pc:picChg chg="del">
          <ac:chgData name="Lucy Davis" userId="2f72db26affb6aca" providerId="LiveId" clId="{9096765F-4B42-47C4-ABC7-316C9C9CA42F}" dt="2023-09-27T09:04:41.223" v="75" actId="478"/>
          <ac:picMkLst>
            <pc:docMk/>
            <pc:sldMk cId="343179720" sldId="274"/>
            <ac:picMk id="9" creationId="{B1490B55-02F9-1F2F-B46C-7B4C143DD6B8}"/>
          </ac:picMkLst>
        </pc:picChg>
      </pc:sldChg>
      <pc:sldChg chg="delSp modSp mod setBg">
        <pc:chgData name="Lucy Davis" userId="2f72db26affb6aca" providerId="LiveId" clId="{9096765F-4B42-47C4-ABC7-316C9C9CA42F}" dt="2023-09-27T09:04:58.483" v="79" actId="478"/>
        <pc:sldMkLst>
          <pc:docMk/>
          <pc:sldMk cId="3572204018" sldId="275"/>
        </pc:sldMkLst>
        <pc:spChg chg="mod">
          <ac:chgData name="Lucy Davis" userId="2f72db26affb6aca" providerId="LiveId" clId="{9096765F-4B42-47C4-ABC7-316C9C9CA42F}" dt="2023-09-27T09:04:52.333" v="77" actId="207"/>
          <ac:spMkLst>
            <pc:docMk/>
            <pc:sldMk cId="3572204018" sldId="275"/>
            <ac:spMk id="2" creationId="{52DF568A-BC5E-8690-EF83-470C9714D5AC}"/>
          </ac:spMkLst>
        </pc:spChg>
        <pc:spChg chg="mod">
          <ac:chgData name="Lucy Davis" userId="2f72db26affb6aca" providerId="LiveId" clId="{9096765F-4B42-47C4-ABC7-316C9C9CA42F}" dt="2023-09-27T09:04:57.013" v="78" actId="207"/>
          <ac:spMkLst>
            <pc:docMk/>
            <pc:sldMk cId="3572204018" sldId="275"/>
            <ac:spMk id="3" creationId="{9ADDF52A-0CF6-43C2-25EE-5C8F9B8B12AF}"/>
          </ac:spMkLst>
        </pc:spChg>
        <pc:picChg chg="del">
          <ac:chgData name="Lucy Davis" userId="2f72db26affb6aca" providerId="LiveId" clId="{9096765F-4B42-47C4-ABC7-316C9C9CA42F}" dt="2023-09-27T09:04:58.483" v="79" actId="478"/>
          <ac:picMkLst>
            <pc:docMk/>
            <pc:sldMk cId="3572204018" sldId="275"/>
            <ac:picMk id="7172" creationId="{05549C35-F2AA-5481-ABDA-3663CA42EBAC}"/>
          </ac:picMkLst>
        </pc:picChg>
      </pc:sldChg>
      <pc:sldChg chg="delSp modSp mod setBg">
        <pc:chgData name="Lucy Davis" userId="2f72db26affb6aca" providerId="LiveId" clId="{9096765F-4B42-47C4-ABC7-316C9C9CA42F}" dt="2023-09-27T09:08:43.907" v="136" actId="14100"/>
        <pc:sldMkLst>
          <pc:docMk/>
          <pc:sldMk cId="1047986030" sldId="276"/>
        </pc:sldMkLst>
        <pc:spChg chg="mod">
          <ac:chgData name="Lucy Davis" userId="2f72db26affb6aca" providerId="LiveId" clId="{9096765F-4B42-47C4-ABC7-316C9C9CA42F}" dt="2023-09-27T09:08:43.907" v="136" actId="14100"/>
          <ac:spMkLst>
            <pc:docMk/>
            <pc:sldMk cId="1047986030" sldId="276"/>
            <ac:spMk id="3" creationId="{1A79EFFC-6D46-94B0-B2FB-E373D58EF891}"/>
          </ac:spMkLst>
        </pc:spChg>
        <pc:picChg chg="del">
          <ac:chgData name="Lucy Davis" userId="2f72db26affb6aca" providerId="LiveId" clId="{9096765F-4B42-47C4-ABC7-316C9C9CA42F}" dt="2023-09-27T09:05:00.993" v="80" actId="478"/>
          <ac:picMkLst>
            <pc:docMk/>
            <pc:sldMk cId="1047986030" sldId="276"/>
            <ac:picMk id="8196" creationId="{49CFFDAE-F541-E035-1F50-659CD1669FAB}"/>
          </ac:picMkLst>
        </pc:picChg>
      </pc:sldChg>
      <pc:sldChg chg="delSp setBg">
        <pc:chgData name="Lucy Davis" userId="2f72db26affb6aca" providerId="LiveId" clId="{9096765F-4B42-47C4-ABC7-316C9C9CA42F}" dt="2023-09-27T09:05:05.833" v="82" actId="478"/>
        <pc:sldMkLst>
          <pc:docMk/>
          <pc:sldMk cId="1185709177" sldId="277"/>
        </pc:sldMkLst>
        <pc:picChg chg="del">
          <ac:chgData name="Lucy Davis" userId="2f72db26affb6aca" providerId="LiveId" clId="{9096765F-4B42-47C4-ABC7-316C9C9CA42F}" dt="2023-09-27T09:05:05.833" v="82" actId="478"/>
          <ac:picMkLst>
            <pc:docMk/>
            <pc:sldMk cId="1185709177" sldId="277"/>
            <ac:picMk id="9218" creationId="{B0D75356-F0EB-9983-D9EE-D2382C6980E9}"/>
          </ac:picMkLst>
        </pc:picChg>
      </pc:sldChg>
      <pc:sldChg chg="delSp modSp mod setBg">
        <pc:chgData name="Lucy Davis" userId="2f72db26affb6aca" providerId="LiveId" clId="{9096765F-4B42-47C4-ABC7-316C9C9CA42F}" dt="2023-09-27T09:08:36.460" v="134" actId="14100"/>
        <pc:sldMkLst>
          <pc:docMk/>
          <pc:sldMk cId="503499314" sldId="278"/>
        </pc:sldMkLst>
        <pc:spChg chg="mod">
          <ac:chgData name="Lucy Davis" userId="2f72db26affb6aca" providerId="LiveId" clId="{9096765F-4B42-47C4-ABC7-316C9C9CA42F}" dt="2023-09-27T09:08:36.460" v="134" actId="14100"/>
          <ac:spMkLst>
            <pc:docMk/>
            <pc:sldMk cId="503499314" sldId="278"/>
            <ac:spMk id="3" creationId="{43C44637-D76D-E4CF-A57A-20504B7DB226}"/>
          </ac:spMkLst>
        </pc:spChg>
        <pc:picChg chg="del">
          <ac:chgData name="Lucy Davis" userId="2f72db26affb6aca" providerId="LiveId" clId="{9096765F-4B42-47C4-ABC7-316C9C9CA42F}" dt="2023-09-27T09:05:08.269" v="83" actId="478"/>
          <ac:picMkLst>
            <pc:docMk/>
            <pc:sldMk cId="503499314" sldId="278"/>
            <ac:picMk id="10242" creationId="{FE3DFE4A-CDAD-1375-BE28-46AECD36DC59}"/>
          </ac:picMkLst>
        </pc:picChg>
      </pc:sldChg>
      <pc:sldChg chg="addSp delSp modSp del setBg">
        <pc:chgData name="Lucy Davis" userId="2f72db26affb6aca" providerId="LiveId" clId="{9096765F-4B42-47C4-ABC7-316C9C9CA42F}" dt="2023-09-27T09:05:27.713" v="85" actId="47"/>
        <pc:sldMkLst>
          <pc:docMk/>
          <pc:sldMk cId="214531222" sldId="279"/>
        </pc:sldMkLst>
        <pc:spChg chg="add mod">
          <ac:chgData name="Lucy Davis" userId="2f72db26affb6aca" providerId="LiveId" clId="{9096765F-4B42-47C4-ABC7-316C9C9CA42F}" dt="2023-09-27T09:05:10.083" v="84" actId="478"/>
          <ac:spMkLst>
            <pc:docMk/>
            <pc:sldMk cId="214531222" sldId="279"/>
            <ac:spMk id="2" creationId="{E2F3A83A-CF53-887A-65A0-8C467A1095AE}"/>
          </ac:spMkLst>
        </pc:spChg>
        <pc:picChg chg="del">
          <ac:chgData name="Lucy Davis" userId="2f72db26affb6aca" providerId="LiveId" clId="{9096765F-4B42-47C4-ABC7-316C9C9CA42F}" dt="2023-09-27T09:05:10.083" v="84" actId="478"/>
          <ac:picMkLst>
            <pc:docMk/>
            <pc:sldMk cId="214531222" sldId="279"/>
            <ac:picMk id="11266" creationId="{7EE93999-4C9C-1D35-76E7-71D47EACE09E}"/>
          </ac:picMkLst>
        </pc:picChg>
      </pc:sldChg>
      <pc:sldChg chg="delSp setBg">
        <pc:chgData name="Lucy Davis" userId="2f72db26affb6aca" providerId="LiveId" clId="{9096765F-4B42-47C4-ABC7-316C9C9CA42F}" dt="2023-09-27T09:05:03.233" v="81" actId="478"/>
        <pc:sldMkLst>
          <pc:docMk/>
          <pc:sldMk cId="2784558311" sldId="280"/>
        </pc:sldMkLst>
        <pc:picChg chg="del">
          <ac:chgData name="Lucy Davis" userId="2f72db26affb6aca" providerId="LiveId" clId="{9096765F-4B42-47C4-ABC7-316C9C9CA42F}" dt="2023-09-27T09:05:03.233" v="81" actId="478"/>
          <ac:picMkLst>
            <pc:docMk/>
            <pc:sldMk cId="2784558311" sldId="280"/>
            <ac:picMk id="12290" creationId="{BCD654F2-E11C-38F6-23C1-26BD14A56FB0}"/>
          </ac:picMkLst>
        </pc:picChg>
      </pc:sldChg>
      <pc:sldChg chg="delSp modSp setBg">
        <pc:chgData name="Lucy Davis" userId="2f72db26affb6aca" providerId="LiveId" clId="{9096765F-4B42-47C4-ABC7-316C9C9CA42F}" dt="2023-09-27T09:05:29.793" v="87" actId="478"/>
        <pc:sldMkLst>
          <pc:docMk/>
          <pc:sldMk cId="1779311840" sldId="281"/>
        </pc:sldMkLst>
        <pc:picChg chg="del mod">
          <ac:chgData name="Lucy Davis" userId="2f72db26affb6aca" providerId="LiveId" clId="{9096765F-4B42-47C4-ABC7-316C9C9CA42F}" dt="2023-09-27T09:05:29.793" v="87" actId="478"/>
          <ac:picMkLst>
            <pc:docMk/>
            <pc:sldMk cId="1779311840" sldId="281"/>
            <ac:picMk id="13314" creationId="{7FFD7672-C61E-580E-A519-70D4CF9ED8DF}"/>
          </ac:picMkLst>
        </pc:picChg>
      </pc:sldChg>
      <pc:sldChg chg="delSp setBg">
        <pc:chgData name="Lucy Davis" userId="2f72db26affb6aca" providerId="LiveId" clId="{9096765F-4B42-47C4-ABC7-316C9C9CA42F}" dt="2023-09-27T09:05:33.163" v="88" actId="478"/>
        <pc:sldMkLst>
          <pc:docMk/>
          <pc:sldMk cId="3474958183" sldId="282"/>
        </pc:sldMkLst>
        <pc:picChg chg="del">
          <ac:chgData name="Lucy Davis" userId="2f72db26affb6aca" providerId="LiveId" clId="{9096765F-4B42-47C4-ABC7-316C9C9CA42F}" dt="2023-09-27T09:05:33.163" v="88" actId="478"/>
          <ac:picMkLst>
            <pc:docMk/>
            <pc:sldMk cId="3474958183" sldId="282"/>
            <ac:picMk id="15362" creationId="{B0739397-4A85-33E1-61DF-4869980BE31F}"/>
          </ac:picMkLst>
        </pc:picChg>
      </pc:sldChg>
      <pc:sldChg chg="delSp setBg">
        <pc:chgData name="Lucy Davis" userId="2f72db26affb6aca" providerId="LiveId" clId="{9096765F-4B42-47C4-ABC7-316C9C9CA42F}" dt="2023-09-27T09:05:35.033" v="89" actId="478"/>
        <pc:sldMkLst>
          <pc:docMk/>
          <pc:sldMk cId="1510204072" sldId="283"/>
        </pc:sldMkLst>
        <pc:picChg chg="del">
          <ac:chgData name="Lucy Davis" userId="2f72db26affb6aca" providerId="LiveId" clId="{9096765F-4B42-47C4-ABC7-316C9C9CA42F}" dt="2023-09-27T09:05:35.033" v="89" actId="478"/>
          <ac:picMkLst>
            <pc:docMk/>
            <pc:sldMk cId="1510204072" sldId="283"/>
            <ac:picMk id="13314" creationId="{7FFD7672-C61E-580E-A519-70D4CF9ED8DF}"/>
          </ac:picMkLst>
        </pc:picChg>
      </pc:sldChg>
      <pc:sldChg chg="delSp setBg">
        <pc:chgData name="Lucy Davis" userId="2f72db26affb6aca" providerId="LiveId" clId="{9096765F-4B42-47C4-ABC7-316C9C9CA42F}" dt="2023-09-27T09:05:38.633" v="90" actId="478"/>
        <pc:sldMkLst>
          <pc:docMk/>
          <pc:sldMk cId="2751576822" sldId="284"/>
        </pc:sldMkLst>
        <pc:picChg chg="del">
          <ac:chgData name="Lucy Davis" userId="2f72db26affb6aca" providerId="LiveId" clId="{9096765F-4B42-47C4-ABC7-316C9C9CA42F}" dt="2023-09-27T09:05:38.633" v="90" actId="478"/>
          <ac:picMkLst>
            <pc:docMk/>
            <pc:sldMk cId="2751576822" sldId="284"/>
            <ac:picMk id="17410" creationId="{D66EBA45-3B3C-6912-0499-0F206E148257}"/>
          </ac:picMkLst>
        </pc:picChg>
      </pc:sldChg>
      <pc:sldChg chg="delSp modSp mod setBg">
        <pc:chgData name="Lucy Davis" userId="2f72db26affb6aca" providerId="LiveId" clId="{9096765F-4B42-47C4-ABC7-316C9C9CA42F}" dt="2023-09-27T09:08:29.036" v="133" actId="1076"/>
        <pc:sldMkLst>
          <pc:docMk/>
          <pc:sldMk cId="989160575" sldId="285"/>
        </pc:sldMkLst>
        <pc:spChg chg="mod">
          <ac:chgData name="Lucy Davis" userId="2f72db26affb6aca" providerId="LiveId" clId="{9096765F-4B42-47C4-ABC7-316C9C9CA42F}" dt="2023-09-27T09:08:29.036" v="133" actId="1076"/>
          <ac:spMkLst>
            <pc:docMk/>
            <pc:sldMk cId="989160575" sldId="285"/>
            <ac:spMk id="3" creationId="{A0595A6B-6A29-907B-B4FC-7C331D63FAA4}"/>
          </ac:spMkLst>
        </pc:spChg>
        <pc:picChg chg="del">
          <ac:chgData name="Lucy Davis" userId="2f72db26affb6aca" providerId="LiveId" clId="{9096765F-4B42-47C4-ABC7-316C9C9CA42F}" dt="2023-09-27T09:05:41.563" v="91" actId="478"/>
          <ac:picMkLst>
            <pc:docMk/>
            <pc:sldMk cId="989160575" sldId="285"/>
            <ac:picMk id="13314" creationId="{7FFD7672-C61E-580E-A519-70D4CF9ED8DF}"/>
          </ac:picMkLst>
        </pc:picChg>
      </pc:sldChg>
      <pc:sldChg chg="delSp modSp mod setBg">
        <pc:chgData name="Lucy Davis" userId="2f72db26affb6aca" providerId="LiveId" clId="{9096765F-4B42-47C4-ABC7-316C9C9CA42F}" dt="2023-09-27T09:08:24.139" v="132" actId="14100"/>
        <pc:sldMkLst>
          <pc:docMk/>
          <pc:sldMk cId="3493010882" sldId="286"/>
        </pc:sldMkLst>
        <pc:spChg chg="mod">
          <ac:chgData name="Lucy Davis" userId="2f72db26affb6aca" providerId="LiveId" clId="{9096765F-4B42-47C4-ABC7-316C9C9CA42F}" dt="2023-09-27T09:08:24.139" v="132" actId="14100"/>
          <ac:spMkLst>
            <pc:docMk/>
            <pc:sldMk cId="3493010882" sldId="286"/>
            <ac:spMk id="3" creationId="{9D1B7E5D-EF24-FD0E-53C1-4BBB186BF4C9}"/>
          </ac:spMkLst>
        </pc:spChg>
        <pc:picChg chg="del">
          <ac:chgData name="Lucy Davis" userId="2f72db26affb6aca" providerId="LiveId" clId="{9096765F-4B42-47C4-ABC7-316C9C9CA42F}" dt="2023-09-27T09:05:43.923" v="92" actId="478"/>
          <ac:picMkLst>
            <pc:docMk/>
            <pc:sldMk cId="3493010882" sldId="286"/>
            <ac:picMk id="19458" creationId="{119F27B5-333E-F7F4-1A7C-8D91EF7E6803}"/>
          </ac:picMkLst>
        </pc:picChg>
      </pc:sldChg>
      <pc:sldChg chg="delSp setBg">
        <pc:chgData name="Lucy Davis" userId="2f72db26affb6aca" providerId="LiveId" clId="{9096765F-4B42-47C4-ABC7-316C9C9CA42F}" dt="2023-09-27T09:05:49.733" v="94" actId="478"/>
        <pc:sldMkLst>
          <pc:docMk/>
          <pc:sldMk cId="3310442295" sldId="287"/>
        </pc:sldMkLst>
        <pc:picChg chg="del">
          <ac:chgData name="Lucy Davis" userId="2f72db26affb6aca" providerId="LiveId" clId="{9096765F-4B42-47C4-ABC7-316C9C9CA42F}" dt="2023-09-27T09:05:49.733" v="94" actId="478"/>
          <ac:picMkLst>
            <pc:docMk/>
            <pc:sldMk cId="3310442295" sldId="287"/>
            <ac:picMk id="22530" creationId="{0DEF0325-B27E-95F0-EA17-7DC7342D88A1}"/>
          </ac:picMkLst>
        </pc:picChg>
      </pc:sldChg>
      <pc:sldChg chg="delSp modSp mod setBg">
        <pc:chgData name="Lucy Davis" userId="2f72db26affb6aca" providerId="LiveId" clId="{9096765F-4B42-47C4-ABC7-316C9C9CA42F}" dt="2023-09-27T09:08:19.749" v="131" actId="14100"/>
        <pc:sldMkLst>
          <pc:docMk/>
          <pc:sldMk cId="2983029445" sldId="288"/>
        </pc:sldMkLst>
        <pc:spChg chg="mod">
          <ac:chgData name="Lucy Davis" userId="2f72db26affb6aca" providerId="LiveId" clId="{9096765F-4B42-47C4-ABC7-316C9C9CA42F}" dt="2023-09-27T09:08:19.749" v="131" actId="14100"/>
          <ac:spMkLst>
            <pc:docMk/>
            <pc:sldMk cId="2983029445" sldId="288"/>
            <ac:spMk id="2" creationId="{26884EBF-FC2A-6212-E179-3735BDA9E2CB}"/>
          </ac:spMkLst>
        </pc:spChg>
        <pc:picChg chg="del">
          <ac:chgData name="Lucy Davis" userId="2f72db26affb6aca" providerId="LiveId" clId="{9096765F-4B42-47C4-ABC7-316C9C9CA42F}" dt="2023-09-27T09:05:47.534" v="93" actId="478"/>
          <ac:picMkLst>
            <pc:docMk/>
            <pc:sldMk cId="2983029445" sldId="288"/>
            <ac:picMk id="23554" creationId="{CF5EB8BD-24A9-862A-E94C-9F3F2C6391C8}"/>
          </ac:picMkLst>
        </pc:picChg>
      </pc:sldChg>
      <pc:sldChg chg="delSp setBg">
        <pc:chgData name="Lucy Davis" userId="2f72db26affb6aca" providerId="LiveId" clId="{9096765F-4B42-47C4-ABC7-316C9C9CA42F}" dt="2023-09-27T09:05:53.383" v="95" actId="478"/>
        <pc:sldMkLst>
          <pc:docMk/>
          <pc:sldMk cId="3152896676" sldId="289"/>
        </pc:sldMkLst>
        <pc:picChg chg="del">
          <ac:chgData name="Lucy Davis" userId="2f72db26affb6aca" providerId="LiveId" clId="{9096765F-4B42-47C4-ABC7-316C9C9CA42F}" dt="2023-09-27T09:05:53.383" v="95" actId="478"/>
          <ac:picMkLst>
            <pc:docMk/>
            <pc:sldMk cId="3152896676" sldId="289"/>
            <ac:picMk id="24578" creationId="{5F00A28E-4A91-7D36-85B6-C46236C95369}"/>
          </ac:picMkLst>
        </pc:picChg>
      </pc:sldChg>
      <pc:sldChg chg="delSp del setBg">
        <pc:chgData name="Lucy Davis" userId="2f72db26affb6aca" providerId="LiveId" clId="{9096765F-4B42-47C4-ABC7-316C9C9CA42F}" dt="2023-09-27T09:06:00.793" v="98" actId="47"/>
        <pc:sldMkLst>
          <pc:docMk/>
          <pc:sldMk cId="1751585331" sldId="291"/>
        </pc:sldMkLst>
        <pc:picChg chg="del">
          <ac:chgData name="Lucy Davis" userId="2f72db26affb6aca" providerId="LiveId" clId="{9096765F-4B42-47C4-ABC7-316C9C9CA42F}" dt="2023-09-27T09:05:59.223" v="97" actId="478"/>
          <ac:picMkLst>
            <pc:docMk/>
            <pc:sldMk cId="1751585331" sldId="291"/>
            <ac:picMk id="26626" creationId="{8860F96B-0435-35D4-5B3D-F395FA73B5BA}"/>
          </ac:picMkLst>
        </pc:picChg>
      </pc:sldChg>
      <pc:sldChg chg="del setBg">
        <pc:chgData name="Lucy Davis" userId="2f72db26affb6aca" providerId="LiveId" clId="{9096765F-4B42-47C4-ABC7-316C9C9CA42F}" dt="2023-09-27T09:06:01.993" v="99" actId="47"/>
        <pc:sldMkLst>
          <pc:docMk/>
          <pc:sldMk cId="310272781" sldId="292"/>
        </pc:sldMkLst>
      </pc:sldChg>
      <pc:sldChg chg="addSp delSp modSp mod setBg">
        <pc:chgData name="Lucy Davis" userId="2f72db26affb6aca" providerId="LiveId" clId="{9096765F-4B42-47C4-ABC7-316C9C9CA42F}" dt="2023-09-27T09:06:16.934" v="103" actId="478"/>
        <pc:sldMkLst>
          <pc:docMk/>
          <pc:sldMk cId="2779266580" sldId="293"/>
        </pc:sldMkLst>
        <pc:spChg chg="mod">
          <ac:chgData name="Lucy Davis" userId="2f72db26affb6aca" providerId="LiveId" clId="{9096765F-4B42-47C4-ABC7-316C9C9CA42F}" dt="2023-09-27T09:06:15.933" v="102" actId="207"/>
          <ac:spMkLst>
            <pc:docMk/>
            <pc:sldMk cId="2779266580" sldId="293"/>
            <ac:spMk id="3" creationId="{36ACC941-478E-2ECE-7788-454061AEA84D}"/>
          </ac:spMkLst>
        </pc:spChg>
        <pc:picChg chg="add del">
          <ac:chgData name="Lucy Davis" userId="2f72db26affb6aca" providerId="LiveId" clId="{9096765F-4B42-47C4-ABC7-316C9C9CA42F}" dt="2023-09-27T09:06:16.934" v="103" actId="478"/>
          <ac:picMkLst>
            <pc:docMk/>
            <pc:sldMk cId="2779266580" sldId="293"/>
            <ac:picMk id="28674" creationId="{EAA54040-56F3-72D4-69EB-DDBBC769319E}"/>
          </ac:picMkLst>
        </pc:picChg>
      </pc:sldChg>
      <pc:sldChg chg="addSp delSp modSp setBg">
        <pc:chgData name="Lucy Davis" userId="2f72db26affb6aca" providerId="LiveId" clId="{9096765F-4B42-47C4-ABC7-316C9C9CA42F}" dt="2023-09-27T09:06:20.603" v="104" actId="21"/>
        <pc:sldMkLst>
          <pc:docMk/>
          <pc:sldMk cId="308135960" sldId="294"/>
        </pc:sldMkLst>
        <pc:spChg chg="add mod">
          <ac:chgData name="Lucy Davis" userId="2f72db26affb6aca" providerId="LiveId" clId="{9096765F-4B42-47C4-ABC7-316C9C9CA42F}" dt="2023-09-27T09:06:20.603" v="104" actId="21"/>
          <ac:spMkLst>
            <pc:docMk/>
            <pc:sldMk cId="308135960" sldId="294"/>
            <ac:spMk id="2" creationId="{A5276C2D-FB39-D3E5-74F2-B1E4705E2128}"/>
          </ac:spMkLst>
        </pc:spChg>
        <pc:picChg chg="del">
          <ac:chgData name="Lucy Davis" userId="2f72db26affb6aca" providerId="LiveId" clId="{9096765F-4B42-47C4-ABC7-316C9C9CA42F}" dt="2023-09-27T09:06:20.603" v="104" actId="21"/>
          <ac:picMkLst>
            <pc:docMk/>
            <pc:sldMk cId="308135960" sldId="294"/>
            <ac:picMk id="30724" creationId="{B0BACB5C-9B6D-78B6-CB8B-590768A4D777}"/>
          </ac:picMkLst>
        </pc:picChg>
      </pc:sldChg>
      <pc:sldChg chg="addSp delSp modSp mod setBg">
        <pc:chgData name="Lucy Davis" userId="2f72db26affb6aca" providerId="LiveId" clId="{9096765F-4B42-47C4-ABC7-316C9C9CA42F}" dt="2023-09-27T09:06:49.554" v="112"/>
        <pc:sldMkLst>
          <pc:docMk/>
          <pc:sldMk cId="3115990984" sldId="295"/>
        </pc:sldMkLst>
        <pc:spChg chg="mod">
          <ac:chgData name="Lucy Davis" userId="2f72db26affb6aca" providerId="LiveId" clId="{9096765F-4B42-47C4-ABC7-316C9C9CA42F}" dt="2023-09-27T09:06:38.704" v="108" actId="207"/>
          <ac:spMkLst>
            <pc:docMk/>
            <pc:sldMk cId="3115990984" sldId="295"/>
            <ac:spMk id="2" creationId="{A6FB4EB7-B8EB-021C-CF80-6957B1372775}"/>
          </ac:spMkLst>
        </pc:spChg>
        <pc:picChg chg="add del">
          <ac:chgData name="Lucy Davis" userId="2f72db26affb6aca" providerId="LiveId" clId="{9096765F-4B42-47C4-ABC7-316C9C9CA42F}" dt="2023-09-27T09:06:44.268" v="111" actId="478"/>
          <ac:picMkLst>
            <pc:docMk/>
            <pc:sldMk cId="3115990984" sldId="295"/>
            <ac:picMk id="4" creationId="{C7A485C7-C5CB-701A-B11C-664A61810A8C}"/>
          </ac:picMkLst>
        </pc:picChg>
      </pc:sldChg>
      <pc:sldChg chg="setBg">
        <pc:chgData name="Lucy Davis" userId="2f72db26affb6aca" providerId="LiveId" clId="{9096765F-4B42-47C4-ABC7-316C9C9CA42F}" dt="2023-09-27T09:01:29.522" v="23"/>
        <pc:sldMkLst>
          <pc:docMk/>
          <pc:sldMk cId="808768159" sldId="296"/>
        </pc:sldMkLst>
      </pc:sldChg>
      <pc:sldChg chg="setBg">
        <pc:chgData name="Lucy Davis" userId="2f72db26affb6aca" providerId="LiveId" clId="{9096765F-4B42-47C4-ABC7-316C9C9CA42F}" dt="2023-09-27T09:01:29.522" v="23"/>
        <pc:sldMkLst>
          <pc:docMk/>
          <pc:sldMk cId="951054767" sldId="297"/>
        </pc:sldMkLst>
      </pc:sldChg>
      <pc:sldChg chg="setBg">
        <pc:chgData name="Lucy Davis" userId="2f72db26affb6aca" providerId="LiveId" clId="{9096765F-4B42-47C4-ABC7-316C9C9CA42F}" dt="2023-09-27T09:01:29.522" v="23"/>
        <pc:sldMkLst>
          <pc:docMk/>
          <pc:sldMk cId="236656207" sldId="298"/>
        </pc:sldMkLst>
      </pc:sldChg>
      <pc:sldChg chg="setBg">
        <pc:chgData name="Lucy Davis" userId="2f72db26affb6aca" providerId="LiveId" clId="{9096765F-4B42-47C4-ABC7-316C9C9CA42F}" dt="2023-09-27T09:01:29.522" v="23"/>
        <pc:sldMkLst>
          <pc:docMk/>
          <pc:sldMk cId="638057820" sldId="299"/>
        </pc:sldMkLst>
      </pc:sldChg>
      <pc:sldChg chg="setBg">
        <pc:chgData name="Lucy Davis" userId="2f72db26affb6aca" providerId="LiveId" clId="{9096765F-4B42-47C4-ABC7-316C9C9CA42F}" dt="2023-09-27T09:01:29.522" v="23"/>
        <pc:sldMkLst>
          <pc:docMk/>
          <pc:sldMk cId="2435069794" sldId="300"/>
        </pc:sldMkLst>
      </pc:sldChg>
      <pc:sldChg chg="delSp modSp mod setBg">
        <pc:chgData name="Lucy Davis" userId="2f72db26affb6aca" providerId="LiveId" clId="{9096765F-4B42-47C4-ABC7-316C9C9CA42F}" dt="2023-09-27T09:07:10.454" v="116" actId="14100"/>
        <pc:sldMkLst>
          <pc:docMk/>
          <pc:sldMk cId="2133388442" sldId="301"/>
        </pc:sldMkLst>
        <pc:spChg chg="mod">
          <ac:chgData name="Lucy Davis" userId="2f72db26affb6aca" providerId="LiveId" clId="{9096765F-4B42-47C4-ABC7-316C9C9CA42F}" dt="2023-09-27T09:07:10.454" v="116" actId="14100"/>
          <ac:spMkLst>
            <pc:docMk/>
            <pc:sldMk cId="2133388442" sldId="301"/>
            <ac:spMk id="3" creationId="{ABB6D646-5DD7-8D63-4050-D4D79298EC97}"/>
          </ac:spMkLst>
        </pc:spChg>
        <pc:picChg chg="del">
          <ac:chgData name="Lucy Davis" userId="2f72db26affb6aca" providerId="LiveId" clId="{9096765F-4B42-47C4-ABC7-316C9C9CA42F}" dt="2023-09-27T09:06:58.584" v="113" actId="478"/>
          <ac:picMkLst>
            <pc:docMk/>
            <pc:sldMk cId="2133388442" sldId="301"/>
            <ac:picMk id="35842" creationId="{DD9EB74F-B3BA-BB51-FAF3-196784108DCA}"/>
          </ac:picMkLst>
        </pc:picChg>
      </pc:sldChg>
      <pc:sldChg chg="delSp modSp mod setBg">
        <pc:chgData name="Lucy Davis" userId="2f72db26affb6aca" providerId="LiveId" clId="{9096765F-4B42-47C4-ABC7-316C9C9CA42F}" dt="2023-09-27T09:07:18.904" v="119" actId="1076"/>
        <pc:sldMkLst>
          <pc:docMk/>
          <pc:sldMk cId="822797008" sldId="302"/>
        </pc:sldMkLst>
        <pc:spChg chg="mod">
          <ac:chgData name="Lucy Davis" userId="2f72db26affb6aca" providerId="LiveId" clId="{9096765F-4B42-47C4-ABC7-316C9C9CA42F}" dt="2023-09-27T09:07:18.904" v="119" actId="1076"/>
          <ac:spMkLst>
            <pc:docMk/>
            <pc:sldMk cId="822797008" sldId="302"/>
            <ac:spMk id="3" creationId="{FF5BA3EE-BA48-6C39-B439-01AEF8C77834}"/>
          </ac:spMkLst>
        </pc:spChg>
        <pc:picChg chg="del">
          <ac:chgData name="Lucy Davis" userId="2f72db26affb6aca" providerId="LiveId" clId="{9096765F-4B42-47C4-ABC7-316C9C9CA42F}" dt="2023-09-27T09:07:13.373" v="117" actId="478"/>
          <ac:picMkLst>
            <pc:docMk/>
            <pc:sldMk cId="822797008" sldId="302"/>
            <ac:picMk id="36866" creationId="{00FACDCD-2F1B-5157-CDDB-6E2C3D65B902}"/>
          </ac:picMkLst>
        </pc:picChg>
      </pc:sldChg>
      <pc:sldChg chg="delSp setBg">
        <pc:chgData name="Lucy Davis" userId="2f72db26affb6aca" providerId="LiveId" clId="{9096765F-4B42-47C4-ABC7-316C9C9CA42F}" dt="2023-09-27T09:07:20.714" v="120" actId="478"/>
        <pc:sldMkLst>
          <pc:docMk/>
          <pc:sldMk cId="2698921158" sldId="303"/>
        </pc:sldMkLst>
        <pc:picChg chg="del">
          <ac:chgData name="Lucy Davis" userId="2f72db26affb6aca" providerId="LiveId" clId="{9096765F-4B42-47C4-ABC7-316C9C9CA42F}" dt="2023-09-27T09:07:20.714" v="120" actId="478"/>
          <ac:picMkLst>
            <pc:docMk/>
            <pc:sldMk cId="2698921158" sldId="303"/>
            <ac:picMk id="38914" creationId="{A3ABE553-349C-D930-9358-AB6946EC7636}"/>
          </ac:picMkLst>
        </pc:picChg>
      </pc:sldChg>
      <pc:sldChg chg="delSp modSp mod setBg">
        <pc:chgData name="Lucy Davis" userId="2f72db26affb6aca" providerId="LiveId" clId="{9096765F-4B42-47C4-ABC7-316C9C9CA42F}" dt="2023-09-27T09:07:33.544" v="124" actId="1076"/>
        <pc:sldMkLst>
          <pc:docMk/>
          <pc:sldMk cId="2141449739" sldId="304"/>
        </pc:sldMkLst>
        <pc:spChg chg="mod">
          <ac:chgData name="Lucy Davis" userId="2f72db26affb6aca" providerId="LiveId" clId="{9096765F-4B42-47C4-ABC7-316C9C9CA42F}" dt="2023-09-27T09:07:33.544" v="124" actId="1076"/>
          <ac:spMkLst>
            <pc:docMk/>
            <pc:sldMk cId="2141449739" sldId="304"/>
            <ac:spMk id="3" creationId="{7B8B1FFC-76B1-82A7-BD2D-FCC98DF48E15}"/>
          </ac:spMkLst>
        </pc:spChg>
        <pc:picChg chg="del">
          <ac:chgData name="Lucy Davis" userId="2f72db26affb6aca" providerId="LiveId" clId="{9096765F-4B42-47C4-ABC7-316C9C9CA42F}" dt="2023-09-27T09:07:31.114" v="123" actId="478"/>
          <ac:picMkLst>
            <pc:docMk/>
            <pc:sldMk cId="2141449739" sldId="304"/>
            <ac:picMk id="39938" creationId="{5208BA87-78F9-CC1D-6712-373CCFC6876C}"/>
          </ac:picMkLst>
        </pc:picChg>
      </pc:sldChg>
      <pc:sldChg chg="delSp setBg">
        <pc:chgData name="Lucy Davis" userId="2f72db26affb6aca" providerId="LiveId" clId="{9096765F-4B42-47C4-ABC7-316C9C9CA42F}" dt="2023-09-27T09:07:35.463" v="125" actId="478"/>
        <pc:sldMkLst>
          <pc:docMk/>
          <pc:sldMk cId="996781673" sldId="305"/>
        </pc:sldMkLst>
        <pc:picChg chg="del">
          <ac:chgData name="Lucy Davis" userId="2f72db26affb6aca" providerId="LiveId" clId="{9096765F-4B42-47C4-ABC7-316C9C9CA42F}" dt="2023-09-27T09:07:35.463" v="125" actId="478"/>
          <ac:picMkLst>
            <pc:docMk/>
            <pc:sldMk cId="996781673" sldId="305"/>
            <ac:picMk id="40962" creationId="{2107931C-F08D-15FB-1532-FDCBC9FC96F4}"/>
          </ac:picMkLst>
        </pc:picChg>
      </pc:sldChg>
      <pc:sldChg chg="delSp setBg">
        <pc:chgData name="Lucy Davis" userId="2f72db26affb6aca" providerId="LiveId" clId="{9096765F-4B42-47C4-ABC7-316C9C9CA42F}" dt="2023-09-27T09:07:42.454" v="126" actId="478"/>
        <pc:sldMkLst>
          <pc:docMk/>
          <pc:sldMk cId="961179800" sldId="306"/>
        </pc:sldMkLst>
        <pc:picChg chg="del">
          <ac:chgData name="Lucy Davis" userId="2f72db26affb6aca" providerId="LiveId" clId="{9096765F-4B42-47C4-ABC7-316C9C9CA42F}" dt="2023-09-27T09:07:42.454" v="126" actId="478"/>
          <ac:picMkLst>
            <pc:docMk/>
            <pc:sldMk cId="961179800" sldId="306"/>
            <ac:picMk id="41986" creationId="{B35CB520-7CF4-9C0C-C399-17A0D47E8B88}"/>
          </ac:picMkLst>
        </pc:picChg>
      </pc:sldChg>
      <pc:sldChg chg="delSp modSp mod setBg">
        <pc:chgData name="Lucy Davis" userId="2f72db26affb6aca" providerId="LiveId" clId="{9096765F-4B42-47C4-ABC7-316C9C9CA42F}" dt="2023-09-27T09:07:51.093" v="128" actId="14100"/>
        <pc:sldMkLst>
          <pc:docMk/>
          <pc:sldMk cId="1874020490" sldId="307"/>
        </pc:sldMkLst>
        <pc:spChg chg="mod">
          <ac:chgData name="Lucy Davis" userId="2f72db26affb6aca" providerId="LiveId" clId="{9096765F-4B42-47C4-ABC7-316C9C9CA42F}" dt="2023-09-27T09:07:51.093" v="128" actId="14100"/>
          <ac:spMkLst>
            <pc:docMk/>
            <pc:sldMk cId="1874020490" sldId="307"/>
            <ac:spMk id="3" creationId="{3884DB12-BAC4-9378-006A-2B6908477CC5}"/>
          </ac:spMkLst>
        </pc:spChg>
        <pc:picChg chg="del">
          <ac:chgData name="Lucy Davis" userId="2f72db26affb6aca" providerId="LiveId" clId="{9096765F-4B42-47C4-ABC7-316C9C9CA42F}" dt="2023-09-27T09:07:46.934" v="127" actId="478"/>
          <ac:picMkLst>
            <pc:docMk/>
            <pc:sldMk cId="1874020490" sldId="307"/>
            <ac:picMk id="43010" creationId="{EBA57AC8-AE26-1042-281F-CA168A9FF40E}"/>
          </ac:picMkLst>
        </pc:picChg>
      </pc:sldChg>
      <pc:sldChg chg="delSp setBg">
        <pc:chgData name="Lucy Davis" userId="2f72db26affb6aca" providerId="LiveId" clId="{9096765F-4B42-47C4-ABC7-316C9C9CA42F}" dt="2023-09-27T09:08:02.536" v="129" actId="478"/>
        <pc:sldMkLst>
          <pc:docMk/>
          <pc:sldMk cId="1197737503" sldId="308"/>
        </pc:sldMkLst>
        <pc:picChg chg="del">
          <ac:chgData name="Lucy Davis" userId="2f72db26affb6aca" providerId="LiveId" clId="{9096765F-4B42-47C4-ABC7-316C9C9CA42F}" dt="2023-09-27T09:08:02.536" v="129" actId="478"/>
          <ac:picMkLst>
            <pc:docMk/>
            <pc:sldMk cId="1197737503" sldId="308"/>
            <ac:picMk id="44036" creationId="{6BA2054E-A76F-7232-25A0-BD00E2C149BA}"/>
          </ac:picMkLst>
        </pc:picChg>
      </pc:sldChg>
      <pc:sldChg chg="delSp setBg">
        <pc:chgData name="Lucy Davis" userId="2f72db26affb6aca" providerId="LiveId" clId="{9096765F-4B42-47C4-ABC7-316C9C9CA42F}" dt="2023-09-27T09:08:09.247" v="130" actId="478"/>
        <pc:sldMkLst>
          <pc:docMk/>
          <pc:sldMk cId="3504989047" sldId="309"/>
        </pc:sldMkLst>
        <pc:picChg chg="del">
          <ac:chgData name="Lucy Davis" userId="2f72db26affb6aca" providerId="LiveId" clId="{9096765F-4B42-47C4-ABC7-316C9C9CA42F}" dt="2023-09-27T09:08:09.247" v="130" actId="478"/>
          <ac:picMkLst>
            <pc:docMk/>
            <pc:sldMk cId="3504989047" sldId="309"/>
            <ac:picMk id="45058" creationId="{B8D5B301-9492-EEC5-0A2E-05D306155C68}"/>
          </ac:picMkLst>
        </pc:picChg>
      </pc:sldChg>
      <pc:sldChg chg="delSp modSp mod setBg">
        <pc:chgData name="Lucy Davis" userId="2f72db26affb6aca" providerId="LiveId" clId="{9096765F-4B42-47C4-ABC7-316C9C9CA42F}" dt="2023-09-27T09:06:29.033" v="107" actId="478"/>
        <pc:sldMkLst>
          <pc:docMk/>
          <pc:sldMk cId="30668542" sldId="310"/>
        </pc:sldMkLst>
        <pc:spChg chg="del mod">
          <ac:chgData name="Lucy Davis" userId="2f72db26affb6aca" providerId="LiveId" clId="{9096765F-4B42-47C4-ABC7-316C9C9CA42F}" dt="2023-09-27T09:06:29.033" v="107" actId="478"/>
          <ac:spMkLst>
            <pc:docMk/>
            <pc:sldMk cId="30668542" sldId="310"/>
            <ac:spMk id="5" creationId="{49F82A88-B605-E6CE-60B0-77C609413795}"/>
          </ac:spMkLst>
        </pc:spChg>
        <pc:picChg chg="del">
          <ac:chgData name="Lucy Davis" userId="2f72db26affb6aca" providerId="LiveId" clId="{9096765F-4B42-47C4-ABC7-316C9C9CA42F}" dt="2023-09-27T09:06:22.954" v="105" actId="478"/>
          <ac:picMkLst>
            <pc:docMk/>
            <pc:sldMk cId="30668542" sldId="310"/>
            <ac:picMk id="4" creationId="{7095A6F3-7EFB-4C98-A9F4-909EFF8566F2}"/>
          </ac:picMkLst>
        </pc:picChg>
      </pc:sldChg>
      <pc:sldChg chg="del setBg">
        <pc:chgData name="Lucy Davis" userId="2f72db26affb6aca" providerId="LiveId" clId="{9096765F-4B42-47C4-ABC7-316C9C9CA42F}" dt="2023-09-27T09:05:55.863" v="96" actId="47"/>
        <pc:sldMkLst>
          <pc:docMk/>
          <pc:sldMk cId="2667349004" sldId="311"/>
        </pc:sldMkLst>
      </pc:sldChg>
      <pc:sldChg chg="del setBg">
        <pc:chgData name="Lucy Davis" userId="2f72db26affb6aca" providerId="LiveId" clId="{9096765F-4B42-47C4-ABC7-316C9C9CA42F}" dt="2023-09-27T09:02:35.613" v="39" actId="47"/>
        <pc:sldMkLst>
          <pc:docMk/>
          <pc:sldMk cId="759050732" sldId="312"/>
        </pc:sldMkLst>
      </pc:sldChg>
      <pc:sldChg chg="del setBg">
        <pc:chgData name="Lucy Davis" userId="2f72db26affb6aca" providerId="LiveId" clId="{9096765F-4B42-47C4-ABC7-316C9C9CA42F}" dt="2023-09-27T09:02:35.462" v="38" actId="47"/>
        <pc:sldMkLst>
          <pc:docMk/>
          <pc:sldMk cId="3840437463" sldId="313"/>
        </pc:sldMkLst>
      </pc:sldChg>
      <pc:sldChg chg="add del setBg">
        <pc:chgData name="Lucy Davis" userId="2f72db26affb6aca" providerId="LiveId" clId="{9096765F-4B42-47C4-ABC7-316C9C9CA42F}" dt="2023-09-27T09:02:39.293" v="43" actId="47"/>
        <pc:sldMkLst>
          <pc:docMk/>
          <pc:sldMk cId="476327553" sldId="314"/>
        </pc:sldMkLst>
      </pc:sldChg>
      <pc:sldChg chg="del setBg">
        <pc:chgData name="Lucy Davis" userId="2f72db26affb6aca" providerId="LiveId" clId="{9096765F-4B42-47C4-ABC7-316C9C9CA42F}" dt="2023-09-27T09:02:33.573" v="31" actId="47"/>
        <pc:sldMkLst>
          <pc:docMk/>
          <pc:sldMk cId="989942264" sldId="315"/>
        </pc:sldMkLst>
      </pc:sldChg>
      <pc:sldChg chg="del setBg">
        <pc:chgData name="Lucy Davis" userId="2f72db26affb6aca" providerId="LiveId" clId="{9096765F-4B42-47C4-ABC7-316C9C9CA42F}" dt="2023-09-27T09:02:35.773" v="40" actId="47"/>
        <pc:sldMkLst>
          <pc:docMk/>
          <pc:sldMk cId="3979133787" sldId="316"/>
        </pc:sldMkLst>
      </pc:sldChg>
      <pc:sldChg chg="del setBg">
        <pc:chgData name="Lucy Davis" userId="2f72db26affb6aca" providerId="LiveId" clId="{9096765F-4B42-47C4-ABC7-316C9C9CA42F}" dt="2023-09-27T09:02:36.373" v="41" actId="47"/>
        <pc:sldMkLst>
          <pc:docMk/>
          <pc:sldMk cId="361445416" sldId="317"/>
        </pc:sldMkLst>
      </pc:sldChg>
      <pc:sldChg chg="del">
        <pc:chgData name="Lucy Davis" userId="2f72db26affb6aca" providerId="LiveId" clId="{9096765F-4B42-47C4-ABC7-316C9C9CA42F}" dt="2023-09-27T08:58:59.692" v="0" actId="47"/>
        <pc:sldMkLst>
          <pc:docMk/>
          <pc:sldMk cId="4109934198" sldId="337"/>
        </pc:sldMkLst>
      </pc:sldChg>
      <pc:sldChg chg="del">
        <pc:chgData name="Lucy Davis" userId="2f72db26affb6aca" providerId="LiveId" clId="{9096765F-4B42-47C4-ABC7-316C9C9CA42F}" dt="2023-09-27T08:59:00.692" v="1" actId="47"/>
        <pc:sldMkLst>
          <pc:docMk/>
          <pc:sldMk cId="515651285" sldId="338"/>
        </pc:sldMkLst>
      </pc:sldChg>
      <pc:sldChg chg="del">
        <pc:chgData name="Lucy Davis" userId="2f72db26affb6aca" providerId="LiveId" clId="{9096765F-4B42-47C4-ABC7-316C9C9CA42F}" dt="2023-09-27T08:59:01.301" v="2" actId="47"/>
        <pc:sldMkLst>
          <pc:docMk/>
          <pc:sldMk cId="4051251054" sldId="339"/>
        </pc:sldMkLst>
      </pc:sldChg>
      <pc:sldChg chg="del">
        <pc:chgData name="Lucy Davis" userId="2f72db26affb6aca" providerId="LiveId" clId="{9096765F-4B42-47C4-ABC7-316C9C9CA42F}" dt="2023-09-27T08:59:02.142" v="3" actId="47"/>
        <pc:sldMkLst>
          <pc:docMk/>
          <pc:sldMk cId="741704276" sldId="340"/>
        </pc:sldMkLst>
      </pc:sldChg>
      <pc:sldChg chg="del">
        <pc:chgData name="Lucy Davis" userId="2f72db26affb6aca" providerId="LiveId" clId="{9096765F-4B42-47C4-ABC7-316C9C9CA42F}" dt="2023-09-27T08:59:03.592" v="4" actId="47"/>
        <pc:sldMkLst>
          <pc:docMk/>
          <pc:sldMk cId="4172257578" sldId="341"/>
        </pc:sldMkLst>
      </pc:sldChg>
      <pc:sldChg chg="del">
        <pc:chgData name="Lucy Davis" userId="2f72db26affb6aca" providerId="LiveId" clId="{9096765F-4B42-47C4-ABC7-316C9C9CA42F}" dt="2023-09-27T08:59:04.341" v="5" actId="47"/>
        <pc:sldMkLst>
          <pc:docMk/>
          <pc:sldMk cId="3010383791" sldId="342"/>
        </pc:sldMkLst>
      </pc:sldChg>
      <pc:sldChg chg="del">
        <pc:chgData name="Lucy Davis" userId="2f72db26affb6aca" providerId="LiveId" clId="{9096765F-4B42-47C4-ABC7-316C9C9CA42F}" dt="2023-09-27T08:59:05.092" v="6" actId="47"/>
        <pc:sldMkLst>
          <pc:docMk/>
          <pc:sldMk cId="272825916" sldId="343"/>
        </pc:sldMkLst>
      </pc:sldChg>
      <pc:sldChg chg="del">
        <pc:chgData name="Lucy Davis" userId="2f72db26affb6aca" providerId="LiveId" clId="{9096765F-4B42-47C4-ABC7-316C9C9CA42F}" dt="2023-09-27T08:59:05.852" v="7" actId="47"/>
        <pc:sldMkLst>
          <pc:docMk/>
          <pc:sldMk cId="789311048" sldId="348"/>
        </pc:sldMkLst>
      </pc:sldChg>
      <pc:sldChg chg="del setBg">
        <pc:chgData name="Lucy Davis" userId="2f72db26affb6aca" providerId="LiveId" clId="{9096765F-4B42-47C4-ABC7-316C9C9CA42F}" dt="2023-09-27T09:02:33.813" v="32" actId="47"/>
        <pc:sldMkLst>
          <pc:docMk/>
          <pc:sldMk cId="3177163465" sldId="349"/>
        </pc:sldMkLst>
      </pc:sldChg>
      <pc:sldChg chg="del setBg">
        <pc:chgData name="Lucy Davis" userId="2f72db26affb6aca" providerId="LiveId" clId="{9096765F-4B42-47C4-ABC7-316C9C9CA42F}" dt="2023-09-27T09:02:35.092" v="36" actId="47"/>
        <pc:sldMkLst>
          <pc:docMk/>
          <pc:sldMk cId="743481622" sldId="350"/>
        </pc:sldMkLst>
      </pc:sldChg>
      <pc:sldChg chg="del setBg">
        <pc:chgData name="Lucy Davis" userId="2f72db26affb6aca" providerId="LiveId" clId="{9096765F-4B42-47C4-ABC7-316C9C9CA42F}" dt="2023-09-27T09:02:34.300" v="33" actId="47"/>
        <pc:sldMkLst>
          <pc:docMk/>
          <pc:sldMk cId="211378011" sldId="351"/>
        </pc:sldMkLst>
      </pc:sldChg>
      <pc:sldChg chg="del setBg">
        <pc:chgData name="Lucy Davis" userId="2f72db26affb6aca" providerId="LiveId" clId="{9096765F-4B42-47C4-ABC7-316C9C9CA42F}" dt="2023-09-27T09:02:34.897" v="35" actId="47"/>
        <pc:sldMkLst>
          <pc:docMk/>
          <pc:sldMk cId="1007487860" sldId="352"/>
        </pc:sldMkLst>
      </pc:sldChg>
      <pc:sldChg chg="del setBg">
        <pc:chgData name="Lucy Davis" userId="2f72db26affb6aca" providerId="LiveId" clId="{9096765F-4B42-47C4-ABC7-316C9C9CA42F}" dt="2023-09-27T09:02:34.633" v="34" actId="47"/>
        <pc:sldMkLst>
          <pc:docMk/>
          <pc:sldMk cId="2163486126" sldId="353"/>
        </pc:sldMkLst>
      </pc:sldChg>
      <pc:sldChg chg="del setBg">
        <pc:chgData name="Lucy Davis" userId="2f72db26affb6aca" providerId="LiveId" clId="{9096765F-4B42-47C4-ABC7-316C9C9CA42F}" dt="2023-09-27T09:02:35.273" v="37" actId="47"/>
        <pc:sldMkLst>
          <pc:docMk/>
          <pc:sldMk cId="2489816326" sldId="354"/>
        </pc:sldMkLst>
      </pc:sldChg>
      <pc:sldChg chg="addSp delSp modSp del setBg">
        <pc:chgData name="Lucy Davis" userId="2f72db26affb6aca" providerId="LiveId" clId="{9096765F-4B42-47C4-ABC7-316C9C9CA42F}" dt="2023-09-27T09:07:29.124" v="122" actId="47"/>
        <pc:sldMkLst>
          <pc:docMk/>
          <pc:sldMk cId="1526791880" sldId="355"/>
        </pc:sldMkLst>
        <pc:spChg chg="add mod">
          <ac:chgData name="Lucy Davis" userId="2f72db26affb6aca" providerId="LiveId" clId="{9096765F-4B42-47C4-ABC7-316C9C9CA42F}" dt="2023-09-27T09:07:27.456" v="121" actId="478"/>
          <ac:spMkLst>
            <pc:docMk/>
            <pc:sldMk cId="1526791880" sldId="355"/>
            <ac:spMk id="2" creationId="{EFA897B1-444B-92EB-ADFA-63A74CF0002C}"/>
          </ac:spMkLst>
        </pc:spChg>
        <pc:picChg chg="del">
          <ac:chgData name="Lucy Davis" userId="2f72db26affb6aca" providerId="LiveId" clId="{9096765F-4B42-47C4-ABC7-316C9C9CA42F}" dt="2023-09-27T09:07:27.456" v="121" actId="478"/>
          <ac:picMkLst>
            <pc:docMk/>
            <pc:sldMk cId="1526791880" sldId="355"/>
            <ac:picMk id="46082" creationId="{1A3601E3-6333-742A-B0E9-12BC150BDC49}"/>
          </ac:picMkLst>
        </pc:picChg>
      </pc:sldChg>
      <pc:sldMasterChg chg="del delSldLayout">
        <pc:chgData name="Lucy Davis" userId="2f72db26affb6aca" providerId="LiveId" clId="{9096765F-4B42-47C4-ABC7-316C9C9CA42F}" dt="2023-09-27T08:59:05.092" v="6" actId="47"/>
        <pc:sldMasterMkLst>
          <pc:docMk/>
          <pc:sldMasterMk cId="3997010933" sldId="2147483672"/>
        </pc:sldMasterMkLst>
        <pc:sldLayoutChg chg="del">
          <pc:chgData name="Lucy Davis" userId="2f72db26affb6aca" providerId="LiveId" clId="{9096765F-4B42-47C4-ABC7-316C9C9CA42F}" dt="2023-09-27T08:59:05.092" v="6" actId="47"/>
          <pc:sldLayoutMkLst>
            <pc:docMk/>
            <pc:sldMasterMk cId="3997010933" sldId="2147483672"/>
            <pc:sldLayoutMk cId="2487210797" sldId="2147483673"/>
          </pc:sldLayoutMkLst>
        </pc:sldLayoutChg>
        <pc:sldLayoutChg chg="del">
          <pc:chgData name="Lucy Davis" userId="2f72db26affb6aca" providerId="LiveId" clId="{9096765F-4B42-47C4-ABC7-316C9C9CA42F}" dt="2023-09-27T08:59:05.092" v="6" actId="47"/>
          <pc:sldLayoutMkLst>
            <pc:docMk/>
            <pc:sldMasterMk cId="3997010933" sldId="2147483672"/>
            <pc:sldLayoutMk cId="1689292849" sldId="2147483674"/>
          </pc:sldLayoutMkLst>
        </pc:sldLayoutChg>
        <pc:sldLayoutChg chg="del">
          <pc:chgData name="Lucy Davis" userId="2f72db26affb6aca" providerId="LiveId" clId="{9096765F-4B42-47C4-ABC7-316C9C9CA42F}" dt="2023-09-27T08:59:05.092" v="6" actId="47"/>
          <pc:sldLayoutMkLst>
            <pc:docMk/>
            <pc:sldMasterMk cId="3997010933" sldId="2147483672"/>
            <pc:sldLayoutMk cId="2219543388" sldId="2147483675"/>
          </pc:sldLayoutMkLst>
        </pc:sldLayoutChg>
        <pc:sldLayoutChg chg="del">
          <pc:chgData name="Lucy Davis" userId="2f72db26affb6aca" providerId="LiveId" clId="{9096765F-4B42-47C4-ABC7-316C9C9CA42F}" dt="2023-09-27T08:59:05.092" v="6" actId="47"/>
          <pc:sldLayoutMkLst>
            <pc:docMk/>
            <pc:sldMasterMk cId="3997010933" sldId="2147483672"/>
            <pc:sldLayoutMk cId="2731931140" sldId="2147483676"/>
          </pc:sldLayoutMkLst>
        </pc:sldLayoutChg>
        <pc:sldLayoutChg chg="del">
          <pc:chgData name="Lucy Davis" userId="2f72db26affb6aca" providerId="LiveId" clId="{9096765F-4B42-47C4-ABC7-316C9C9CA42F}" dt="2023-09-27T08:59:05.092" v="6" actId="47"/>
          <pc:sldLayoutMkLst>
            <pc:docMk/>
            <pc:sldMasterMk cId="3997010933" sldId="2147483672"/>
            <pc:sldLayoutMk cId="3203872401" sldId="2147483677"/>
          </pc:sldLayoutMkLst>
        </pc:sldLayoutChg>
        <pc:sldLayoutChg chg="del">
          <pc:chgData name="Lucy Davis" userId="2f72db26affb6aca" providerId="LiveId" clId="{9096765F-4B42-47C4-ABC7-316C9C9CA42F}" dt="2023-09-27T08:59:05.092" v="6" actId="47"/>
          <pc:sldLayoutMkLst>
            <pc:docMk/>
            <pc:sldMasterMk cId="3997010933" sldId="2147483672"/>
            <pc:sldLayoutMk cId="4110715820" sldId="2147483678"/>
          </pc:sldLayoutMkLst>
        </pc:sldLayoutChg>
        <pc:sldLayoutChg chg="del">
          <pc:chgData name="Lucy Davis" userId="2f72db26affb6aca" providerId="LiveId" clId="{9096765F-4B42-47C4-ABC7-316C9C9CA42F}" dt="2023-09-27T08:59:05.092" v="6" actId="47"/>
          <pc:sldLayoutMkLst>
            <pc:docMk/>
            <pc:sldMasterMk cId="3997010933" sldId="2147483672"/>
            <pc:sldLayoutMk cId="375915428" sldId="2147483679"/>
          </pc:sldLayoutMkLst>
        </pc:sldLayoutChg>
        <pc:sldLayoutChg chg="del">
          <pc:chgData name="Lucy Davis" userId="2f72db26affb6aca" providerId="LiveId" clId="{9096765F-4B42-47C4-ABC7-316C9C9CA42F}" dt="2023-09-27T08:59:05.092" v="6" actId="47"/>
          <pc:sldLayoutMkLst>
            <pc:docMk/>
            <pc:sldMasterMk cId="3997010933" sldId="2147483672"/>
            <pc:sldLayoutMk cId="2933120978" sldId="2147483680"/>
          </pc:sldLayoutMkLst>
        </pc:sldLayoutChg>
        <pc:sldLayoutChg chg="del">
          <pc:chgData name="Lucy Davis" userId="2f72db26affb6aca" providerId="LiveId" clId="{9096765F-4B42-47C4-ABC7-316C9C9CA42F}" dt="2023-09-27T08:59:05.092" v="6" actId="47"/>
          <pc:sldLayoutMkLst>
            <pc:docMk/>
            <pc:sldMasterMk cId="3997010933" sldId="2147483672"/>
            <pc:sldLayoutMk cId="3053230454" sldId="2147483681"/>
          </pc:sldLayoutMkLst>
        </pc:sldLayoutChg>
        <pc:sldLayoutChg chg="del">
          <pc:chgData name="Lucy Davis" userId="2f72db26affb6aca" providerId="LiveId" clId="{9096765F-4B42-47C4-ABC7-316C9C9CA42F}" dt="2023-09-27T08:59:05.092" v="6" actId="47"/>
          <pc:sldLayoutMkLst>
            <pc:docMk/>
            <pc:sldMasterMk cId="3997010933" sldId="2147483672"/>
            <pc:sldLayoutMk cId="4095480677" sldId="2147483682"/>
          </pc:sldLayoutMkLst>
        </pc:sldLayoutChg>
        <pc:sldLayoutChg chg="del">
          <pc:chgData name="Lucy Davis" userId="2f72db26affb6aca" providerId="LiveId" clId="{9096765F-4B42-47C4-ABC7-316C9C9CA42F}" dt="2023-09-27T08:59:05.092" v="6" actId="47"/>
          <pc:sldLayoutMkLst>
            <pc:docMk/>
            <pc:sldMasterMk cId="3997010933" sldId="2147483672"/>
            <pc:sldLayoutMk cId="2199510157" sldId="214748368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8AE23-0831-9508-0DC2-9441DAD2EE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CBE56D-D3CA-53B5-5A37-B99A386EE4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5CEB36B-3122-DB02-A947-D10466EC8EE8}"/>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5" name="Footer Placeholder 4">
            <a:extLst>
              <a:ext uri="{FF2B5EF4-FFF2-40B4-BE49-F238E27FC236}">
                <a16:creationId xmlns:a16="http://schemas.microsoft.com/office/drawing/2014/main" id="{1A2BF8D6-F3EE-7576-B066-7C46D6F5BD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C25C7B-5826-61C2-EAA6-421B94BB4795}"/>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1983456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A821F-CD8A-B01F-0C24-ABA7748172F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A0B8EB-016C-CFAF-4F23-11B1F1DEAB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1F8F0C-18DE-3FED-4BBD-A9640C872D6A}"/>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5" name="Footer Placeholder 4">
            <a:extLst>
              <a:ext uri="{FF2B5EF4-FFF2-40B4-BE49-F238E27FC236}">
                <a16:creationId xmlns:a16="http://schemas.microsoft.com/office/drawing/2014/main" id="{46F92B63-489D-8DF9-645A-4C01974E63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248568-DF0A-3EE5-29A1-C3682B27E216}"/>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2078973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D069BB-16F2-1D89-A209-CA02F1069A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3D6446-D2FA-DEFB-B756-91729BC6A5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1F9C30-1060-EC35-29C5-4B2CB8EA367B}"/>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5" name="Footer Placeholder 4">
            <a:extLst>
              <a:ext uri="{FF2B5EF4-FFF2-40B4-BE49-F238E27FC236}">
                <a16:creationId xmlns:a16="http://schemas.microsoft.com/office/drawing/2014/main" id="{BE448AC1-3E42-FA49-3578-38C81AB497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1510CE-8ECE-DB92-9694-2F56258A39A2}"/>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356254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45D7-92A2-EEFB-AD8E-B0D2C5903CF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9D3B94-2042-11A9-7218-AF8918FB5F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1D657B-93DA-316F-3E11-173AD5BE2642}"/>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5" name="Footer Placeholder 4">
            <a:extLst>
              <a:ext uri="{FF2B5EF4-FFF2-40B4-BE49-F238E27FC236}">
                <a16:creationId xmlns:a16="http://schemas.microsoft.com/office/drawing/2014/main" id="{F63BC285-5876-B390-03A2-4C65071372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C19235-964D-F38B-EE52-D734EE484BC4}"/>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3606914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52170-EDD4-990B-4281-D7E0EB3A86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50FCA56-1BD9-471F-E6B8-4A7C6C55BE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643343-2C3B-BAD6-A8D3-152214B58791}"/>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5" name="Footer Placeholder 4">
            <a:extLst>
              <a:ext uri="{FF2B5EF4-FFF2-40B4-BE49-F238E27FC236}">
                <a16:creationId xmlns:a16="http://schemas.microsoft.com/office/drawing/2014/main" id="{5AFE1DC0-9990-CB23-F798-32E2F3A100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1B6A6A-064D-0B9B-5098-2C8CDEC936CE}"/>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1209568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5EE8-4FD8-215D-7A3D-BCD46427D5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1DA263-E01A-8602-ECC3-F293E0D33D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7B7D39-13BF-38EF-E88B-9E7FADAAD3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A73AFCD-5E60-C332-8CAA-9D0A1DFF906F}"/>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6" name="Footer Placeholder 5">
            <a:extLst>
              <a:ext uri="{FF2B5EF4-FFF2-40B4-BE49-F238E27FC236}">
                <a16:creationId xmlns:a16="http://schemas.microsoft.com/office/drawing/2014/main" id="{6E82B46E-D737-B02B-04E7-8E0715D5CA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BFC2B1-E702-A528-F84E-3A6F07C4C4EC}"/>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1876351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5E4CF-E322-4A83-AAAF-4F32430A7DC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525ED71-B622-3092-C1BF-D663E12DF2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7E869C-6812-4847-6B46-6C9B4F8593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A792F95-05BD-D434-8833-E1BE76A28E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F93299-865B-4BE7-7F59-01463235A6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311FEDA-5275-4ECE-C4E4-D80635E6D76E}"/>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8" name="Footer Placeholder 7">
            <a:extLst>
              <a:ext uri="{FF2B5EF4-FFF2-40B4-BE49-F238E27FC236}">
                <a16:creationId xmlns:a16="http://schemas.microsoft.com/office/drawing/2014/main" id="{50E572AD-8697-1455-371F-3CA21F6D677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C3A32B6-7442-2723-048C-88022660E3CE}"/>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3928443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A5A71-52CC-414A-F8B9-1AC5E5648EE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5A22557-911B-460D-B2C7-99B8406CCC27}"/>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4" name="Footer Placeholder 3">
            <a:extLst>
              <a:ext uri="{FF2B5EF4-FFF2-40B4-BE49-F238E27FC236}">
                <a16:creationId xmlns:a16="http://schemas.microsoft.com/office/drawing/2014/main" id="{232F9321-E383-C00E-386D-36A227BE64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82B3FE1-A801-F8A8-63C0-2DA3E6F907FA}"/>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239413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A291AC-596D-A82F-8A03-5B7DA08EC4BA}"/>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3" name="Footer Placeholder 2">
            <a:extLst>
              <a:ext uri="{FF2B5EF4-FFF2-40B4-BE49-F238E27FC236}">
                <a16:creationId xmlns:a16="http://schemas.microsoft.com/office/drawing/2014/main" id="{D3ADBC92-9DEB-A75D-6F8F-C1C1D06B0A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B108F9-5134-92F2-BCC8-A06338BCF561}"/>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29027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85EE8-1CBC-6397-A6D4-6314863CC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1CE0835-2DB7-CF96-DE78-8D938614FA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EFCC758-1F15-5319-2600-F49FCB0AC1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BE349F-2CD7-6FC3-04B6-9601EC8AC307}"/>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6" name="Footer Placeholder 5">
            <a:extLst>
              <a:ext uri="{FF2B5EF4-FFF2-40B4-BE49-F238E27FC236}">
                <a16:creationId xmlns:a16="http://schemas.microsoft.com/office/drawing/2014/main" id="{5598D18D-B29D-36E5-FD3D-0094295D59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E5517E-84DF-DBA9-55EC-8B1D28BCD5E6}"/>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141227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F4F49-27AC-E58B-BB87-D763E4CBB0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7D11194-8E86-A5B5-9EE5-554B9C856C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26F7786-6596-40F6-D1B9-09466EFD58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747A92-215F-8D52-D384-CEADCB0D4759}"/>
              </a:ext>
            </a:extLst>
          </p:cNvPr>
          <p:cNvSpPr>
            <a:spLocks noGrp="1"/>
          </p:cNvSpPr>
          <p:nvPr>
            <p:ph type="dt" sz="half" idx="10"/>
          </p:nvPr>
        </p:nvSpPr>
        <p:spPr/>
        <p:txBody>
          <a:bodyPr/>
          <a:lstStyle/>
          <a:p>
            <a:fld id="{9AF5A159-B045-4722-BA22-908D0203928F}" type="datetimeFigureOut">
              <a:rPr lang="en-GB" smtClean="0"/>
              <a:t>27/09/2023</a:t>
            </a:fld>
            <a:endParaRPr lang="en-GB"/>
          </a:p>
        </p:txBody>
      </p:sp>
      <p:sp>
        <p:nvSpPr>
          <p:cNvPr id="6" name="Footer Placeholder 5">
            <a:extLst>
              <a:ext uri="{FF2B5EF4-FFF2-40B4-BE49-F238E27FC236}">
                <a16:creationId xmlns:a16="http://schemas.microsoft.com/office/drawing/2014/main" id="{AF4DE035-493D-59AC-0A14-0354EF94C4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970492-5138-0FF9-5FEE-32B82BAA2553}"/>
              </a:ext>
            </a:extLst>
          </p:cNvPr>
          <p:cNvSpPr>
            <a:spLocks noGrp="1"/>
          </p:cNvSpPr>
          <p:nvPr>
            <p:ph type="sldNum" sz="quarter" idx="12"/>
          </p:nvPr>
        </p:nvSpPr>
        <p:spPr/>
        <p:txBody>
          <a:bodyPr/>
          <a:lstStyle/>
          <a:p>
            <a:fld id="{64E7CF25-2AEC-4E75-AC80-9E65321520B1}" type="slidenum">
              <a:rPr lang="en-GB" smtClean="0"/>
              <a:t>‹#›</a:t>
            </a:fld>
            <a:endParaRPr lang="en-GB"/>
          </a:p>
        </p:txBody>
      </p:sp>
    </p:spTree>
    <p:extLst>
      <p:ext uri="{BB962C8B-B14F-4D97-AF65-F5344CB8AC3E}">
        <p14:creationId xmlns:p14="http://schemas.microsoft.com/office/powerpoint/2010/main" val="420981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719FBE-E224-033A-D56D-7D79E100B8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EFEFE7-E40F-9C4D-2160-409A525978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0AC3F8-4272-DCF3-2101-2DBBCF69FE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5A159-B045-4722-BA22-908D0203928F}" type="datetimeFigureOut">
              <a:rPr lang="en-GB" smtClean="0"/>
              <a:t>27/09/2023</a:t>
            </a:fld>
            <a:endParaRPr lang="en-GB"/>
          </a:p>
        </p:txBody>
      </p:sp>
      <p:sp>
        <p:nvSpPr>
          <p:cNvPr id="5" name="Footer Placeholder 4">
            <a:extLst>
              <a:ext uri="{FF2B5EF4-FFF2-40B4-BE49-F238E27FC236}">
                <a16:creationId xmlns:a16="http://schemas.microsoft.com/office/drawing/2014/main" id="{24EBCC63-D685-7847-2A12-09EED98E76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B6C87F-42D2-14A2-6D06-323EE2C51F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E7CF25-2AEC-4E75-AC80-9E65321520B1}" type="slidenum">
              <a:rPr lang="en-GB" smtClean="0"/>
              <a:t>‹#›</a:t>
            </a:fld>
            <a:endParaRPr lang="en-GB"/>
          </a:p>
        </p:txBody>
      </p:sp>
    </p:spTree>
    <p:extLst>
      <p:ext uri="{BB962C8B-B14F-4D97-AF65-F5344CB8AC3E}">
        <p14:creationId xmlns:p14="http://schemas.microsoft.com/office/powerpoint/2010/main" val="1548061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type="body" sz="half" idx="2"/>
          </p:nvPr>
        </p:nvSpPr>
        <p:spPr>
          <a:xfrm>
            <a:off x="607656" y="1388117"/>
            <a:ext cx="3932237" cy="3811588"/>
          </a:xfrm>
        </p:spPr>
        <p:txBody>
          <a:bodyPr>
            <a:normAutofit lnSpcReduction="10000"/>
          </a:bodyPr>
          <a:lstStyle/>
          <a:p>
            <a:pPr marL="0" indent="0">
              <a:buNone/>
            </a:pPr>
            <a:r>
              <a:rPr lang="en-US" sz="4400" dirty="0"/>
              <a:t>May the God of liberating joy</a:t>
            </a:r>
          </a:p>
          <a:p>
            <a:pPr marL="0" indent="0">
              <a:buNone/>
            </a:pPr>
            <a:r>
              <a:rPr lang="en-US" sz="4400" dirty="0"/>
              <a:t>Be with you</a:t>
            </a:r>
          </a:p>
          <a:p>
            <a:pPr marL="0" indent="0">
              <a:buNone/>
            </a:pPr>
            <a:endParaRPr lang="en-US" sz="4400" b="1" dirty="0"/>
          </a:p>
          <a:p>
            <a:pPr marL="0" indent="0">
              <a:buNone/>
            </a:pPr>
            <a:r>
              <a:rPr lang="en-US" sz="4400" b="1" dirty="0"/>
              <a:t>And also with you</a:t>
            </a:r>
            <a:endParaRPr lang="en-GB" sz="4400" b="1" dirty="0"/>
          </a:p>
        </p:txBody>
      </p:sp>
      <p:sp>
        <p:nvSpPr>
          <p:cNvPr id="2" name="Picture Placeholder 1">
            <a:extLst>
              <a:ext uri="{FF2B5EF4-FFF2-40B4-BE49-F238E27FC236}">
                <a16:creationId xmlns:a16="http://schemas.microsoft.com/office/drawing/2014/main" id="{1D993195-FFF4-A1D4-D087-9DE94BC99454}"/>
              </a:ext>
            </a:extLst>
          </p:cNvPr>
          <p:cNvSpPr>
            <a:spLocks noGrp="1"/>
          </p:cNvSpPr>
          <p:nvPr>
            <p:ph type="pic" idx="1"/>
          </p:nvPr>
        </p:nvSpPr>
        <p:spPr/>
        <p:txBody>
          <a:bodyPr/>
          <a:lstStyle/>
          <a:p>
            <a:endParaRPr lang="en-GB"/>
          </a:p>
        </p:txBody>
      </p:sp>
    </p:spTree>
    <p:extLst>
      <p:ext uri="{BB962C8B-B14F-4D97-AF65-F5344CB8AC3E}">
        <p14:creationId xmlns:p14="http://schemas.microsoft.com/office/powerpoint/2010/main" val="2279930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3219994" cy="1325563"/>
          </a:xfrm>
        </p:spPr>
        <p:txBody>
          <a:bodyPr>
            <a:normAutofit/>
          </a:bodyPr>
          <a:lstStyle/>
          <a:p>
            <a:r>
              <a:rPr lang="en-US" sz="6000" b="1" dirty="0"/>
              <a:t>Collect</a:t>
            </a:r>
            <a:endParaRPr lang="en-GB" sz="6000" b="1" dirty="0"/>
          </a:p>
        </p:txBody>
      </p:sp>
      <p:sp>
        <p:nvSpPr>
          <p:cNvPr id="3" name="Content Placeholder 2"/>
          <p:cNvSpPr>
            <a:spLocks noGrp="1"/>
          </p:cNvSpPr>
          <p:nvPr>
            <p:ph idx="1"/>
          </p:nvPr>
        </p:nvSpPr>
        <p:spPr>
          <a:xfrm>
            <a:off x="1088136" y="1508759"/>
            <a:ext cx="10656082" cy="4587481"/>
          </a:xfrm>
        </p:spPr>
        <p:txBody>
          <a:bodyPr>
            <a:normAutofit/>
          </a:bodyPr>
          <a:lstStyle/>
          <a:p>
            <a:pPr marL="0" indent="0">
              <a:buNone/>
            </a:pPr>
            <a:r>
              <a:rPr lang="en-US" sz="4400" dirty="0"/>
              <a:t>O God our deliverer</a:t>
            </a:r>
          </a:p>
          <a:p>
            <a:pPr marL="0" indent="0">
              <a:buNone/>
            </a:pPr>
            <a:r>
              <a:rPr lang="en-US" sz="4400" dirty="0"/>
              <a:t>Who sent Jesus, born of a woman</a:t>
            </a:r>
          </a:p>
          <a:p>
            <a:pPr marL="0" indent="0">
              <a:buNone/>
            </a:pPr>
            <a:r>
              <a:rPr lang="en-US" sz="4400" dirty="0"/>
              <a:t>To live among us</a:t>
            </a:r>
          </a:p>
          <a:p>
            <a:pPr marL="0" indent="0">
              <a:buNone/>
            </a:pPr>
            <a:r>
              <a:rPr lang="en-US" sz="4400" dirty="0"/>
              <a:t>Proclaiming liberation to the captives and</a:t>
            </a:r>
          </a:p>
          <a:p>
            <a:pPr marL="0" indent="0">
              <a:buNone/>
            </a:pPr>
            <a:r>
              <a:rPr lang="en-US" sz="4400" dirty="0" err="1"/>
              <a:t>Honouring</a:t>
            </a:r>
            <a:r>
              <a:rPr lang="en-US" sz="4400" dirty="0"/>
              <a:t> the </a:t>
            </a:r>
            <a:r>
              <a:rPr lang="en-US" sz="4400" dirty="0" err="1"/>
              <a:t>dishonoured</a:t>
            </a:r>
            <a:endParaRPr lang="en-GB" sz="4400" dirty="0"/>
          </a:p>
        </p:txBody>
      </p:sp>
    </p:spTree>
    <p:extLst>
      <p:ext uri="{BB962C8B-B14F-4D97-AF65-F5344CB8AC3E}">
        <p14:creationId xmlns:p14="http://schemas.microsoft.com/office/powerpoint/2010/main" val="382658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25500" y="835025"/>
            <a:ext cx="10515600" cy="4351338"/>
          </a:xfrm>
        </p:spPr>
        <p:txBody>
          <a:bodyPr>
            <a:normAutofit/>
          </a:bodyPr>
          <a:lstStyle/>
          <a:p>
            <a:pPr marL="0" indent="0">
              <a:buNone/>
            </a:pPr>
            <a:r>
              <a:rPr lang="en-US" sz="4400" dirty="0"/>
              <a:t>Lift us up </a:t>
            </a:r>
          </a:p>
          <a:p>
            <a:pPr marL="0" indent="0">
              <a:buNone/>
            </a:pPr>
            <a:r>
              <a:rPr lang="en-US" sz="4400" dirty="0"/>
              <a:t>That we may enter into your reign of glory</a:t>
            </a:r>
          </a:p>
          <a:p>
            <a:pPr marL="0" indent="0">
              <a:buNone/>
            </a:pPr>
            <a:r>
              <a:rPr lang="en-US" sz="4400" dirty="0"/>
              <a:t>Cherished, strong and free</a:t>
            </a:r>
          </a:p>
          <a:p>
            <a:pPr marL="0" indent="0">
              <a:buNone/>
            </a:pPr>
            <a:r>
              <a:rPr lang="en-US" sz="4400" dirty="0"/>
              <a:t>Through Christ our liberator</a:t>
            </a:r>
          </a:p>
          <a:p>
            <a:pPr marL="0" indent="0">
              <a:buNone/>
            </a:pPr>
            <a:r>
              <a:rPr lang="en-US" sz="4400" b="1" dirty="0"/>
              <a:t>Amen</a:t>
            </a:r>
            <a:endParaRPr lang="en-GB" sz="4400" b="1" dirty="0"/>
          </a:p>
        </p:txBody>
      </p:sp>
    </p:spTree>
    <p:extLst>
      <p:ext uri="{BB962C8B-B14F-4D97-AF65-F5344CB8AC3E}">
        <p14:creationId xmlns:p14="http://schemas.microsoft.com/office/powerpoint/2010/main" val="3588395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A2FB1-A65F-A69B-7FB4-197C24081053}"/>
              </a:ext>
            </a:extLst>
          </p:cNvPr>
          <p:cNvSpPr>
            <a:spLocks noGrp="1"/>
          </p:cNvSpPr>
          <p:nvPr>
            <p:ph type="title"/>
          </p:nvPr>
        </p:nvSpPr>
        <p:spPr/>
        <p:txBody>
          <a:bodyPr/>
          <a:lstStyle/>
          <a:p>
            <a:r>
              <a:rPr lang="en-US" sz="4400" b="1" dirty="0">
                <a:effectLst/>
                <a:latin typeface="+mn-lt"/>
                <a:ea typeface="Calibri" panose="020F0502020204030204" pitchFamily="34" charset="0"/>
              </a:rPr>
              <a:t>Exodus 6.6-9 </a:t>
            </a:r>
            <a:r>
              <a:rPr lang="en-US" sz="4400" b="1" i="1" dirty="0">
                <a:effectLst/>
                <a:latin typeface="+mn-lt"/>
                <a:ea typeface="Calibri" panose="020F0502020204030204" pitchFamily="34" charset="0"/>
              </a:rPr>
              <a:t>The Inclusive Bible </a:t>
            </a:r>
            <a:r>
              <a:rPr lang="en-US" sz="4000" b="1" i="1" dirty="0">
                <a:effectLst/>
                <a:latin typeface="+mn-lt"/>
                <a:ea typeface="Calibri" panose="020F0502020204030204" pitchFamily="34" charset="0"/>
              </a:rPr>
              <a:t>(adapted)</a:t>
            </a:r>
            <a:endParaRPr lang="en-GB" sz="4000" b="1" dirty="0">
              <a:latin typeface="+mn-lt"/>
            </a:endParaRPr>
          </a:p>
        </p:txBody>
      </p:sp>
      <p:sp>
        <p:nvSpPr>
          <p:cNvPr id="3" name="Content Placeholder 2">
            <a:extLst>
              <a:ext uri="{FF2B5EF4-FFF2-40B4-BE49-F238E27FC236}">
                <a16:creationId xmlns:a16="http://schemas.microsoft.com/office/drawing/2014/main" id="{07B1CF51-4B2D-14FD-7D4B-4C2240081395}"/>
              </a:ext>
            </a:extLst>
          </p:cNvPr>
          <p:cNvSpPr>
            <a:spLocks noGrp="1"/>
          </p:cNvSpPr>
          <p:nvPr>
            <p:ph idx="1"/>
          </p:nvPr>
        </p:nvSpPr>
        <p:spPr/>
        <p:txBody>
          <a:bodyPr>
            <a:noAutofit/>
          </a:bodyPr>
          <a:lstStyle/>
          <a:p>
            <a:pPr marL="0" indent="0">
              <a:lnSpc>
                <a:spcPct val="107000"/>
              </a:lnSpc>
              <a:spcAft>
                <a:spcPts val="800"/>
              </a:spcAft>
              <a:buNone/>
            </a:pPr>
            <a:r>
              <a:rPr lang="en-US" sz="4400" dirty="0">
                <a:effectLst/>
                <a:ea typeface="Calibri" panose="020F0502020204030204" pitchFamily="34" charset="0"/>
              </a:rPr>
              <a:t>Say to the Israelites: ‘I am your God, and I will free you from the yoke of the Egyptians. I will free you from the bondage you are subjected to, and I will redeem you with my arm outstretched and with overwhelming acts of judgment. I will make you as my own, </a:t>
            </a:r>
            <a:endParaRPr lang="en-GB" sz="4400" dirty="0">
              <a:effectLst/>
              <a:ea typeface="Calibri" panose="020F0502020204030204" pitchFamily="34" charset="0"/>
            </a:endParaRPr>
          </a:p>
          <a:p>
            <a:pPr marL="0" indent="0">
              <a:lnSpc>
                <a:spcPct val="107000"/>
              </a:lnSpc>
              <a:spcAft>
                <a:spcPts val="800"/>
              </a:spcAft>
              <a:buNone/>
            </a:pPr>
            <a:endParaRPr lang="en-GB" sz="4400" dirty="0">
              <a:effectLst/>
              <a:ea typeface="Calibri" panose="020F0502020204030204" pitchFamily="34" charset="0"/>
            </a:endParaRPr>
          </a:p>
          <a:p>
            <a:pPr marL="0" indent="0">
              <a:buNone/>
            </a:pPr>
            <a:r>
              <a:rPr lang="en-US" sz="4400" dirty="0">
                <a:effectLst/>
                <a:ea typeface="Calibri" panose="020F0502020204030204" pitchFamily="34" charset="0"/>
              </a:rPr>
              <a:t>Original has YHWH.</a:t>
            </a:r>
            <a:endParaRPr lang="en-GB" sz="4400" dirty="0">
              <a:effectLst/>
              <a:ea typeface="Calibri" panose="020F0502020204030204" pitchFamily="34" charset="0"/>
            </a:endParaRPr>
          </a:p>
          <a:p>
            <a:pPr marL="0" indent="0">
              <a:buNone/>
            </a:pPr>
            <a:endParaRPr lang="en-GB" sz="4400" dirty="0"/>
          </a:p>
        </p:txBody>
      </p:sp>
    </p:spTree>
    <p:extLst>
      <p:ext uri="{BB962C8B-B14F-4D97-AF65-F5344CB8AC3E}">
        <p14:creationId xmlns:p14="http://schemas.microsoft.com/office/powerpoint/2010/main" val="3006985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167CBD-B6CB-823D-323D-E49329BDC1A3}"/>
              </a:ext>
            </a:extLst>
          </p:cNvPr>
          <p:cNvSpPr>
            <a:spLocks noGrp="1"/>
          </p:cNvSpPr>
          <p:nvPr>
            <p:ph idx="1"/>
          </p:nvPr>
        </p:nvSpPr>
        <p:spPr>
          <a:xfrm>
            <a:off x="838200" y="419100"/>
            <a:ext cx="10515600" cy="4351338"/>
          </a:xfrm>
        </p:spPr>
        <p:txBody>
          <a:bodyPr>
            <a:normAutofit/>
          </a:bodyPr>
          <a:lstStyle/>
          <a:p>
            <a:pPr marL="0" indent="0">
              <a:buNone/>
            </a:pPr>
            <a:r>
              <a:rPr lang="en-US" sz="4400" dirty="0">
                <a:effectLst/>
                <a:ea typeface="Calibri" panose="020F0502020204030204" pitchFamily="34" charset="0"/>
              </a:rPr>
              <a:t>and I will be your God. Then you will always know that I am The One who brought you out of the bondage of the Egyptians. I will lead you to the land I vowed to give to Sarah and Abraham, Rebecca and Isaac, and Leah and Rachel and Jacob. I will give it to you for your own possession. I am The One.</a:t>
            </a:r>
            <a:endParaRPr lang="en-GB" sz="4400" dirty="0"/>
          </a:p>
        </p:txBody>
      </p:sp>
    </p:spTree>
    <p:extLst>
      <p:ext uri="{BB962C8B-B14F-4D97-AF65-F5344CB8AC3E}">
        <p14:creationId xmlns:p14="http://schemas.microsoft.com/office/powerpoint/2010/main" val="2098728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2A1E9-50C9-684E-A59B-75EAA94FA635}"/>
              </a:ext>
            </a:extLst>
          </p:cNvPr>
          <p:cNvSpPr>
            <a:spLocks noGrp="1"/>
          </p:cNvSpPr>
          <p:nvPr>
            <p:ph idx="1"/>
          </p:nvPr>
        </p:nvSpPr>
        <p:spPr>
          <a:xfrm>
            <a:off x="429768" y="555624"/>
            <a:ext cx="11000231" cy="5743576"/>
          </a:xfrm>
        </p:spPr>
        <p:txBody>
          <a:bodyPr>
            <a:normAutofit/>
          </a:bodyPr>
          <a:lstStyle/>
          <a:p>
            <a:pPr marL="0" indent="0">
              <a:buNone/>
            </a:pPr>
            <a:r>
              <a:rPr lang="en-US" sz="4400" dirty="0">
                <a:effectLst/>
                <a:ea typeface="Calibri" panose="020F0502020204030204" pitchFamily="34" charset="0"/>
              </a:rPr>
              <a:t>Moses took this message back to the Israelites, but they would not listen; they were too dispirited, broken by the weight of their cruel bondage.</a:t>
            </a:r>
            <a:endParaRPr lang="en-GB" sz="4400" dirty="0"/>
          </a:p>
        </p:txBody>
      </p:sp>
    </p:spTree>
    <p:extLst>
      <p:ext uri="{BB962C8B-B14F-4D97-AF65-F5344CB8AC3E}">
        <p14:creationId xmlns:p14="http://schemas.microsoft.com/office/powerpoint/2010/main" val="910497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AFA8-74DE-4A5E-A6A7-CB0FD42A24E0}"/>
              </a:ext>
            </a:extLst>
          </p:cNvPr>
          <p:cNvSpPr>
            <a:spLocks noGrp="1"/>
          </p:cNvSpPr>
          <p:nvPr>
            <p:ph type="title"/>
          </p:nvPr>
        </p:nvSpPr>
        <p:spPr/>
        <p:txBody>
          <a:bodyPr>
            <a:normAutofit/>
          </a:bodyPr>
          <a:lstStyle/>
          <a:p>
            <a:r>
              <a:rPr lang="en-US" sz="6000" b="1" dirty="0"/>
              <a:t>Reflection</a:t>
            </a:r>
            <a:endParaRPr lang="en-GB" sz="6000" b="1" dirty="0"/>
          </a:p>
        </p:txBody>
      </p:sp>
    </p:spTree>
    <p:extLst>
      <p:ext uri="{BB962C8B-B14F-4D97-AF65-F5344CB8AC3E}">
        <p14:creationId xmlns:p14="http://schemas.microsoft.com/office/powerpoint/2010/main" val="2212800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F568A-BC5E-8690-EF83-470C9714D5AC}"/>
              </a:ext>
            </a:extLst>
          </p:cNvPr>
          <p:cNvSpPr>
            <a:spLocks noGrp="1"/>
          </p:cNvSpPr>
          <p:nvPr>
            <p:ph type="title"/>
          </p:nvPr>
        </p:nvSpPr>
        <p:spPr>
          <a:xfrm>
            <a:off x="1723477" y="1745192"/>
            <a:ext cx="3822189" cy="1899912"/>
          </a:xfrm>
        </p:spPr>
        <p:txBody>
          <a:bodyPr>
            <a:noAutofit/>
          </a:bodyPr>
          <a:lstStyle/>
          <a:p>
            <a:r>
              <a:rPr lang="en-US" sz="6000" b="1" dirty="0">
                <a:effectLst/>
                <a:latin typeface="+mn-lt"/>
                <a:ea typeface="Calibri" panose="020F0502020204030204" pitchFamily="34" charset="0"/>
              </a:rPr>
              <a:t>Romans 8.22-28 </a:t>
            </a:r>
            <a:br>
              <a:rPr lang="en-US" sz="6000" b="1" dirty="0">
                <a:effectLst/>
                <a:latin typeface="+mn-lt"/>
                <a:ea typeface="Calibri" panose="020F0502020204030204" pitchFamily="34" charset="0"/>
              </a:rPr>
            </a:br>
            <a:r>
              <a:rPr lang="en-US" sz="6000" b="1" i="1" dirty="0">
                <a:effectLst/>
                <a:latin typeface="+mn-lt"/>
                <a:ea typeface="Calibri" panose="020F0502020204030204" pitchFamily="34" charset="0"/>
              </a:rPr>
              <a:t>The Inclusive Bible</a:t>
            </a:r>
            <a:endParaRPr lang="en-GB" sz="6000" b="1" dirty="0">
              <a:latin typeface="+mn-lt"/>
            </a:endParaRPr>
          </a:p>
        </p:txBody>
      </p:sp>
      <p:sp>
        <p:nvSpPr>
          <p:cNvPr id="3" name="Content Placeholder 2">
            <a:extLst>
              <a:ext uri="{FF2B5EF4-FFF2-40B4-BE49-F238E27FC236}">
                <a16:creationId xmlns:a16="http://schemas.microsoft.com/office/drawing/2014/main" id="{9ADDF52A-0CF6-43C2-25EE-5C8F9B8B12AF}"/>
              </a:ext>
            </a:extLst>
          </p:cNvPr>
          <p:cNvSpPr>
            <a:spLocks noGrp="1"/>
          </p:cNvSpPr>
          <p:nvPr>
            <p:ph idx="1"/>
          </p:nvPr>
        </p:nvSpPr>
        <p:spPr>
          <a:xfrm>
            <a:off x="6299200" y="0"/>
            <a:ext cx="5892800" cy="3742762"/>
          </a:xfrm>
        </p:spPr>
        <p:txBody>
          <a:bodyPr>
            <a:noAutofit/>
          </a:bodyPr>
          <a:lstStyle/>
          <a:p>
            <a:pPr marL="0" indent="0">
              <a:spcAft>
                <a:spcPts val="800"/>
              </a:spcAft>
              <a:buNone/>
            </a:pPr>
            <a:r>
              <a:rPr lang="en-US" sz="4400" dirty="0">
                <a:effectLst/>
                <a:ea typeface="Calibri" panose="020F0502020204030204" pitchFamily="34" charset="0"/>
              </a:rPr>
              <a:t>We know that from the beginning until now, all of creation has been groaning in one great act of giving birth. And not only creation, but all of us who possess the </a:t>
            </a:r>
            <a:r>
              <a:rPr lang="en-US" sz="4400" dirty="0" err="1">
                <a:effectLst/>
                <a:ea typeface="Calibri" panose="020F0502020204030204" pitchFamily="34" charset="0"/>
              </a:rPr>
              <a:t>firstfruits</a:t>
            </a:r>
            <a:r>
              <a:rPr lang="en-US" sz="4400" dirty="0">
                <a:effectLst/>
                <a:ea typeface="Calibri" panose="020F0502020204030204" pitchFamily="34" charset="0"/>
              </a:rPr>
              <a:t> of the Spirit – we too groan inwardly as we wait for our bodies to be set free.</a:t>
            </a:r>
          </a:p>
          <a:p>
            <a:pPr marL="0" indent="0">
              <a:spcAft>
                <a:spcPts val="800"/>
              </a:spcAft>
              <a:buNone/>
            </a:pPr>
            <a:endParaRPr lang="en-GB" sz="4400" dirty="0">
              <a:solidFill>
                <a:schemeClr val="bg1"/>
              </a:solidFill>
              <a:effectLst/>
              <a:ea typeface="Calibri" panose="020F0502020204030204" pitchFamily="34" charset="0"/>
            </a:endParaRPr>
          </a:p>
          <a:p>
            <a:pPr marL="0" indent="0">
              <a:buNone/>
            </a:pPr>
            <a:endParaRPr lang="en-GB" sz="4400" dirty="0">
              <a:solidFill>
                <a:schemeClr val="bg1"/>
              </a:solidFill>
            </a:endParaRPr>
          </a:p>
        </p:txBody>
      </p:sp>
    </p:spTree>
    <p:extLst>
      <p:ext uri="{BB962C8B-B14F-4D97-AF65-F5344CB8AC3E}">
        <p14:creationId xmlns:p14="http://schemas.microsoft.com/office/powerpoint/2010/main" val="3572204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79EFFC-6D46-94B0-B2FB-E373D58EF891}"/>
              </a:ext>
            </a:extLst>
          </p:cNvPr>
          <p:cNvSpPr>
            <a:spLocks noGrp="1"/>
          </p:cNvSpPr>
          <p:nvPr>
            <p:ph idx="1"/>
          </p:nvPr>
        </p:nvSpPr>
        <p:spPr>
          <a:xfrm>
            <a:off x="960120" y="668867"/>
            <a:ext cx="8622792" cy="6189133"/>
          </a:xfrm>
        </p:spPr>
        <p:txBody>
          <a:bodyPr>
            <a:noAutofit/>
          </a:bodyPr>
          <a:lstStyle/>
          <a:p>
            <a:pPr marL="0" indent="0">
              <a:lnSpc>
                <a:spcPct val="107000"/>
              </a:lnSpc>
              <a:spcAft>
                <a:spcPts val="800"/>
              </a:spcAft>
              <a:buNone/>
            </a:pPr>
            <a:r>
              <a:rPr lang="en-US" sz="4400" dirty="0">
                <a:effectLst/>
                <a:ea typeface="Calibri" panose="020F0502020204030204" pitchFamily="34" charset="0"/>
              </a:rPr>
              <a:t>In hope we were saved. But hope is not hope if its object is seen; why does one hope for what one sees? And hoping for what we cannot see means awaiting it with patient endurance.</a:t>
            </a:r>
          </a:p>
        </p:txBody>
      </p:sp>
    </p:spTree>
    <p:extLst>
      <p:ext uri="{BB962C8B-B14F-4D97-AF65-F5344CB8AC3E}">
        <p14:creationId xmlns:p14="http://schemas.microsoft.com/office/powerpoint/2010/main" val="1047986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86A29C-2096-AC3E-46D0-61F5671BDBF2}"/>
              </a:ext>
            </a:extLst>
          </p:cNvPr>
          <p:cNvSpPr>
            <a:spLocks noGrp="1"/>
          </p:cNvSpPr>
          <p:nvPr>
            <p:ph idx="1"/>
          </p:nvPr>
        </p:nvSpPr>
        <p:spPr>
          <a:xfrm>
            <a:off x="838200" y="623359"/>
            <a:ext cx="10515600" cy="4351338"/>
          </a:xfrm>
        </p:spPr>
        <p:txBody>
          <a:bodyPr>
            <a:noAutofit/>
          </a:bodyPr>
          <a:lstStyle/>
          <a:p>
            <a:pPr marL="0" indent="0">
              <a:buNone/>
            </a:pPr>
            <a:r>
              <a:rPr lang="en-US" sz="4400" dirty="0">
                <a:effectLst/>
                <a:ea typeface="Calibri" panose="020F0502020204030204" pitchFamily="34" charset="0"/>
              </a:rPr>
              <a:t>The Spirit, too, comes to help us in our weakness. For we don’t know how to pray as we should, but the Spirit expresses our plea with groanings too deep for words. And God, who knows everything in our hearts, knows perfectly well what the Spirit is saying, because her intercessions for God’s holy people are made according to the mind of God.</a:t>
            </a:r>
            <a:endParaRPr lang="en-GB" sz="4400" dirty="0"/>
          </a:p>
          <a:p>
            <a:pPr marL="0" indent="0">
              <a:buNone/>
            </a:pPr>
            <a:endParaRPr lang="en-GB" sz="4400" dirty="0"/>
          </a:p>
        </p:txBody>
      </p:sp>
    </p:spTree>
    <p:extLst>
      <p:ext uri="{BB962C8B-B14F-4D97-AF65-F5344CB8AC3E}">
        <p14:creationId xmlns:p14="http://schemas.microsoft.com/office/powerpoint/2010/main" val="1185709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99CE-C0E7-8BF3-CB3F-981A13B06E06}"/>
              </a:ext>
            </a:extLst>
          </p:cNvPr>
          <p:cNvSpPr>
            <a:spLocks noGrp="1"/>
          </p:cNvSpPr>
          <p:nvPr>
            <p:ph type="title"/>
          </p:nvPr>
        </p:nvSpPr>
        <p:spPr>
          <a:xfrm>
            <a:off x="6603999" y="500062"/>
            <a:ext cx="5063067" cy="1325563"/>
          </a:xfrm>
        </p:spPr>
        <p:txBody>
          <a:bodyPr>
            <a:normAutofit fontScale="90000"/>
          </a:bodyPr>
          <a:lstStyle/>
          <a:p>
            <a:r>
              <a:rPr lang="en-US" sz="6000" b="1" dirty="0">
                <a:effectLst/>
                <a:latin typeface="+mn-lt"/>
                <a:ea typeface="Calibri" panose="020F0502020204030204" pitchFamily="34" charset="0"/>
              </a:rPr>
              <a:t>John 8.32 </a:t>
            </a:r>
            <a:r>
              <a:rPr lang="en-US" sz="6000" b="1" i="1" dirty="0">
                <a:effectLst/>
                <a:latin typeface="+mn-lt"/>
                <a:ea typeface="Calibri" panose="020F0502020204030204" pitchFamily="34" charset="0"/>
              </a:rPr>
              <a:t>NRSV</a:t>
            </a:r>
            <a:endParaRPr lang="en-GB" sz="6000" b="1" i="1" dirty="0">
              <a:latin typeface="+mn-lt"/>
            </a:endParaRPr>
          </a:p>
        </p:txBody>
      </p:sp>
      <p:sp>
        <p:nvSpPr>
          <p:cNvPr id="3" name="Content Placeholder 2">
            <a:extLst>
              <a:ext uri="{FF2B5EF4-FFF2-40B4-BE49-F238E27FC236}">
                <a16:creationId xmlns:a16="http://schemas.microsoft.com/office/drawing/2014/main" id="{43C44637-D76D-E4CF-A57A-20504B7DB226}"/>
              </a:ext>
            </a:extLst>
          </p:cNvPr>
          <p:cNvSpPr>
            <a:spLocks noGrp="1"/>
          </p:cNvSpPr>
          <p:nvPr>
            <p:ph idx="1"/>
          </p:nvPr>
        </p:nvSpPr>
        <p:spPr>
          <a:xfrm>
            <a:off x="877824" y="2313230"/>
            <a:ext cx="10789242" cy="4351338"/>
          </a:xfrm>
        </p:spPr>
        <p:txBody>
          <a:bodyPr>
            <a:normAutofit/>
          </a:bodyPr>
          <a:lstStyle/>
          <a:p>
            <a:pPr marL="0" indent="0">
              <a:buNone/>
            </a:pPr>
            <a:r>
              <a:rPr lang="en-US" sz="4400" dirty="0">
                <a:effectLst/>
                <a:latin typeface="Verdana" panose="020B0604030504040204" pitchFamily="34" charset="0"/>
                <a:ea typeface="Calibri" panose="020F0502020204030204" pitchFamily="34" charset="0"/>
              </a:rPr>
              <a:t>Jesus said “and you will know the truth, and the truth will make you free”. </a:t>
            </a:r>
            <a:endParaRPr lang="en-GB" sz="4400" dirty="0">
              <a:effectLst/>
              <a:latin typeface="Tahoma" panose="020B0604030504040204" pitchFamily="34" charset="0"/>
              <a:ea typeface="Calibri" panose="020F0502020204030204" pitchFamily="34" charset="0"/>
            </a:endParaRPr>
          </a:p>
          <a:p>
            <a:pPr marL="0" indent="0">
              <a:buNone/>
            </a:pPr>
            <a:endParaRPr lang="en-GB" sz="4400" dirty="0"/>
          </a:p>
        </p:txBody>
      </p:sp>
    </p:spTree>
    <p:extLst>
      <p:ext uri="{BB962C8B-B14F-4D97-AF65-F5344CB8AC3E}">
        <p14:creationId xmlns:p14="http://schemas.microsoft.com/office/powerpoint/2010/main" val="503499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380744" y="1343025"/>
            <a:ext cx="10268331" cy="3811588"/>
          </a:xfrm>
        </p:spPr>
        <p:txBody>
          <a:bodyPr>
            <a:noAutofit/>
          </a:bodyPr>
          <a:lstStyle/>
          <a:p>
            <a:r>
              <a:rPr lang="en-US" sz="4400" dirty="0"/>
              <a:t>God of freedom</a:t>
            </a:r>
          </a:p>
          <a:p>
            <a:r>
              <a:rPr lang="en-US" sz="4400" dirty="0"/>
              <a:t>We bring to you all those ways in which we have enchained ourselves and others.</a:t>
            </a:r>
            <a:endParaRPr lang="en-GB" sz="4400" dirty="0"/>
          </a:p>
        </p:txBody>
      </p:sp>
    </p:spTree>
    <p:extLst>
      <p:ext uri="{BB962C8B-B14F-4D97-AF65-F5344CB8AC3E}">
        <p14:creationId xmlns:p14="http://schemas.microsoft.com/office/powerpoint/2010/main" val="409329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5EB91-61C9-7D6B-F505-99FE3B3071B7}"/>
              </a:ext>
            </a:extLst>
          </p:cNvPr>
          <p:cNvSpPr>
            <a:spLocks noGrp="1"/>
          </p:cNvSpPr>
          <p:nvPr>
            <p:ph type="title"/>
          </p:nvPr>
        </p:nvSpPr>
        <p:spPr/>
        <p:txBody>
          <a:bodyPr>
            <a:normAutofit/>
          </a:bodyPr>
          <a:lstStyle/>
          <a:p>
            <a:r>
              <a:rPr lang="en-US" sz="6000" b="1" dirty="0"/>
              <a:t>Prayers</a:t>
            </a:r>
            <a:endParaRPr lang="en-GB" sz="6000" b="1" dirty="0"/>
          </a:p>
        </p:txBody>
      </p:sp>
      <p:sp>
        <p:nvSpPr>
          <p:cNvPr id="3" name="Content Placeholder 2">
            <a:extLst>
              <a:ext uri="{FF2B5EF4-FFF2-40B4-BE49-F238E27FC236}">
                <a16:creationId xmlns:a16="http://schemas.microsoft.com/office/drawing/2014/main" id="{EE2F5E1E-0737-B682-0E70-2D01814BD048}"/>
              </a:ext>
            </a:extLst>
          </p:cNvPr>
          <p:cNvSpPr>
            <a:spLocks noGrp="1"/>
          </p:cNvSpPr>
          <p:nvPr>
            <p:ph idx="1"/>
          </p:nvPr>
        </p:nvSpPr>
        <p:spPr>
          <a:xfrm>
            <a:off x="6358466" y="499532"/>
            <a:ext cx="5249333" cy="6536267"/>
          </a:xfrm>
        </p:spPr>
        <p:txBody>
          <a:bodyPr>
            <a:normAutofit lnSpcReduction="10000"/>
          </a:bodyPr>
          <a:lstStyle/>
          <a:p>
            <a:pPr marL="0" indent="0">
              <a:buNone/>
            </a:pPr>
            <a:r>
              <a:rPr lang="en-US" sz="4400" dirty="0"/>
              <a:t>God of fire</a:t>
            </a:r>
          </a:p>
          <a:p>
            <a:pPr marL="0" indent="0">
              <a:buNone/>
            </a:pPr>
            <a:r>
              <a:rPr lang="en-US" sz="4400" dirty="0"/>
              <a:t>You burn up the dross of our lives.</a:t>
            </a:r>
          </a:p>
          <a:p>
            <a:pPr marL="0" indent="0">
              <a:buNone/>
            </a:pPr>
            <a:r>
              <a:rPr lang="en-US" sz="4400" dirty="0"/>
              <a:t>May your refining flames</a:t>
            </a:r>
          </a:p>
          <a:p>
            <a:pPr marL="0" indent="0">
              <a:buNone/>
            </a:pPr>
            <a:r>
              <a:rPr lang="en-US" sz="4400" dirty="0"/>
              <a:t>Destroy all that imprisons and reduces us</a:t>
            </a:r>
          </a:p>
          <a:p>
            <a:pPr marL="0" indent="0">
              <a:buNone/>
            </a:pPr>
            <a:r>
              <a:rPr lang="en-US" sz="4400" dirty="0"/>
              <a:t>And may we burn with your holy love</a:t>
            </a:r>
            <a:endParaRPr lang="en-GB" sz="4400" dirty="0"/>
          </a:p>
        </p:txBody>
      </p:sp>
    </p:spTree>
    <p:extLst>
      <p:ext uri="{BB962C8B-B14F-4D97-AF65-F5344CB8AC3E}">
        <p14:creationId xmlns:p14="http://schemas.microsoft.com/office/powerpoint/2010/main" val="2784558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595A6B-6A29-907B-B4FC-7C331D63FAA4}"/>
              </a:ext>
            </a:extLst>
          </p:cNvPr>
          <p:cNvSpPr>
            <a:spLocks noGrp="1"/>
          </p:cNvSpPr>
          <p:nvPr>
            <p:ph idx="1"/>
          </p:nvPr>
        </p:nvSpPr>
        <p:spPr>
          <a:xfrm>
            <a:off x="596900" y="428625"/>
            <a:ext cx="10515600" cy="4351338"/>
          </a:xfrm>
        </p:spPr>
        <p:txBody>
          <a:bodyPr>
            <a:normAutofit/>
          </a:bodyPr>
          <a:lstStyle/>
          <a:p>
            <a:pPr marL="0" indent="0">
              <a:buNone/>
            </a:pPr>
            <a:r>
              <a:rPr lang="en-US" sz="4400" dirty="0"/>
              <a:t>God in your mercy</a:t>
            </a:r>
          </a:p>
          <a:p>
            <a:pPr marL="0" indent="0">
              <a:buNone/>
            </a:pPr>
            <a:r>
              <a:rPr lang="en-US" sz="4400" b="1" dirty="0"/>
              <a:t>Hear our prayer</a:t>
            </a:r>
            <a:endParaRPr lang="en-GB" sz="4400" b="1" dirty="0"/>
          </a:p>
        </p:txBody>
      </p:sp>
    </p:spTree>
    <p:extLst>
      <p:ext uri="{BB962C8B-B14F-4D97-AF65-F5344CB8AC3E}">
        <p14:creationId xmlns:p14="http://schemas.microsoft.com/office/powerpoint/2010/main" val="1779311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ECA8A8-9D80-8BB5-0730-2D9A0CBE2F75}"/>
              </a:ext>
            </a:extLst>
          </p:cNvPr>
          <p:cNvSpPr>
            <a:spLocks noGrp="1"/>
          </p:cNvSpPr>
          <p:nvPr>
            <p:ph idx="1"/>
          </p:nvPr>
        </p:nvSpPr>
        <p:spPr>
          <a:xfrm>
            <a:off x="566058" y="374469"/>
            <a:ext cx="7480662" cy="6331132"/>
          </a:xfrm>
        </p:spPr>
        <p:txBody>
          <a:bodyPr>
            <a:normAutofit/>
          </a:bodyPr>
          <a:lstStyle/>
          <a:p>
            <a:pPr marL="0" indent="0">
              <a:buNone/>
            </a:pPr>
            <a:r>
              <a:rPr lang="en-US" sz="4400" dirty="0"/>
              <a:t>Tender God</a:t>
            </a:r>
          </a:p>
          <a:p>
            <a:pPr marL="0" indent="0">
              <a:buNone/>
            </a:pPr>
            <a:r>
              <a:rPr lang="en-US" sz="4400" dirty="0"/>
              <a:t>You seek to gentle the wounded</a:t>
            </a:r>
          </a:p>
          <a:p>
            <a:pPr marL="0" indent="0">
              <a:buNone/>
            </a:pPr>
            <a:r>
              <a:rPr lang="en-US" sz="4400" dirty="0"/>
              <a:t>To heal and to nourish</a:t>
            </a:r>
          </a:p>
          <a:p>
            <a:pPr marL="0" indent="0">
              <a:buNone/>
            </a:pPr>
            <a:r>
              <a:rPr lang="en-US" sz="4400" dirty="0"/>
              <a:t>And to carry us into new life.</a:t>
            </a:r>
          </a:p>
          <a:p>
            <a:pPr marL="0" indent="0">
              <a:buNone/>
            </a:pPr>
            <a:r>
              <a:rPr lang="en-US" sz="4400" dirty="0"/>
              <a:t>Help us express that love to those around us</a:t>
            </a:r>
          </a:p>
          <a:p>
            <a:pPr marL="0" indent="0">
              <a:buNone/>
            </a:pPr>
            <a:r>
              <a:rPr lang="en-US" sz="4400" dirty="0"/>
              <a:t>Who need it.</a:t>
            </a:r>
            <a:endParaRPr lang="en-GB" sz="4400" dirty="0"/>
          </a:p>
        </p:txBody>
      </p:sp>
    </p:spTree>
    <p:extLst>
      <p:ext uri="{BB962C8B-B14F-4D97-AF65-F5344CB8AC3E}">
        <p14:creationId xmlns:p14="http://schemas.microsoft.com/office/powerpoint/2010/main" val="3474958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595A6B-6A29-907B-B4FC-7C331D63FAA4}"/>
              </a:ext>
            </a:extLst>
          </p:cNvPr>
          <p:cNvSpPr>
            <a:spLocks noGrp="1"/>
          </p:cNvSpPr>
          <p:nvPr>
            <p:ph idx="1"/>
          </p:nvPr>
        </p:nvSpPr>
        <p:spPr>
          <a:xfrm>
            <a:off x="596900" y="428625"/>
            <a:ext cx="10515600" cy="4351338"/>
          </a:xfrm>
        </p:spPr>
        <p:txBody>
          <a:bodyPr>
            <a:normAutofit/>
          </a:bodyPr>
          <a:lstStyle/>
          <a:p>
            <a:pPr marL="0" indent="0">
              <a:buNone/>
            </a:pPr>
            <a:r>
              <a:rPr lang="en-US" sz="4400" dirty="0"/>
              <a:t>God in your mercy</a:t>
            </a:r>
          </a:p>
          <a:p>
            <a:pPr marL="0" indent="0">
              <a:buNone/>
            </a:pPr>
            <a:r>
              <a:rPr lang="en-US" sz="4400" b="1" dirty="0"/>
              <a:t>Hear our prayer</a:t>
            </a:r>
            <a:endParaRPr lang="en-GB" sz="4400" b="1" dirty="0"/>
          </a:p>
        </p:txBody>
      </p:sp>
    </p:spTree>
    <p:extLst>
      <p:ext uri="{BB962C8B-B14F-4D97-AF65-F5344CB8AC3E}">
        <p14:creationId xmlns:p14="http://schemas.microsoft.com/office/powerpoint/2010/main" val="1510204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74BC43-AD83-27F7-695A-A8C4808D361F}"/>
              </a:ext>
            </a:extLst>
          </p:cNvPr>
          <p:cNvSpPr>
            <a:spLocks noGrp="1"/>
          </p:cNvSpPr>
          <p:nvPr>
            <p:ph idx="1"/>
          </p:nvPr>
        </p:nvSpPr>
        <p:spPr>
          <a:xfrm>
            <a:off x="838200" y="-105917"/>
            <a:ext cx="10515600" cy="6321782"/>
          </a:xfrm>
        </p:spPr>
        <p:txBody>
          <a:bodyPr>
            <a:normAutofit/>
          </a:bodyPr>
          <a:lstStyle/>
          <a:p>
            <a:pPr marL="0" indent="0">
              <a:buNone/>
            </a:pPr>
            <a:endParaRPr lang="en-US" sz="1000" dirty="0"/>
          </a:p>
          <a:p>
            <a:pPr marL="0" indent="0">
              <a:buNone/>
            </a:pPr>
            <a:r>
              <a:rPr lang="en-US" sz="4400" dirty="0"/>
              <a:t>Faithful God</a:t>
            </a:r>
          </a:p>
          <a:p>
            <a:pPr marL="0" indent="0">
              <a:buNone/>
            </a:pPr>
            <a:r>
              <a:rPr lang="en-US" sz="4400" dirty="0"/>
              <a:t>You accompany us through all our journeying,</a:t>
            </a:r>
          </a:p>
          <a:p>
            <a:pPr marL="0" indent="0">
              <a:buNone/>
            </a:pPr>
            <a:r>
              <a:rPr lang="en-US" sz="4400" dirty="0"/>
              <a:t>Our despair, our hope and our liberation.</a:t>
            </a:r>
          </a:p>
          <a:p>
            <a:pPr marL="0" indent="0">
              <a:buNone/>
            </a:pPr>
            <a:r>
              <a:rPr lang="en-US" sz="4400" dirty="0"/>
              <a:t>Help us to trust in you</a:t>
            </a:r>
          </a:p>
          <a:p>
            <a:pPr marL="0" indent="0">
              <a:buNone/>
            </a:pPr>
            <a:r>
              <a:rPr lang="en-US" sz="4400" dirty="0"/>
              <a:t>And hold our hope for us </a:t>
            </a:r>
          </a:p>
          <a:p>
            <a:pPr marL="0" indent="0">
              <a:buNone/>
            </a:pPr>
            <a:r>
              <a:rPr lang="en-US" sz="4400" dirty="0"/>
              <a:t>When we have none.</a:t>
            </a:r>
            <a:endParaRPr lang="en-GB" sz="4400" dirty="0"/>
          </a:p>
        </p:txBody>
      </p:sp>
    </p:spTree>
    <p:extLst>
      <p:ext uri="{BB962C8B-B14F-4D97-AF65-F5344CB8AC3E}">
        <p14:creationId xmlns:p14="http://schemas.microsoft.com/office/powerpoint/2010/main" val="2751576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595A6B-6A29-907B-B4FC-7C331D63FAA4}"/>
              </a:ext>
            </a:extLst>
          </p:cNvPr>
          <p:cNvSpPr>
            <a:spLocks noGrp="1"/>
          </p:cNvSpPr>
          <p:nvPr>
            <p:ph idx="1"/>
          </p:nvPr>
        </p:nvSpPr>
        <p:spPr>
          <a:xfrm>
            <a:off x="542036" y="1013841"/>
            <a:ext cx="10515600" cy="4351338"/>
          </a:xfrm>
        </p:spPr>
        <p:txBody>
          <a:bodyPr>
            <a:normAutofit/>
          </a:bodyPr>
          <a:lstStyle/>
          <a:p>
            <a:pPr marL="0" indent="0">
              <a:buNone/>
            </a:pPr>
            <a:r>
              <a:rPr lang="en-US" sz="4400" dirty="0"/>
              <a:t>God in your mercy</a:t>
            </a:r>
          </a:p>
          <a:p>
            <a:pPr marL="0" indent="0">
              <a:buNone/>
            </a:pPr>
            <a:r>
              <a:rPr lang="en-US" sz="4400" b="1" dirty="0"/>
              <a:t>Hear our prayer</a:t>
            </a:r>
            <a:endParaRPr lang="en-GB" sz="4400" b="1" dirty="0"/>
          </a:p>
        </p:txBody>
      </p:sp>
    </p:spTree>
    <p:extLst>
      <p:ext uri="{BB962C8B-B14F-4D97-AF65-F5344CB8AC3E}">
        <p14:creationId xmlns:p14="http://schemas.microsoft.com/office/powerpoint/2010/main" val="989160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1B7E5D-EF24-FD0E-53C1-4BBB186BF4C9}"/>
              </a:ext>
            </a:extLst>
          </p:cNvPr>
          <p:cNvSpPr>
            <a:spLocks noGrp="1"/>
          </p:cNvSpPr>
          <p:nvPr>
            <p:ph idx="1"/>
          </p:nvPr>
        </p:nvSpPr>
        <p:spPr>
          <a:xfrm>
            <a:off x="978408" y="930162"/>
            <a:ext cx="10647536" cy="3742762"/>
          </a:xfrm>
        </p:spPr>
        <p:txBody>
          <a:bodyPr>
            <a:noAutofit/>
          </a:bodyPr>
          <a:lstStyle/>
          <a:p>
            <a:pPr marL="0" indent="0">
              <a:buNone/>
            </a:pPr>
            <a:r>
              <a:rPr lang="en-US" sz="4400" b="1" dirty="0"/>
              <a:t>Merciful God</a:t>
            </a:r>
          </a:p>
          <a:p>
            <a:pPr marL="0" indent="0">
              <a:buNone/>
            </a:pPr>
            <a:r>
              <a:rPr lang="en-US" sz="4400" b="1" dirty="0"/>
              <a:t>Accept these prayers</a:t>
            </a:r>
          </a:p>
          <a:p>
            <a:pPr marL="0" indent="0">
              <a:buNone/>
            </a:pPr>
            <a:r>
              <a:rPr lang="en-US" sz="4400" b="1" dirty="0"/>
              <a:t>For the sake of </a:t>
            </a:r>
          </a:p>
          <a:p>
            <a:pPr marL="0" indent="0">
              <a:buNone/>
            </a:pPr>
            <a:r>
              <a:rPr lang="en-US" sz="4400" b="1" dirty="0"/>
              <a:t>Our </a:t>
            </a:r>
            <a:r>
              <a:rPr lang="en-US" sz="4400" b="1" dirty="0" err="1"/>
              <a:t>Saviour</a:t>
            </a:r>
            <a:endParaRPr lang="en-US" sz="4400" b="1" dirty="0"/>
          </a:p>
          <a:p>
            <a:pPr marL="0" indent="0">
              <a:buNone/>
            </a:pPr>
            <a:r>
              <a:rPr lang="en-US" sz="4400" b="1" dirty="0"/>
              <a:t>Jesus Christ</a:t>
            </a:r>
          </a:p>
          <a:p>
            <a:pPr marL="0" indent="0">
              <a:buNone/>
            </a:pPr>
            <a:r>
              <a:rPr lang="en-US" sz="4400" b="1" dirty="0"/>
              <a:t>Amen</a:t>
            </a:r>
            <a:endParaRPr lang="en-GB" sz="4400" b="1" dirty="0"/>
          </a:p>
        </p:txBody>
      </p:sp>
    </p:spTree>
    <p:extLst>
      <p:ext uri="{BB962C8B-B14F-4D97-AF65-F5344CB8AC3E}">
        <p14:creationId xmlns:p14="http://schemas.microsoft.com/office/powerpoint/2010/main" val="34930108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84EBF-FC2A-6212-E179-3735BDA9E2CB}"/>
              </a:ext>
            </a:extLst>
          </p:cNvPr>
          <p:cNvSpPr>
            <a:spLocks noGrp="1"/>
          </p:cNvSpPr>
          <p:nvPr>
            <p:ph type="title"/>
          </p:nvPr>
        </p:nvSpPr>
        <p:spPr>
          <a:xfrm>
            <a:off x="795528" y="174660"/>
            <a:ext cx="11280407" cy="6143947"/>
          </a:xfrm>
        </p:spPr>
        <p:txBody>
          <a:bodyPr>
            <a:normAutofit/>
          </a:bodyPr>
          <a:lstStyle/>
          <a:p>
            <a:r>
              <a:rPr lang="en-US" sz="6000" b="1" dirty="0"/>
              <a:t>The Liturgy of the Sacrament</a:t>
            </a:r>
            <a:endParaRPr lang="en-GB" sz="6000" b="1" dirty="0"/>
          </a:p>
        </p:txBody>
      </p:sp>
    </p:spTree>
    <p:extLst>
      <p:ext uri="{BB962C8B-B14F-4D97-AF65-F5344CB8AC3E}">
        <p14:creationId xmlns:p14="http://schemas.microsoft.com/office/powerpoint/2010/main" val="2983029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A60ADD-3E13-328F-F249-6A3E2C0CDEB9}"/>
              </a:ext>
            </a:extLst>
          </p:cNvPr>
          <p:cNvSpPr>
            <a:spLocks noGrp="1"/>
          </p:cNvSpPr>
          <p:nvPr>
            <p:ph idx="1"/>
          </p:nvPr>
        </p:nvSpPr>
        <p:spPr>
          <a:xfrm>
            <a:off x="735459" y="818757"/>
            <a:ext cx="10515600" cy="4351338"/>
          </a:xfrm>
        </p:spPr>
        <p:txBody>
          <a:bodyPr>
            <a:normAutofit/>
          </a:bodyPr>
          <a:lstStyle/>
          <a:p>
            <a:pPr marL="0" indent="0">
              <a:buNone/>
            </a:pPr>
            <a:r>
              <a:rPr lang="en-US" sz="4400" dirty="0"/>
              <a:t>The peace of God be with you all</a:t>
            </a:r>
          </a:p>
          <a:p>
            <a:pPr marL="0" indent="0">
              <a:buNone/>
            </a:pPr>
            <a:r>
              <a:rPr lang="en-US" sz="4400" b="1" dirty="0"/>
              <a:t>And also with you</a:t>
            </a:r>
            <a:endParaRPr lang="en-GB" sz="4400" b="1" dirty="0"/>
          </a:p>
        </p:txBody>
      </p:sp>
    </p:spTree>
    <p:extLst>
      <p:ext uri="{BB962C8B-B14F-4D97-AF65-F5344CB8AC3E}">
        <p14:creationId xmlns:p14="http://schemas.microsoft.com/office/powerpoint/2010/main" val="3310442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2DA17F-9AE8-8EB6-5569-E949A827FFD0}"/>
              </a:ext>
            </a:extLst>
          </p:cNvPr>
          <p:cNvSpPr>
            <a:spLocks noGrp="1"/>
          </p:cNvSpPr>
          <p:nvPr>
            <p:ph idx="1"/>
          </p:nvPr>
        </p:nvSpPr>
        <p:spPr>
          <a:xfrm>
            <a:off x="838200" y="667385"/>
            <a:ext cx="10515600" cy="4351338"/>
          </a:xfrm>
        </p:spPr>
        <p:txBody>
          <a:bodyPr>
            <a:normAutofit/>
          </a:bodyPr>
          <a:lstStyle/>
          <a:p>
            <a:pPr marL="0" indent="0">
              <a:buNone/>
            </a:pPr>
            <a:r>
              <a:rPr lang="en-US" sz="4400" dirty="0"/>
              <a:t>The God who liberates is here</a:t>
            </a:r>
          </a:p>
          <a:p>
            <a:pPr marL="0" indent="0">
              <a:buNone/>
            </a:pPr>
            <a:r>
              <a:rPr lang="en-US" sz="4400" b="1" dirty="0"/>
              <a:t>Her Spirit is with us</a:t>
            </a:r>
          </a:p>
          <a:p>
            <a:pPr marL="0" indent="0">
              <a:buNone/>
            </a:pPr>
            <a:r>
              <a:rPr lang="en-US" sz="4400" dirty="0"/>
              <a:t>Lift up your hearts</a:t>
            </a:r>
          </a:p>
          <a:p>
            <a:pPr marL="0" indent="0">
              <a:buNone/>
            </a:pPr>
            <a:r>
              <a:rPr lang="en-US" sz="4400" b="1" dirty="0"/>
              <a:t>We lift them to our God</a:t>
            </a:r>
          </a:p>
          <a:p>
            <a:pPr marL="0" indent="0">
              <a:buNone/>
            </a:pPr>
            <a:r>
              <a:rPr lang="en-US" sz="4400" dirty="0"/>
              <a:t>Let us give thanks to the God of grace</a:t>
            </a:r>
          </a:p>
          <a:p>
            <a:pPr marL="0" indent="0">
              <a:buNone/>
            </a:pPr>
            <a:r>
              <a:rPr lang="en-US" sz="4400" b="1" dirty="0"/>
              <a:t>It is right to give thanks and praise</a:t>
            </a:r>
            <a:endParaRPr lang="en-GB" sz="4400" b="1" dirty="0"/>
          </a:p>
        </p:txBody>
      </p:sp>
    </p:spTree>
    <p:extLst>
      <p:ext uri="{BB962C8B-B14F-4D97-AF65-F5344CB8AC3E}">
        <p14:creationId xmlns:p14="http://schemas.microsoft.com/office/powerpoint/2010/main" val="3152896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39787" y="400050"/>
            <a:ext cx="6046788" cy="5468938"/>
          </a:xfrm>
        </p:spPr>
        <p:txBody>
          <a:bodyPr>
            <a:normAutofit/>
          </a:bodyPr>
          <a:lstStyle/>
          <a:p>
            <a:r>
              <a:rPr lang="en-US" sz="4400" dirty="0"/>
              <a:t>We have failed to dare the narrow path</a:t>
            </a:r>
          </a:p>
          <a:p>
            <a:r>
              <a:rPr lang="en-US" sz="4400" dirty="0"/>
              <a:t>Of justice and mercy,</a:t>
            </a:r>
          </a:p>
          <a:p>
            <a:r>
              <a:rPr lang="en-US" sz="4400" dirty="0"/>
              <a:t>To walk humbly with you our God</a:t>
            </a:r>
          </a:p>
          <a:p>
            <a:r>
              <a:rPr lang="en-US" sz="4400" dirty="0"/>
              <a:t>Seeking instead the approval of others and our own convenience  </a:t>
            </a:r>
            <a:endParaRPr lang="en-GB" sz="4400" dirty="0"/>
          </a:p>
        </p:txBody>
      </p:sp>
      <p:sp>
        <p:nvSpPr>
          <p:cNvPr id="3" name="Picture Placeholder 2">
            <a:extLst>
              <a:ext uri="{FF2B5EF4-FFF2-40B4-BE49-F238E27FC236}">
                <a16:creationId xmlns:a16="http://schemas.microsoft.com/office/drawing/2014/main" id="{BB6BAAD3-0B85-3C4C-4C22-B244044F399C}"/>
              </a:ext>
            </a:extLst>
          </p:cNvPr>
          <p:cNvSpPr>
            <a:spLocks noGrp="1"/>
          </p:cNvSpPr>
          <p:nvPr>
            <p:ph type="pic" idx="1"/>
          </p:nvPr>
        </p:nvSpPr>
        <p:spPr/>
        <p:txBody>
          <a:bodyPr/>
          <a:lstStyle/>
          <a:p>
            <a:endParaRPr lang="en-GB"/>
          </a:p>
        </p:txBody>
      </p:sp>
    </p:spTree>
    <p:extLst>
      <p:ext uri="{BB962C8B-B14F-4D97-AF65-F5344CB8AC3E}">
        <p14:creationId xmlns:p14="http://schemas.microsoft.com/office/powerpoint/2010/main" val="4026948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ACC941-478E-2ECE-7788-454061AEA84D}"/>
              </a:ext>
            </a:extLst>
          </p:cNvPr>
          <p:cNvSpPr>
            <a:spLocks noGrp="1"/>
          </p:cNvSpPr>
          <p:nvPr>
            <p:ph idx="1"/>
          </p:nvPr>
        </p:nvSpPr>
        <p:spPr>
          <a:xfrm>
            <a:off x="5449186" y="372291"/>
            <a:ext cx="6742814" cy="4351338"/>
          </a:xfrm>
        </p:spPr>
        <p:txBody>
          <a:bodyPr>
            <a:normAutofit/>
          </a:bodyPr>
          <a:lstStyle/>
          <a:p>
            <a:pPr marL="0" indent="0">
              <a:buNone/>
            </a:pPr>
            <a:r>
              <a:rPr lang="en-US" sz="4400" dirty="0"/>
              <a:t>Great is the mystery of faith</a:t>
            </a:r>
          </a:p>
          <a:p>
            <a:pPr marL="0" indent="0">
              <a:buNone/>
            </a:pPr>
            <a:endParaRPr lang="en-US" sz="4400" dirty="0"/>
          </a:p>
          <a:p>
            <a:pPr marL="0" indent="0">
              <a:buNone/>
            </a:pPr>
            <a:r>
              <a:rPr lang="en-US" sz="4400" b="1" dirty="0"/>
              <a:t>Christ has died</a:t>
            </a:r>
          </a:p>
          <a:p>
            <a:pPr marL="0" indent="0">
              <a:buNone/>
            </a:pPr>
            <a:r>
              <a:rPr lang="en-US" sz="4400" b="1" dirty="0"/>
              <a:t>Christ is risen</a:t>
            </a:r>
          </a:p>
          <a:p>
            <a:pPr marL="0" indent="0">
              <a:buNone/>
            </a:pPr>
            <a:r>
              <a:rPr lang="en-US" sz="4400" b="1" dirty="0"/>
              <a:t>Christ will come again</a:t>
            </a:r>
            <a:endParaRPr lang="en-GB" sz="4400" b="1" dirty="0"/>
          </a:p>
        </p:txBody>
      </p:sp>
    </p:spTree>
    <p:extLst>
      <p:ext uri="{BB962C8B-B14F-4D97-AF65-F5344CB8AC3E}">
        <p14:creationId xmlns:p14="http://schemas.microsoft.com/office/powerpoint/2010/main" val="2779266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9" name="Rectangle 3072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Content Placeholder 1">
            <a:extLst>
              <a:ext uri="{FF2B5EF4-FFF2-40B4-BE49-F238E27FC236}">
                <a16:creationId xmlns:a16="http://schemas.microsoft.com/office/drawing/2014/main" id="{A5276C2D-FB39-D3E5-74F2-B1E4705E2128}"/>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08135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7EEA1-4560-553C-B40A-F01D6408E711}"/>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9E362493-8D24-9F82-1FBA-184A018C449C}"/>
              </a:ext>
            </a:extLst>
          </p:cNvPr>
          <p:cNvSpPr>
            <a:spLocks noGrp="1"/>
          </p:cNvSpPr>
          <p:nvPr>
            <p:ph idx="1"/>
          </p:nvPr>
        </p:nvSpPr>
        <p:spPr>
          <a:xfrm>
            <a:off x="875120" y="589008"/>
            <a:ext cx="10515600" cy="4351338"/>
          </a:xfrm>
        </p:spPr>
        <p:txBody>
          <a:bodyPr>
            <a:normAutofit/>
          </a:bodyPr>
          <a:lstStyle/>
          <a:p>
            <a:pPr marL="0" indent="0">
              <a:buNone/>
            </a:pPr>
            <a:r>
              <a:rPr lang="en-US" sz="4400" dirty="0"/>
              <a:t>We worship you, God almighty,</a:t>
            </a:r>
          </a:p>
          <a:p>
            <a:pPr marL="0" indent="0">
              <a:buNone/>
            </a:pPr>
            <a:r>
              <a:rPr lang="en-US" sz="4400" dirty="0"/>
              <a:t>In songs of everlasting praise:</a:t>
            </a:r>
          </a:p>
          <a:p>
            <a:pPr marL="0" indent="0">
              <a:buNone/>
            </a:pPr>
            <a:r>
              <a:rPr lang="en-US" sz="4400" b="1" dirty="0"/>
              <a:t>Blessing and </a:t>
            </a:r>
            <a:r>
              <a:rPr lang="en-US" sz="4400" b="1" dirty="0" err="1"/>
              <a:t>honour</a:t>
            </a:r>
            <a:r>
              <a:rPr lang="en-US" sz="4400" b="1" dirty="0"/>
              <a:t> and glory and power</a:t>
            </a:r>
          </a:p>
          <a:p>
            <a:pPr marL="0" indent="0">
              <a:buNone/>
            </a:pPr>
            <a:r>
              <a:rPr lang="en-US" sz="4400" b="1" dirty="0"/>
              <a:t>Be yours for ever and ever.</a:t>
            </a:r>
          </a:p>
          <a:p>
            <a:pPr marL="0" indent="0">
              <a:buNone/>
            </a:pPr>
            <a:r>
              <a:rPr lang="en-US" sz="4400" b="1" dirty="0"/>
              <a:t>Amen</a:t>
            </a:r>
            <a:endParaRPr lang="en-GB" sz="4400" b="1" dirty="0"/>
          </a:p>
        </p:txBody>
      </p:sp>
    </p:spTree>
    <p:extLst>
      <p:ext uri="{BB962C8B-B14F-4D97-AF65-F5344CB8AC3E}">
        <p14:creationId xmlns:p14="http://schemas.microsoft.com/office/powerpoint/2010/main" val="306685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B4EB7-B8EB-021C-CF80-6957B1372775}"/>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6000" b="1" dirty="0">
                <a:solidFill>
                  <a:schemeClr val="bg1"/>
                </a:solidFill>
              </a:rPr>
              <a:t>The Lord’s Prayer</a:t>
            </a:r>
            <a:br>
              <a:rPr lang="en-US" sz="5100" dirty="0">
                <a:solidFill>
                  <a:schemeClr val="bg1"/>
                </a:solidFill>
              </a:rPr>
            </a:br>
            <a:r>
              <a:rPr lang="en-US" sz="5100" dirty="0">
                <a:solidFill>
                  <a:schemeClr val="bg1"/>
                </a:solidFill>
              </a:rPr>
              <a:t>(from Dominican Sisters Retreat, March 1993, Great Bend, Kansas) </a:t>
            </a:r>
          </a:p>
        </p:txBody>
      </p:sp>
    </p:spTree>
    <p:extLst>
      <p:ext uri="{BB962C8B-B14F-4D97-AF65-F5344CB8AC3E}">
        <p14:creationId xmlns:p14="http://schemas.microsoft.com/office/powerpoint/2010/main" val="311599098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30DCC46D-CB9E-4129-4033-CC5B413009D1}"/>
              </a:ext>
            </a:extLst>
          </p:cNvPr>
          <p:cNvGraphicFramePr>
            <a:graphicFrameLocks noGrp="1"/>
          </p:cNvGraphicFramePr>
          <p:nvPr>
            <p:extLst>
              <p:ext uri="{D42A27DB-BD31-4B8C-83A1-F6EECF244321}">
                <p14:modId xmlns:p14="http://schemas.microsoft.com/office/powerpoint/2010/main" val="1927047970"/>
              </p:ext>
            </p:extLst>
          </p:nvPr>
        </p:nvGraphicFramePr>
        <p:xfrm>
          <a:off x="541724" y="288485"/>
          <a:ext cx="10941440" cy="6569640"/>
        </p:xfrm>
        <a:graphic>
          <a:graphicData uri="http://schemas.openxmlformats.org/drawingml/2006/table">
            <a:tbl>
              <a:tblPr firstRow="1" firstCol="1" bandRow="1"/>
              <a:tblGrid>
                <a:gridCol w="5564300">
                  <a:extLst>
                    <a:ext uri="{9D8B030D-6E8A-4147-A177-3AD203B41FA5}">
                      <a16:colId xmlns:a16="http://schemas.microsoft.com/office/drawing/2014/main" val="4132453220"/>
                    </a:ext>
                  </a:extLst>
                </a:gridCol>
                <a:gridCol w="5377140">
                  <a:extLst>
                    <a:ext uri="{9D8B030D-6E8A-4147-A177-3AD203B41FA5}">
                      <a16:colId xmlns:a16="http://schemas.microsoft.com/office/drawing/2014/main" val="33697552"/>
                    </a:ext>
                  </a:extLst>
                </a:gridCol>
              </a:tblGrid>
              <a:tr h="711184">
                <a:tc>
                  <a:txBody>
                    <a:bodyPr/>
                    <a:lstStyle/>
                    <a:p>
                      <a:pPr algn="l" fontAlgn="t">
                        <a:lnSpc>
                          <a:spcPct val="107000"/>
                        </a:lnSpc>
                        <a:spcBef>
                          <a:spcPts val="0"/>
                        </a:spcBef>
                        <a:spcAft>
                          <a:spcPts val="800"/>
                        </a:spcAft>
                      </a:pPr>
                      <a:r>
                        <a:rPr lang="en-GB" sz="4400" b="0" i="0" u="none" strike="noStrike" spc="15" dirty="0">
                          <a:solidFill>
                            <a:srgbClr val="684F00"/>
                          </a:solidFill>
                          <a:effectLst/>
                          <a:latin typeface="+mn-lt"/>
                          <a:ea typeface="Calibri" panose="020F0502020204030204" pitchFamily="34" charset="0"/>
                          <a:cs typeface="Calibri" panose="020F0502020204030204" pitchFamily="34" charset="0"/>
                        </a:rPr>
                        <a:t>Our Father </a:t>
                      </a:r>
                      <a:endParaRPr lang="en-GB" sz="4400" b="0" i="0" u="none" strike="noStrike" dirty="0">
                        <a:solidFill>
                          <a:srgbClr val="684F00"/>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dirty="0">
                          <a:solidFill>
                            <a:srgbClr val="3C5C26"/>
                          </a:solidFill>
                          <a:effectLst/>
                          <a:latin typeface="+mn-lt"/>
                          <a:ea typeface="Calibri" panose="020F0502020204030204" pitchFamily="34" charset="0"/>
                        </a:rPr>
                        <a:t>Our Mother</a:t>
                      </a:r>
                      <a:endParaRPr lang="en-GB" sz="4400" b="0" i="0" u="none" strike="noStrike" dirty="0">
                        <a:solidFill>
                          <a:srgbClr val="3C5C26"/>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5627902"/>
                  </a:ext>
                </a:extLst>
              </a:tr>
              <a:tr h="1400787">
                <a:tc>
                  <a:txBody>
                    <a:bodyPr/>
                    <a:lstStyle/>
                    <a:p>
                      <a:pPr algn="l" fontAlgn="t">
                        <a:lnSpc>
                          <a:spcPct val="107000"/>
                        </a:lnSpc>
                        <a:spcBef>
                          <a:spcPts val="0"/>
                        </a:spcBef>
                        <a:spcAft>
                          <a:spcPts val="800"/>
                        </a:spcAft>
                      </a:pPr>
                      <a:r>
                        <a:rPr lang="en-GB" sz="4400" b="0" i="0" u="none" strike="noStrike" spc="15" dirty="0">
                          <a:solidFill>
                            <a:srgbClr val="684F00"/>
                          </a:solidFill>
                          <a:effectLst/>
                          <a:latin typeface="+mn-lt"/>
                          <a:ea typeface="Calibri" panose="020F0502020204030204" pitchFamily="34" charset="0"/>
                          <a:cs typeface="Calibri" panose="020F0502020204030204" pitchFamily="34" charset="0"/>
                        </a:rPr>
                        <a:t>Who art in heaven</a:t>
                      </a:r>
                      <a:endParaRPr lang="en-GB" sz="4400" b="0" i="0" u="none" strike="noStrike" dirty="0">
                        <a:solidFill>
                          <a:srgbClr val="684F00"/>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a:solidFill>
                            <a:srgbClr val="3C5C26"/>
                          </a:solidFill>
                          <a:effectLst/>
                          <a:latin typeface="+mn-lt"/>
                          <a:ea typeface="Calibri" panose="020F0502020204030204" pitchFamily="34" charset="0"/>
                        </a:rPr>
                        <a:t>Who are in all the earth</a:t>
                      </a:r>
                      <a:endParaRPr lang="en-GB" sz="4400" b="0" i="0" u="none" strike="noStrike">
                        <a:solidFill>
                          <a:srgbClr val="3C5C26"/>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4709545"/>
                  </a:ext>
                </a:extLst>
              </a:tr>
              <a:tr h="711184">
                <a:tc>
                  <a:txBody>
                    <a:bodyPr/>
                    <a:lstStyle/>
                    <a:p>
                      <a:pPr algn="l" fontAlgn="t">
                        <a:lnSpc>
                          <a:spcPct val="107000"/>
                        </a:lnSpc>
                        <a:spcBef>
                          <a:spcPts val="0"/>
                        </a:spcBef>
                        <a:spcAft>
                          <a:spcPts val="800"/>
                        </a:spcAft>
                      </a:pPr>
                      <a:r>
                        <a:rPr lang="en-GB" sz="4400" b="0" i="0" u="none" strike="noStrike" spc="15">
                          <a:solidFill>
                            <a:srgbClr val="684F00"/>
                          </a:solidFill>
                          <a:effectLst/>
                          <a:latin typeface="+mn-lt"/>
                          <a:ea typeface="Calibri" panose="020F0502020204030204" pitchFamily="34" charset="0"/>
                          <a:cs typeface="Calibri" panose="020F0502020204030204" pitchFamily="34" charset="0"/>
                        </a:rPr>
                        <a:t>Hallowed be thy name</a:t>
                      </a:r>
                      <a:endParaRPr lang="en-GB" sz="4400" b="0" i="0" u="none" strike="noStrike">
                        <a:solidFill>
                          <a:srgbClr val="684F00"/>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a:solidFill>
                            <a:srgbClr val="3C5C26"/>
                          </a:solidFill>
                          <a:effectLst/>
                          <a:latin typeface="+mn-lt"/>
                          <a:ea typeface="Calibri" panose="020F0502020204030204" pitchFamily="34" charset="0"/>
                        </a:rPr>
                        <a:t>Holy is your truth</a:t>
                      </a:r>
                      <a:endParaRPr lang="en-GB" sz="4400" b="0" i="0" u="none" strike="noStrike">
                        <a:solidFill>
                          <a:srgbClr val="3C5C26"/>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721902"/>
                  </a:ext>
                </a:extLst>
              </a:tr>
              <a:tr h="1400787">
                <a:tc>
                  <a:txBody>
                    <a:bodyPr/>
                    <a:lstStyle/>
                    <a:p>
                      <a:pPr algn="l" fontAlgn="t">
                        <a:lnSpc>
                          <a:spcPct val="107000"/>
                        </a:lnSpc>
                        <a:spcBef>
                          <a:spcPts val="0"/>
                        </a:spcBef>
                        <a:spcAft>
                          <a:spcPts val="800"/>
                        </a:spcAft>
                      </a:pPr>
                      <a:r>
                        <a:rPr lang="en-GB" sz="4400" b="0" i="0" u="none" strike="noStrike" spc="15">
                          <a:solidFill>
                            <a:srgbClr val="684F00"/>
                          </a:solidFill>
                          <a:effectLst/>
                          <a:latin typeface="+mn-lt"/>
                          <a:ea typeface="Calibri" panose="020F0502020204030204" pitchFamily="34" charset="0"/>
                          <a:cs typeface="Calibri" panose="020F0502020204030204" pitchFamily="34" charset="0"/>
                        </a:rPr>
                        <a:t>Thy kingdom come</a:t>
                      </a:r>
                      <a:endParaRPr lang="en-GB" sz="4400" b="0" i="0" u="none" strike="noStrike">
                        <a:solidFill>
                          <a:srgbClr val="684F00"/>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spc="15" dirty="0">
                          <a:solidFill>
                            <a:srgbClr val="3C5C26"/>
                          </a:solidFill>
                          <a:effectLst/>
                          <a:latin typeface="+mn-lt"/>
                          <a:ea typeface="Calibri" panose="020F0502020204030204" pitchFamily="34" charset="0"/>
                          <a:cs typeface="Calibri" panose="020F0502020204030204" pitchFamily="34" charset="0"/>
                        </a:rPr>
                        <a:t>May your wisdom come</a:t>
                      </a:r>
                      <a:endParaRPr lang="en-GB" sz="4400" b="0" i="0" u="none" strike="noStrike" dirty="0">
                        <a:solidFill>
                          <a:srgbClr val="3C5C26"/>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144877"/>
                  </a:ext>
                </a:extLst>
              </a:tr>
              <a:tr h="2090392">
                <a:tc>
                  <a:txBody>
                    <a:bodyPr/>
                    <a:lstStyle/>
                    <a:p>
                      <a:pPr algn="l" fontAlgn="t">
                        <a:lnSpc>
                          <a:spcPct val="107000"/>
                        </a:lnSpc>
                        <a:spcBef>
                          <a:spcPts val="0"/>
                        </a:spcBef>
                        <a:spcAft>
                          <a:spcPts val="800"/>
                        </a:spcAft>
                      </a:pPr>
                      <a:r>
                        <a:rPr lang="en-GB" sz="4400" b="0" i="0" u="none" strike="noStrike" spc="15" dirty="0">
                          <a:solidFill>
                            <a:srgbClr val="684F00"/>
                          </a:solidFill>
                          <a:effectLst/>
                          <a:latin typeface="+mn-lt"/>
                          <a:ea typeface="Calibri" panose="020F0502020204030204" pitchFamily="34" charset="0"/>
                          <a:cs typeface="Calibri" panose="020F0502020204030204" pitchFamily="34" charset="0"/>
                        </a:rPr>
                        <a:t>Thy will be done, on earth as it is in heaven</a:t>
                      </a:r>
                      <a:endParaRPr lang="en-GB" sz="4400" b="0" i="0" u="none" strike="noStrike" dirty="0">
                        <a:solidFill>
                          <a:srgbClr val="684F00"/>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spc="15" dirty="0">
                          <a:solidFill>
                            <a:srgbClr val="3C5C26"/>
                          </a:solidFill>
                          <a:effectLst/>
                          <a:latin typeface="+mn-lt"/>
                          <a:ea typeface="Calibri" panose="020F0502020204030204" pitchFamily="34" charset="0"/>
                          <a:cs typeface="Calibri" panose="020F0502020204030204" pitchFamily="34" charset="0"/>
                        </a:rPr>
                        <a:t>Your circle be one uniting heaven and earth</a:t>
                      </a:r>
                      <a:endParaRPr lang="en-GB" sz="4400" b="0" i="0" u="none" strike="noStrike" dirty="0">
                        <a:solidFill>
                          <a:srgbClr val="3C5C26"/>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9675046"/>
                  </a:ext>
                </a:extLst>
              </a:tr>
            </a:tbl>
          </a:graphicData>
        </a:graphic>
      </p:graphicFrame>
    </p:spTree>
    <p:extLst>
      <p:ext uri="{BB962C8B-B14F-4D97-AF65-F5344CB8AC3E}">
        <p14:creationId xmlns:p14="http://schemas.microsoft.com/office/powerpoint/2010/main" val="8087681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23A135E-B6F7-52AB-D464-C6CA09EE98EB}"/>
              </a:ext>
            </a:extLst>
          </p:cNvPr>
          <p:cNvGraphicFramePr>
            <a:graphicFrameLocks noGrp="1"/>
          </p:cNvGraphicFramePr>
          <p:nvPr>
            <p:extLst>
              <p:ext uri="{D42A27DB-BD31-4B8C-83A1-F6EECF244321}">
                <p14:modId xmlns:p14="http://schemas.microsoft.com/office/powerpoint/2010/main" val="682945124"/>
              </p:ext>
            </p:extLst>
          </p:nvPr>
        </p:nvGraphicFramePr>
        <p:xfrm>
          <a:off x="2029232" y="671458"/>
          <a:ext cx="8133535" cy="5784796"/>
        </p:xfrm>
        <a:graphic>
          <a:graphicData uri="http://schemas.openxmlformats.org/drawingml/2006/table">
            <a:tbl>
              <a:tblPr firstRow="1" firstCol="1" bandRow="1"/>
              <a:tblGrid>
                <a:gridCol w="4138613">
                  <a:extLst>
                    <a:ext uri="{9D8B030D-6E8A-4147-A177-3AD203B41FA5}">
                      <a16:colId xmlns:a16="http://schemas.microsoft.com/office/drawing/2014/main" val="1593581314"/>
                    </a:ext>
                  </a:extLst>
                </a:gridCol>
                <a:gridCol w="3994922">
                  <a:extLst>
                    <a:ext uri="{9D8B030D-6E8A-4147-A177-3AD203B41FA5}">
                      <a16:colId xmlns:a16="http://schemas.microsoft.com/office/drawing/2014/main" val="2424936168"/>
                    </a:ext>
                  </a:extLst>
                </a:gridCol>
              </a:tblGrid>
              <a:tr h="1184856">
                <a:tc>
                  <a:txBody>
                    <a:bodyPr/>
                    <a:lstStyle/>
                    <a:p>
                      <a:pPr algn="l" fontAlgn="t">
                        <a:lnSpc>
                          <a:spcPct val="107000"/>
                        </a:lnSpc>
                        <a:spcBef>
                          <a:spcPts val="0"/>
                        </a:spcBef>
                        <a:spcAft>
                          <a:spcPts val="800"/>
                        </a:spcAft>
                      </a:pPr>
                      <a:r>
                        <a:rPr lang="en-GB" sz="4400" b="0" i="0" u="none" strike="noStrike" spc="15">
                          <a:solidFill>
                            <a:schemeClr val="accent4">
                              <a:lumMod val="50000"/>
                            </a:schemeClr>
                          </a:solidFill>
                          <a:effectLst/>
                          <a:latin typeface="+mn-lt"/>
                          <a:ea typeface="Calibri" panose="020F0502020204030204" pitchFamily="34" charset="0"/>
                          <a:cs typeface="Calibri" panose="020F0502020204030204" pitchFamily="34" charset="0"/>
                        </a:rPr>
                        <a:t>Give us this day our daily bread</a:t>
                      </a:r>
                      <a:endParaRPr lang="en-GB" sz="4400" b="0" i="0" u="none" strike="noStrike">
                        <a:solidFill>
                          <a:schemeClr val="accent4">
                            <a:lumMod val="50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spc="15" dirty="0">
                          <a:solidFill>
                            <a:schemeClr val="accent6">
                              <a:lumMod val="75000"/>
                            </a:schemeClr>
                          </a:solidFill>
                          <a:effectLst/>
                          <a:latin typeface="+mn-lt"/>
                          <a:ea typeface="Calibri" panose="020F0502020204030204" pitchFamily="34" charset="0"/>
                          <a:cs typeface="Calibri" panose="020F0502020204030204" pitchFamily="34" charset="0"/>
                        </a:rPr>
                        <a:t>Give us today a nurturing spirit</a:t>
                      </a:r>
                      <a:endParaRPr lang="en-GB" sz="4400" b="0" i="0" u="none" strike="noStrike" dirty="0">
                        <a:solidFill>
                          <a:schemeClr val="accent6">
                            <a:lumMod val="75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2250658"/>
                  </a:ext>
                </a:extLst>
              </a:tr>
              <a:tr h="2799141">
                <a:tc>
                  <a:txBody>
                    <a:bodyPr/>
                    <a:lstStyle/>
                    <a:p>
                      <a:pPr algn="l" fontAlgn="t">
                        <a:lnSpc>
                          <a:spcPct val="107000"/>
                        </a:lnSpc>
                        <a:spcBef>
                          <a:spcPts val="0"/>
                        </a:spcBef>
                        <a:spcAft>
                          <a:spcPts val="800"/>
                        </a:spcAft>
                      </a:pPr>
                      <a:r>
                        <a:rPr lang="en-GB" sz="4400" b="0" i="0" u="none" strike="noStrike" spc="15" dirty="0">
                          <a:solidFill>
                            <a:schemeClr val="accent4">
                              <a:lumMod val="50000"/>
                            </a:schemeClr>
                          </a:solidFill>
                          <a:effectLst/>
                          <a:latin typeface="+mn-lt"/>
                          <a:ea typeface="Calibri" panose="020F0502020204030204" pitchFamily="34" charset="0"/>
                          <a:cs typeface="Calibri" panose="020F0502020204030204" pitchFamily="34" charset="0"/>
                        </a:rPr>
                        <a:t>And forgive us our trespasses as we forgive those who trespass against us</a:t>
                      </a:r>
                      <a:endParaRPr lang="en-GB" sz="4400" b="0" i="0" u="none" strike="noStrike" dirty="0">
                        <a:solidFill>
                          <a:schemeClr val="accent4">
                            <a:lumMod val="50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dirty="0">
                          <a:solidFill>
                            <a:schemeClr val="accent6">
                              <a:lumMod val="75000"/>
                            </a:schemeClr>
                          </a:solidFill>
                          <a:effectLst/>
                          <a:latin typeface="+mn-lt"/>
                          <a:ea typeface="Calibri" panose="020F0502020204030204" pitchFamily="34" charset="0"/>
                          <a:cs typeface="Tahoma" panose="020B0604030504040204" pitchFamily="34" charset="0"/>
                        </a:rPr>
                        <a:t>Heal through us as we ourselves are healed</a:t>
                      </a:r>
                      <a:endParaRPr lang="en-GB" sz="4400" b="0" i="0" u="none" strike="noStrike" dirty="0">
                        <a:solidFill>
                          <a:schemeClr val="accent6">
                            <a:lumMod val="75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7443656"/>
                  </a:ext>
                </a:extLst>
              </a:tr>
            </a:tbl>
          </a:graphicData>
        </a:graphic>
      </p:graphicFrame>
    </p:spTree>
    <p:extLst>
      <p:ext uri="{BB962C8B-B14F-4D97-AF65-F5344CB8AC3E}">
        <p14:creationId xmlns:p14="http://schemas.microsoft.com/office/powerpoint/2010/main" val="9510547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5A98891-EEFF-F788-A7A8-490B7E6BC41D}"/>
              </a:ext>
            </a:extLst>
          </p:cNvPr>
          <p:cNvGraphicFramePr>
            <a:graphicFrameLocks noGrp="1"/>
          </p:cNvGraphicFramePr>
          <p:nvPr>
            <p:extLst>
              <p:ext uri="{D42A27DB-BD31-4B8C-83A1-F6EECF244321}">
                <p14:modId xmlns:p14="http://schemas.microsoft.com/office/powerpoint/2010/main" val="904753347"/>
              </p:ext>
            </p:extLst>
          </p:nvPr>
        </p:nvGraphicFramePr>
        <p:xfrm>
          <a:off x="2422887" y="1222413"/>
          <a:ext cx="7346225" cy="3632337"/>
        </p:xfrm>
        <a:graphic>
          <a:graphicData uri="http://schemas.openxmlformats.org/drawingml/2006/table">
            <a:tbl>
              <a:tblPr firstRow="1" firstCol="1" bandRow="1"/>
              <a:tblGrid>
                <a:gridCol w="3613241">
                  <a:extLst>
                    <a:ext uri="{9D8B030D-6E8A-4147-A177-3AD203B41FA5}">
                      <a16:colId xmlns:a16="http://schemas.microsoft.com/office/drawing/2014/main" val="702219044"/>
                    </a:ext>
                  </a:extLst>
                </a:gridCol>
                <a:gridCol w="3732984">
                  <a:extLst>
                    <a:ext uri="{9D8B030D-6E8A-4147-A177-3AD203B41FA5}">
                      <a16:colId xmlns:a16="http://schemas.microsoft.com/office/drawing/2014/main" val="2129778774"/>
                    </a:ext>
                  </a:extLst>
                </a:gridCol>
              </a:tblGrid>
              <a:tr h="1722952">
                <a:tc>
                  <a:txBody>
                    <a:bodyPr/>
                    <a:lstStyle/>
                    <a:p>
                      <a:pPr algn="l" fontAlgn="t">
                        <a:lnSpc>
                          <a:spcPct val="107000"/>
                        </a:lnSpc>
                        <a:spcBef>
                          <a:spcPts val="0"/>
                        </a:spcBef>
                        <a:spcAft>
                          <a:spcPts val="800"/>
                        </a:spcAft>
                      </a:pPr>
                      <a:r>
                        <a:rPr lang="en-GB" sz="4400" b="0" i="0" u="none" strike="noStrike" spc="15">
                          <a:solidFill>
                            <a:schemeClr val="accent4">
                              <a:lumMod val="50000"/>
                            </a:schemeClr>
                          </a:solidFill>
                          <a:effectLst/>
                          <a:latin typeface="+mn-lt"/>
                          <a:ea typeface="Calibri" panose="020F0502020204030204" pitchFamily="34" charset="0"/>
                          <a:cs typeface="Calibri" panose="020F0502020204030204" pitchFamily="34" charset="0"/>
                        </a:rPr>
                        <a:t>Lead us not into temptation</a:t>
                      </a:r>
                      <a:endParaRPr lang="en-GB" sz="4400" b="0" i="0" u="none" strike="noStrike">
                        <a:solidFill>
                          <a:schemeClr val="accent4">
                            <a:lumMod val="50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dirty="0">
                          <a:solidFill>
                            <a:schemeClr val="accent6">
                              <a:lumMod val="75000"/>
                            </a:schemeClr>
                          </a:solidFill>
                          <a:effectLst/>
                          <a:latin typeface="+mn-lt"/>
                          <a:ea typeface="Calibri" panose="020F0502020204030204" pitchFamily="34" charset="0"/>
                        </a:rPr>
                        <a:t>Lead us into Fullness of life</a:t>
                      </a:r>
                      <a:endParaRPr lang="en-GB" sz="4400" b="0" i="0" u="none" strike="noStrike" dirty="0">
                        <a:solidFill>
                          <a:schemeClr val="accent6">
                            <a:lumMod val="75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616543"/>
                  </a:ext>
                </a:extLst>
              </a:tr>
              <a:tr h="1184856">
                <a:tc>
                  <a:txBody>
                    <a:bodyPr/>
                    <a:lstStyle/>
                    <a:p>
                      <a:pPr algn="l" fontAlgn="t">
                        <a:lnSpc>
                          <a:spcPct val="107000"/>
                        </a:lnSpc>
                        <a:spcBef>
                          <a:spcPts val="0"/>
                        </a:spcBef>
                        <a:spcAft>
                          <a:spcPts val="800"/>
                        </a:spcAft>
                      </a:pPr>
                      <a:r>
                        <a:rPr lang="en-GB" sz="4400" b="0" i="0" u="none" strike="noStrike" spc="15" dirty="0">
                          <a:solidFill>
                            <a:schemeClr val="accent4">
                              <a:lumMod val="50000"/>
                            </a:schemeClr>
                          </a:solidFill>
                          <a:effectLst/>
                          <a:latin typeface="+mn-lt"/>
                          <a:ea typeface="Calibri" panose="020F0502020204030204" pitchFamily="34" charset="0"/>
                          <a:cs typeface="Calibri" panose="020F0502020204030204" pitchFamily="34" charset="0"/>
                        </a:rPr>
                        <a:t>But deliver us from evil</a:t>
                      </a:r>
                      <a:endParaRPr lang="en-GB" sz="4400" b="0" i="0" u="none" strike="noStrike" dirty="0">
                        <a:solidFill>
                          <a:schemeClr val="accent4">
                            <a:lumMod val="50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dirty="0">
                          <a:solidFill>
                            <a:schemeClr val="accent6">
                              <a:lumMod val="75000"/>
                            </a:schemeClr>
                          </a:solidFill>
                          <a:effectLst/>
                          <a:latin typeface="+mn-lt"/>
                          <a:ea typeface="Calibri" panose="020F0502020204030204" pitchFamily="34" charset="0"/>
                          <a:cs typeface="Tahoma" panose="020B0604030504040204" pitchFamily="34" charset="0"/>
                        </a:rPr>
                        <a:t>And liberate all that is good</a:t>
                      </a:r>
                      <a:endParaRPr lang="en-GB" sz="4400" b="0" i="0" u="none" strike="noStrike" dirty="0">
                        <a:solidFill>
                          <a:schemeClr val="accent6">
                            <a:lumMod val="75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3949745"/>
                  </a:ext>
                </a:extLst>
              </a:tr>
            </a:tbl>
          </a:graphicData>
        </a:graphic>
      </p:graphicFrame>
    </p:spTree>
    <p:extLst>
      <p:ext uri="{BB962C8B-B14F-4D97-AF65-F5344CB8AC3E}">
        <p14:creationId xmlns:p14="http://schemas.microsoft.com/office/powerpoint/2010/main" val="2366562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3AA64DA-32B3-C447-F57B-E255EE11B7AE}"/>
              </a:ext>
            </a:extLst>
          </p:cNvPr>
          <p:cNvGraphicFramePr>
            <a:graphicFrameLocks noGrp="1"/>
          </p:cNvGraphicFramePr>
          <p:nvPr>
            <p:extLst>
              <p:ext uri="{D42A27DB-BD31-4B8C-83A1-F6EECF244321}">
                <p14:modId xmlns:p14="http://schemas.microsoft.com/office/powerpoint/2010/main" val="425803575"/>
              </p:ext>
            </p:extLst>
          </p:nvPr>
        </p:nvGraphicFramePr>
        <p:xfrm>
          <a:off x="1268858" y="1310656"/>
          <a:ext cx="9505507" cy="3825721"/>
        </p:xfrm>
        <a:graphic>
          <a:graphicData uri="http://schemas.openxmlformats.org/drawingml/2006/table">
            <a:tbl>
              <a:tblPr firstRow="1" firstCol="1" bandRow="1"/>
              <a:tblGrid>
                <a:gridCol w="5089998">
                  <a:extLst>
                    <a:ext uri="{9D8B030D-6E8A-4147-A177-3AD203B41FA5}">
                      <a16:colId xmlns:a16="http://schemas.microsoft.com/office/drawing/2014/main" val="463855513"/>
                    </a:ext>
                  </a:extLst>
                </a:gridCol>
                <a:gridCol w="4415509">
                  <a:extLst>
                    <a:ext uri="{9D8B030D-6E8A-4147-A177-3AD203B41FA5}">
                      <a16:colId xmlns:a16="http://schemas.microsoft.com/office/drawing/2014/main" val="1126435806"/>
                    </a:ext>
                  </a:extLst>
                </a:gridCol>
              </a:tblGrid>
              <a:tr h="3825721">
                <a:tc>
                  <a:txBody>
                    <a:bodyPr/>
                    <a:lstStyle/>
                    <a:p>
                      <a:pPr algn="l" fontAlgn="t">
                        <a:lnSpc>
                          <a:spcPct val="107000"/>
                        </a:lnSpc>
                        <a:spcBef>
                          <a:spcPts val="0"/>
                        </a:spcBef>
                        <a:spcAft>
                          <a:spcPts val="800"/>
                        </a:spcAft>
                      </a:pPr>
                      <a:r>
                        <a:rPr lang="en-GB" sz="4400" b="0" i="0" u="none" strike="noStrike" spc="15" dirty="0">
                          <a:solidFill>
                            <a:schemeClr val="accent4">
                              <a:lumMod val="50000"/>
                            </a:schemeClr>
                          </a:solidFill>
                          <a:effectLst/>
                          <a:latin typeface="+mn-lt"/>
                          <a:ea typeface="Calibri" panose="020F0502020204030204" pitchFamily="34" charset="0"/>
                          <a:cs typeface="Calibri" panose="020F0502020204030204" pitchFamily="34" charset="0"/>
                        </a:rPr>
                        <a:t>For thine is the Kingdom, the Power and the Glory</a:t>
                      </a:r>
                      <a:endParaRPr lang="en-GB" sz="4400" b="0" i="0" u="none" strike="noStrike" dirty="0">
                        <a:solidFill>
                          <a:schemeClr val="accent4">
                            <a:lumMod val="50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4400" b="0" i="0" u="none" strike="noStrike" dirty="0">
                          <a:solidFill>
                            <a:schemeClr val="accent6">
                              <a:lumMod val="75000"/>
                            </a:schemeClr>
                          </a:solidFill>
                          <a:effectLst/>
                          <a:latin typeface="+mn-lt"/>
                          <a:ea typeface="Calibri" panose="020F0502020204030204" pitchFamily="34" charset="0"/>
                        </a:rPr>
                        <a:t>For the Wisdom, the Presence and the Goodness are Yours</a:t>
                      </a:r>
                      <a:endParaRPr lang="en-GB" sz="4400" b="0" i="0" u="none" strike="noStrike" dirty="0">
                        <a:solidFill>
                          <a:schemeClr val="accent6">
                            <a:lumMod val="75000"/>
                          </a:schemeClr>
                        </a:solidFill>
                        <a:effectLst/>
                        <a:latin typeface="+mn-lt"/>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970957"/>
                  </a:ext>
                </a:extLst>
              </a:tr>
            </a:tbl>
          </a:graphicData>
        </a:graphic>
      </p:graphicFrame>
    </p:spTree>
    <p:extLst>
      <p:ext uri="{BB962C8B-B14F-4D97-AF65-F5344CB8AC3E}">
        <p14:creationId xmlns:p14="http://schemas.microsoft.com/office/powerpoint/2010/main" val="6380578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6F4CFE-E277-919D-156B-AEB639CA35B6}"/>
              </a:ext>
            </a:extLst>
          </p:cNvPr>
          <p:cNvSpPr>
            <a:spLocks noGrp="1"/>
          </p:cNvSpPr>
          <p:nvPr>
            <p:ph idx="1"/>
          </p:nvPr>
        </p:nvSpPr>
        <p:spPr/>
        <p:txBody>
          <a:bodyPr>
            <a:normAutofit/>
          </a:bodyPr>
          <a:lstStyle/>
          <a:p>
            <a:pPr marL="0" indent="0" algn="ctr">
              <a:buNone/>
            </a:pPr>
            <a:r>
              <a:rPr lang="en-US" sz="4400" b="1" dirty="0">
                <a:solidFill>
                  <a:srgbClr val="4C216D"/>
                </a:solidFill>
              </a:rPr>
              <a:t>Now and forever</a:t>
            </a:r>
          </a:p>
          <a:p>
            <a:pPr marL="0" indent="0" algn="ctr">
              <a:buNone/>
            </a:pPr>
            <a:r>
              <a:rPr lang="en-US" sz="4400" b="1" dirty="0">
                <a:solidFill>
                  <a:srgbClr val="4C216D"/>
                </a:solidFill>
              </a:rPr>
              <a:t>Amen</a:t>
            </a:r>
            <a:endParaRPr lang="en-GB" sz="4400" b="1" dirty="0">
              <a:solidFill>
                <a:srgbClr val="4C216D"/>
              </a:solidFill>
            </a:endParaRPr>
          </a:p>
        </p:txBody>
      </p:sp>
    </p:spTree>
    <p:extLst>
      <p:ext uri="{BB962C8B-B14F-4D97-AF65-F5344CB8AC3E}">
        <p14:creationId xmlns:p14="http://schemas.microsoft.com/office/powerpoint/2010/main" val="24350697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847" name="Rectangle 35846">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9" name="Rectangle 35848">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BB6D646-5DD7-8D63-4050-D4D79298EC97}"/>
              </a:ext>
            </a:extLst>
          </p:cNvPr>
          <p:cNvSpPr>
            <a:spLocks noGrp="1"/>
          </p:cNvSpPr>
          <p:nvPr>
            <p:ph idx="1"/>
          </p:nvPr>
        </p:nvSpPr>
        <p:spPr>
          <a:xfrm>
            <a:off x="1773936" y="1956816"/>
            <a:ext cx="10472860" cy="4901172"/>
          </a:xfrm>
          <a:solidFill>
            <a:schemeClr val="bg1"/>
          </a:solidFill>
        </p:spPr>
        <p:txBody>
          <a:bodyPr>
            <a:noAutofit/>
          </a:bodyPr>
          <a:lstStyle/>
          <a:p>
            <a:pPr marL="0" indent="0">
              <a:buNone/>
            </a:pPr>
            <a:r>
              <a:rPr lang="en-US" sz="4400" dirty="0"/>
              <a:t>We break this bread</a:t>
            </a:r>
          </a:p>
          <a:p>
            <a:pPr marL="0" indent="0">
              <a:buNone/>
            </a:pPr>
            <a:r>
              <a:rPr lang="en-US" sz="4400" dirty="0"/>
              <a:t>To share in the body of Christ.</a:t>
            </a:r>
          </a:p>
          <a:p>
            <a:pPr marL="0" indent="0">
              <a:buNone/>
            </a:pPr>
            <a:r>
              <a:rPr lang="en-US" sz="4400" b="1" dirty="0"/>
              <a:t>Though we are many, </a:t>
            </a:r>
          </a:p>
          <a:p>
            <a:pPr marL="0" indent="0">
              <a:buNone/>
            </a:pPr>
            <a:r>
              <a:rPr lang="en-US" sz="4400" b="1" dirty="0"/>
              <a:t>we are one body,</a:t>
            </a:r>
          </a:p>
          <a:p>
            <a:pPr marL="0" indent="0">
              <a:buNone/>
            </a:pPr>
            <a:r>
              <a:rPr lang="en-US" sz="4400" b="1" dirty="0"/>
              <a:t>Because we all share in one bread.</a:t>
            </a:r>
            <a:endParaRPr lang="en-GB" sz="4400" b="1" dirty="0"/>
          </a:p>
        </p:txBody>
      </p:sp>
    </p:spTree>
    <p:extLst>
      <p:ext uri="{BB962C8B-B14F-4D97-AF65-F5344CB8AC3E}">
        <p14:creationId xmlns:p14="http://schemas.microsoft.com/office/powerpoint/2010/main" val="2133388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876694" y="741391"/>
            <a:ext cx="4234393" cy="1616203"/>
          </a:xfrm>
        </p:spPr>
        <p:txBody>
          <a:bodyPr anchor="b">
            <a:normAutofit/>
          </a:bodyPr>
          <a:lstStyle/>
          <a:p>
            <a:endParaRPr lang="en-GB" sz="3200"/>
          </a:p>
        </p:txBody>
      </p:sp>
      <p:sp>
        <p:nvSpPr>
          <p:cNvPr id="4" name="Text Placeholder 3"/>
          <p:cNvSpPr>
            <a:spLocks noGrp="1"/>
          </p:cNvSpPr>
          <p:nvPr>
            <p:ph idx="1"/>
          </p:nvPr>
        </p:nvSpPr>
        <p:spPr>
          <a:xfrm>
            <a:off x="876693" y="2533476"/>
            <a:ext cx="4234394" cy="3447832"/>
          </a:xfrm>
        </p:spPr>
        <p:txBody>
          <a:bodyPr anchor="t">
            <a:normAutofit/>
          </a:bodyPr>
          <a:lstStyle/>
          <a:p>
            <a:pPr marL="0" indent="0">
              <a:buNone/>
            </a:pPr>
            <a:r>
              <a:rPr lang="en-US" sz="4400" dirty="0"/>
              <a:t>Kyrie eleison</a:t>
            </a:r>
          </a:p>
          <a:p>
            <a:pPr marL="0" indent="0">
              <a:buNone/>
            </a:pPr>
            <a:r>
              <a:rPr lang="en-US" sz="4400" b="1" dirty="0"/>
              <a:t>Kyrie eleison</a:t>
            </a:r>
            <a:endParaRPr lang="en-GB" sz="4400" b="1" dirty="0"/>
          </a:p>
        </p:txBody>
      </p:sp>
      <p:grpSp>
        <p:nvGrpSpPr>
          <p:cNvPr id="6151" name="Group 6150">
            <a:extLst>
              <a:ext uri="{FF2B5EF4-FFF2-40B4-BE49-F238E27FC236}">
                <a16:creationId xmlns:a16="http://schemas.microsoft.com/office/drawing/2014/main" id="{434FA563-76F6-CDCF-AEA0-A7B78E4464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6152" name="Rectangle 6151">
              <a:extLst>
                <a:ext uri="{FF2B5EF4-FFF2-40B4-BE49-F238E27FC236}">
                  <a16:creationId xmlns:a16="http://schemas.microsoft.com/office/drawing/2014/main" id="{1D2E3CAA-F1BA-6695-301D-22564C382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3" name="Rectangle 6152">
              <a:extLst>
                <a:ext uri="{FF2B5EF4-FFF2-40B4-BE49-F238E27FC236}">
                  <a16:creationId xmlns:a16="http://schemas.microsoft.com/office/drawing/2014/main" id="{2F3F0F2C-04A5-144D-BDCF-C38707289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948499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871" name="Rectangle 3687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3" name="Rectangle 3687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F5BA3EE-BA48-6C39-B439-01AEF8C77834}"/>
              </a:ext>
            </a:extLst>
          </p:cNvPr>
          <p:cNvSpPr>
            <a:spLocks noGrp="1"/>
          </p:cNvSpPr>
          <p:nvPr>
            <p:ph idx="1"/>
          </p:nvPr>
        </p:nvSpPr>
        <p:spPr>
          <a:xfrm>
            <a:off x="923544" y="1299299"/>
            <a:ext cx="11018519" cy="3742762"/>
          </a:xfrm>
        </p:spPr>
        <p:txBody>
          <a:bodyPr>
            <a:noAutofit/>
          </a:bodyPr>
          <a:lstStyle/>
          <a:p>
            <a:pPr marL="0" indent="0">
              <a:buNone/>
            </a:pPr>
            <a:r>
              <a:rPr lang="en-US" sz="4400" b="1" dirty="0"/>
              <a:t>Jesus, Lamb of God,</a:t>
            </a:r>
          </a:p>
          <a:p>
            <a:pPr marL="0" indent="0">
              <a:buNone/>
            </a:pPr>
            <a:r>
              <a:rPr lang="en-US" sz="4400" b="1" dirty="0"/>
              <a:t>Have mercy on us.</a:t>
            </a:r>
          </a:p>
          <a:p>
            <a:pPr marL="0" indent="0">
              <a:buNone/>
            </a:pPr>
            <a:r>
              <a:rPr lang="en-US" sz="4400" b="1" dirty="0"/>
              <a:t>Jesus, bearer of our sins,</a:t>
            </a:r>
          </a:p>
          <a:p>
            <a:pPr marL="0" indent="0">
              <a:buNone/>
            </a:pPr>
            <a:r>
              <a:rPr lang="en-US" sz="4400" b="1" dirty="0"/>
              <a:t>Have mercy on us.</a:t>
            </a:r>
          </a:p>
          <a:p>
            <a:pPr marL="0" indent="0">
              <a:buNone/>
            </a:pPr>
            <a:r>
              <a:rPr lang="en-US" sz="4400" b="1" dirty="0"/>
              <a:t>Jesus, redeemer of the world, </a:t>
            </a:r>
          </a:p>
          <a:p>
            <a:pPr marL="0" indent="0">
              <a:buNone/>
            </a:pPr>
            <a:r>
              <a:rPr lang="en-US" sz="4400" b="1" dirty="0"/>
              <a:t>Grant us peace.</a:t>
            </a:r>
            <a:endParaRPr lang="en-GB" sz="4400" b="1" dirty="0"/>
          </a:p>
        </p:txBody>
      </p:sp>
    </p:spTree>
    <p:extLst>
      <p:ext uri="{BB962C8B-B14F-4D97-AF65-F5344CB8AC3E}">
        <p14:creationId xmlns:p14="http://schemas.microsoft.com/office/powerpoint/2010/main" val="8227970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FC0EC8-17A5-28D1-3920-3BAEE72102E8}"/>
              </a:ext>
            </a:extLst>
          </p:cNvPr>
          <p:cNvSpPr>
            <a:spLocks noGrp="1"/>
          </p:cNvSpPr>
          <p:nvPr>
            <p:ph idx="1"/>
          </p:nvPr>
        </p:nvSpPr>
        <p:spPr>
          <a:xfrm>
            <a:off x="642991" y="962596"/>
            <a:ext cx="10515600" cy="4351338"/>
          </a:xfrm>
        </p:spPr>
        <p:txBody>
          <a:bodyPr>
            <a:normAutofit/>
          </a:bodyPr>
          <a:lstStyle/>
          <a:p>
            <a:pPr marL="0" indent="0">
              <a:buNone/>
            </a:pPr>
            <a:r>
              <a:rPr lang="en-US" sz="4400" dirty="0"/>
              <a:t>God’s holy gifts</a:t>
            </a:r>
          </a:p>
          <a:p>
            <a:pPr marL="0" indent="0">
              <a:buNone/>
            </a:pPr>
            <a:r>
              <a:rPr lang="en-US" sz="4400" dirty="0"/>
              <a:t>For God’s holy people.</a:t>
            </a:r>
          </a:p>
          <a:p>
            <a:pPr marL="0" indent="0">
              <a:buNone/>
            </a:pPr>
            <a:r>
              <a:rPr lang="en-US" sz="4400" b="1" dirty="0"/>
              <a:t>Jesus Christ is holy,</a:t>
            </a:r>
          </a:p>
          <a:p>
            <a:pPr marL="0" indent="0">
              <a:buNone/>
            </a:pPr>
            <a:r>
              <a:rPr lang="en-US" sz="4400" b="1" dirty="0"/>
              <a:t>Jesus Christ reigns,</a:t>
            </a:r>
          </a:p>
          <a:p>
            <a:pPr marL="0" indent="0">
              <a:buNone/>
            </a:pPr>
            <a:r>
              <a:rPr lang="en-US" sz="4400" b="1" dirty="0"/>
              <a:t>To the glory of </a:t>
            </a:r>
          </a:p>
          <a:p>
            <a:pPr marL="0" indent="0">
              <a:buNone/>
            </a:pPr>
            <a:r>
              <a:rPr lang="en-US" sz="4400" b="1" dirty="0"/>
              <a:t>Almighty God.</a:t>
            </a:r>
            <a:endParaRPr lang="en-GB" sz="4400" b="1" dirty="0"/>
          </a:p>
        </p:txBody>
      </p:sp>
    </p:spTree>
    <p:extLst>
      <p:ext uri="{BB962C8B-B14F-4D97-AF65-F5344CB8AC3E}">
        <p14:creationId xmlns:p14="http://schemas.microsoft.com/office/powerpoint/2010/main" val="26989211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8B1FFC-76B1-82A7-BD2D-FCC98DF48E15}"/>
              </a:ext>
            </a:extLst>
          </p:cNvPr>
          <p:cNvSpPr>
            <a:spLocks noGrp="1"/>
          </p:cNvSpPr>
          <p:nvPr>
            <p:ph idx="1"/>
          </p:nvPr>
        </p:nvSpPr>
        <p:spPr>
          <a:xfrm>
            <a:off x="646502" y="1321873"/>
            <a:ext cx="11264756" cy="6544638"/>
          </a:xfrm>
        </p:spPr>
        <p:txBody>
          <a:bodyPr>
            <a:normAutofit/>
          </a:bodyPr>
          <a:lstStyle/>
          <a:p>
            <a:pPr marL="0" indent="0">
              <a:buNone/>
            </a:pPr>
            <a:r>
              <a:rPr lang="en-US" sz="4400" b="1" dirty="0"/>
              <a:t>Almighty God,</a:t>
            </a:r>
          </a:p>
          <a:p>
            <a:pPr marL="0" indent="0">
              <a:buNone/>
            </a:pPr>
            <a:r>
              <a:rPr lang="en-US" sz="4400" b="1" dirty="0"/>
              <a:t>We thank you for feeding us</a:t>
            </a:r>
          </a:p>
          <a:p>
            <a:pPr marL="0" indent="0">
              <a:buNone/>
            </a:pPr>
            <a:r>
              <a:rPr lang="en-US" sz="4400" b="1" dirty="0"/>
              <a:t>With the body and blood of your Son Jesus Christ.</a:t>
            </a:r>
          </a:p>
          <a:p>
            <a:pPr marL="0" indent="0">
              <a:buNone/>
            </a:pPr>
            <a:r>
              <a:rPr lang="en-US" sz="4400" b="1" dirty="0"/>
              <a:t>Through him we offer you our souls and bodies</a:t>
            </a:r>
          </a:p>
          <a:p>
            <a:pPr marL="0" indent="0">
              <a:buNone/>
            </a:pPr>
            <a:r>
              <a:rPr lang="en-US" sz="4400" b="1" dirty="0"/>
              <a:t>To be a living sacrifice.</a:t>
            </a:r>
            <a:endParaRPr lang="en-GB" sz="4400" b="1" dirty="0"/>
          </a:p>
        </p:txBody>
      </p:sp>
    </p:spTree>
    <p:extLst>
      <p:ext uri="{BB962C8B-B14F-4D97-AF65-F5344CB8AC3E}">
        <p14:creationId xmlns:p14="http://schemas.microsoft.com/office/powerpoint/2010/main" val="21414497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9CDB14-C4C5-504C-9986-87DF147BCE76}"/>
              </a:ext>
            </a:extLst>
          </p:cNvPr>
          <p:cNvSpPr>
            <a:spLocks noGrp="1"/>
          </p:cNvSpPr>
          <p:nvPr>
            <p:ph idx="1"/>
          </p:nvPr>
        </p:nvSpPr>
        <p:spPr>
          <a:xfrm>
            <a:off x="742508" y="677308"/>
            <a:ext cx="6415355" cy="6063734"/>
          </a:xfrm>
        </p:spPr>
        <p:txBody>
          <a:bodyPr>
            <a:normAutofit/>
          </a:bodyPr>
          <a:lstStyle/>
          <a:p>
            <a:pPr marL="0" indent="0">
              <a:buNone/>
            </a:pPr>
            <a:r>
              <a:rPr lang="en-US" sz="4400" b="1" dirty="0">
                <a:solidFill>
                  <a:schemeClr val="accent1">
                    <a:lumMod val="75000"/>
                  </a:schemeClr>
                </a:solidFill>
              </a:rPr>
              <a:t>Send us out</a:t>
            </a:r>
          </a:p>
          <a:p>
            <a:pPr marL="0" indent="0">
              <a:buNone/>
            </a:pPr>
            <a:r>
              <a:rPr lang="en-US" sz="4400" b="1" dirty="0">
                <a:solidFill>
                  <a:schemeClr val="accent1">
                    <a:lumMod val="75000"/>
                  </a:schemeClr>
                </a:solidFill>
              </a:rPr>
              <a:t>In the power </a:t>
            </a:r>
          </a:p>
          <a:p>
            <a:pPr marL="0" indent="0">
              <a:buNone/>
            </a:pPr>
            <a:r>
              <a:rPr lang="en-US" sz="4400" b="1" dirty="0">
                <a:solidFill>
                  <a:schemeClr val="accent1">
                    <a:lumMod val="75000"/>
                  </a:schemeClr>
                </a:solidFill>
              </a:rPr>
              <a:t>of your Spirit</a:t>
            </a:r>
          </a:p>
          <a:p>
            <a:pPr marL="0" indent="0">
              <a:buNone/>
            </a:pPr>
            <a:r>
              <a:rPr lang="en-US" sz="4400" b="1" dirty="0">
                <a:solidFill>
                  <a:schemeClr val="accent1">
                    <a:lumMod val="75000"/>
                  </a:schemeClr>
                </a:solidFill>
              </a:rPr>
              <a:t>To live and work</a:t>
            </a:r>
          </a:p>
          <a:p>
            <a:pPr marL="0" indent="0">
              <a:buNone/>
            </a:pPr>
            <a:r>
              <a:rPr lang="en-US" sz="4400" b="1" dirty="0">
                <a:solidFill>
                  <a:schemeClr val="accent1">
                    <a:lumMod val="75000"/>
                  </a:schemeClr>
                </a:solidFill>
              </a:rPr>
              <a:t>To your </a:t>
            </a:r>
          </a:p>
          <a:p>
            <a:pPr marL="0" indent="0">
              <a:buNone/>
            </a:pPr>
            <a:r>
              <a:rPr lang="en-US" sz="4400" b="1" dirty="0">
                <a:solidFill>
                  <a:schemeClr val="accent1">
                    <a:lumMod val="75000"/>
                  </a:schemeClr>
                </a:solidFill>
              </a:rPr>
              <a:t>praise and glory.</a:t>
            </a:r>
          </a:p>
          <a:p>
            <a:pPr marL="0" indent="0">
              <a:buNone/>
            </a:pPr>
            <a:r>
              <a:rPr lang="en-US" sz="4400" b="1" dirty="0">
                <a:solidFill>
                  <a:schemeClr val="accent1">
                    <a:lumMod val="75000"/>
                  </a:schemeClr>
                </a:solidFill>
              </a:rPr>
              <a:t>Amen.</a:t>
            </a:r>
            <a:endParaRPr lang="en-GB" sz="4400" b="1" dirty="0">
              <a:solidFill>
                <a:schemeClr val="accent1">
                  <a:lumMod val="75000"/>
                </a:schemeClr>
              </a:solidFill>
            </a:endParaRPr>
          </a:p>
        </p:txBody>
      </p:sp>
    </p:spTree>
    <p:extLst>
      <p:ext uri="{BB962C8B-B14F-4D97-AF65-F5344CB8AC3E}">
        <p14:creationId xmlns:p14="http://schemas.microsoft.com/office/powerpoint/2010/main" val="9967816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36511-CF41-356F-5149-05754147E0DA}"/>
              </a:ext>
            </a:extLst>
          </p:cNvPr>
          <p:cNvSpPr>
            <a:spLocks noGrp="1"/>
          </p:cNvSpPr>
          <p:nvPr>
            <p:ph type="title"/>
          </p:nvPr>
        </p:nvSpPr>
        <p:spPr/>
        <p:txBody>
          <a:bodyPr>
            <a:normAutofit/>
          </a:bodyPr>
          <a:lstStyle/>
          <a:p>
            <a:r>
              <a:rPr lang="en-US" sz="6000" b="1" dirty="0"/>
              <a:t>Post Communion prayer</a:t>
            </a:r>
            <a:endParaRPr lang="en-GB" sz="6000" b="1" dirty="0"/>
          </a:p>
        </p:txBody>
      </p:sp>
      <p:sp>
        <p:nvSpPr>
          <p:cNvPr id="3" name="Content Placeholder 2">
            <a:extLst>
              <a:ext uri="{FF2B5EF4-FFF2-40B4-BE49-F238E27FC236}">
                <a16:creationId xmlns:a16="http://schemas.microsoft.com/office/drawing/2014/main" id="{7D77A592-85A1-820F-3A15-13E521F5FC55}"/>
              </a:ext>
            </a:extLst>
          </p:cNvPr>
          <p:cNvSpPr>
            <a:spLocks noGrp="1"/>
          </p:cNvSpPr>
          <p:nvPr>
            <p:ph idx="1"/>
          </p:nvPr>
        </p:nvSpPr>
        <p:spPr>
          <a:xfrm>
            <a:off x="838200" y="1825625"/>
            <a:ext cx="2459804" cy="4351338"/>
          </a:xfrm>
        </p:spPr>
        <p:txBody>
          <a:bodyPr>
            <a:normAutofit/>
          </a:bodyPr>
          <a:lstStyle/>
          <a:p>
            <a:pPr marL="0" indent="0">
              <a:buNone/>
            </a:pPr>
            <a:endParaRPr lang="en-US" sz="4400" b="1" dirty="0"/>
          </a:p>
          <a:p>
            <a:pPr marL="0" indent="0">
              <a:buNone/>
            </a:pPr>
            <a:endParaRPr lang="en-US" sz="4400" b="1" dirty="0"/>
          </a:p>
          <a:p>
            <a:pPr marL="0" indent="0">
              <a:buNone/>
            </a:pPr>
            <a:r>
              <a:rPr lang="en-US" sz="4400" b="1" dirty="0"/>
              <a:t>Amen</a:t>
            </a:r>
            <a:endParaRPr lang="en-GB" sz="4400" b="1" dirty="0"/>
          </a:p>
        </p:txBody>
      </p:sp>
    </p:spTree>
    <p:extLst>
      <p:ext uri="{BB962C8B-B14F-4D97-AF65-F5344CB8AC3E}">
        <p14:creationId xmlns:p14="http://schemas.microsoft.com/office/powerpoint/2010/main" val="9611798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80C7D-6828-576E-9B5F-EA02DB6E88E7}"/>
              </a:ext>
            </a:extLst>
          </p:cNvPr>
          <p:cNvSpPr>
            <a:spLocks noGrp="1"/>
          </p:cNvSpPr>
          <p:nvPr>
            <p:ph type="title"/>
          </p:nvPr>
        </p:nvSpPr>
        <p:spPr>
          <a:xfrm>
            <a:off x="1238892" y="298932"/>
            <a:ext cx="10515600" cy="1325563"/>
          </a:xfrm>
        </p:spPr>
        <p:txBody>
          <a:bodyPr>
            <a:normAutofit/>
          </a:bodyPr>
          <a:lstStyle/>
          <a:p>
            <a:r>
              <a:rPr lang="en-US" sz="6000" b="1" dirty="0"/>
              <a:t>Blessing</a:t>
            </a:r>
            <a:endParaRPr lang="en-GB" sz="6000" b="1" dirty="0"/>
          </a:p>
        </p:txBody>
      </p:sp>
      <p:sp>
        <p:nvSpPr>
          <p:cNvPr id="3" name="Content Placeholder 2">
            <a:extLst>
              <a:ext uri="{FF2B5EF4-FFF2-40B4-BE49-F238E27FC236}">
                <a16:creationId xmlns:a16="http://schemas.microsoft.com/office/drawing/2014/main" id="{3884DB12-BAC4-9378-006A-2B6908477CC5}"/>
              </a:ext>
            </a:extLst>
          </p:cNvPr>
          <p:cNvSpPr>
            <a:spLocks noGrp="1"/>
          </p:cNvSpPr>
          <p:nvPr>
            <p:ph idx="1"/>
          </p:nvPr>
        </p:nvSpPr>
        <p:spPr>
          <a:xfrm>
            <a:off x="5276089" y="391400"/>
            <a:ext cx="5974114" cy="6348448"/>
          </a:xfrm>
        </p:spPr>
        <p:txBody>
          <a:bodyPr>
            <a:normAutofit/>
          </a:bodyPr>
          <a:lstStyle/>
          <a:p>
            <a:pPr marL="0" indent="0">
              <a:buNone/>
            </a:pPr>
            <a:r>
              <a:rPr lang="en-US" sz="4400" dirty="0"/>
              <a:t>May the God of all our longings</a:t>
            </a:r>
          </a:p>
          <a:p>
            <a:pPr marL="0" indent="0">
              <a:buNone/>
            </a:pPr>
            <a:r>
              <a:rPr lang="en-US" sz="4400" dirty="0"/>
              <a:t>Who comes in love to break our chains</a:t>
            </a:r>
          </a:p>
          <a:p>
            <a:pPr marL="0" indent="0">
              <a:buNone/>
            </a:pPr>
            <a:r>
              <a:rPr lang="en-US" sz="4400" dirty="0"/>
              <a:t>Stir us with her Holy Spirit</a:t>
            </a:r>
          </a:p>
          <a:p>
            <a:pPr marL="0" indent="0">
              <a:buNone/>
            </a:pPr>
            <a:r>
              <a:rPr lang="en-US" sz="4400" dirty="0"/>
              <a:t>And open our hearts</a:t>
            </a:r>
          </a:p>
          <a:p>
            <a:pPr marL="0" indent="0">
              <a:buNone/>
            </a:pPr>
            <a:r>
              <a:rPr lang="en-US" sz="4400" dirty="0"/>
              <a:t>To her eternal freedom</a:t>
            </a:r>
          </a:p>
          <a:p>
            <a:pPr marL="0" indent="0">
              <a:buNone/>
            </a:pPr>
            <a:endParaRPr lang="en-GB" sz="4400" b="1" dirty="0"/>
          </a:p>
        </p:txBody>
      </p:sp>
    </p:spTree>
    <p:extLst>
      <p:ext uri="{BB962C8B-B14F-4D97-AF65-F5344CB8AC3E}">
        <p14:creationId xmlns:p14="http://schemas.microsoft.com/office/powerpoint/2010/main" val="18740204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96B7E9-EF85-315A-C850-51F34C879580}"/>
              </a:ext>
            </a:extLst>
          </p:cNvPr>
          <p:cNvSpPr>
            <a:spLocks noGrp="1"/>
          </p:cNvSpPr>
          <p:nvPr>
            <p:ph idx="1"/>
          </p:nvPr>
        </p:nvSpPr>
        <p:spPr>
          <a:xfrm>
            <a:off x="1824446" y="952615"/>
            <a:ext cx="8094617" cy="4351338"/>
          </a:xfrm>
        </p:spPr>
        <p:txBody>
          <a:bodyPr>
            <a:normAutofit/>
          </a:bodyPr>
          <a:lstStyle/>
          <a:p>
            <a:pPr marL="0" indent="0">
              <a:buNone/>
            </a:pPr>
            <a:r>
              <a:rPr lang="en-US" sz="4400" dirty="0"/>
              <a:t>And may the blessing of God</a:t>
            </a:r>
          </a:p>
          <a:p>
            <a:pPr marL="0" indent="0">
              <a:buNone/>
            </a:pPr>
            <a:r>
              <a:rPr lang="en-US" sz="4400" dirty="0"/>
              <a:t>Creator, Redeemer and Sustainer</a:t>
            </a:r>
          </a:p>
          <a:p>
            <a:pPr marL="0" indent="0">
              <a:buNone/>
            </a:pPr>
            <a:r>
              <a:rPr lang="en-US" sz="4400" dirty="0"/>
              <a:t>Be upon us</a:t>
            </a:r>
          </a:p>
          <a:p>
            <a:pPr marL="0" indent="0">
              <a:buNone/>
            </a:pPr>
            <a:r>
              <a:rPr lang="en-US" sz="4400" dirty="0"/>
              <a:t>And all those whom we love</a:t>
            </a:r>
          </a:p>
          <a:p>
            <a:pPr marL="0" indent="0">
              <a:buNone/>
            </a:pPr>
            <a:r>
              <a:rPr lang="en-US" sz="4400" dirty="0"/>
              <a:t>This day and evermore.</a:t>
            </a:r>
          </a:p>
          <a:p>
            <a:pPr marL="0" indent="0">
              <a:buNone/>
            </a:pPr>
            <a:r>
              <a:rPr lang="en-US" sz="4400" b="1" dirty="0"/>
              <a:t>Amen</a:t>
            </a:r>
            <a:endParaRPr lang="en-GB" sz="4400" dirty="0"/>
          </a:p>
        </p:txBody>
      </p:sp>
    </p:spTree>
    <p:extLst>
      <p:ext uri="{BB962C8B-B14F-4D97-AF65-F5344CB8AC3E}">
        <p14:creationId xmlns:p14="http://schemas.microsoft.com/office/powerpoint/2010/main" val="11977375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50E2D6-D006-6DED-9342-A1316673721F}"/>
              </a:ext>
            </a:extLst>
          </p:cNvPr>
          <p:cNvSpPr>
            <a:spLocks noGrp="1"/>
          </p:cNvSpPr>
          <p:nvPr>
            <p:ph idx="1"/>
          </p:nvPr>
        </p:nvSpPr>
        <p:spPr>
          <a:xfrm>
            <a:off x="437508" y="1253331"/>
            <a:ext cx="10515600" cy="4351338"/>
          </a:xfrm>
        </p:spPr>
        <p:txBody>
          <a:bodyPr>
            <a:normAutofit/>
          </a:bodyPr>
          <a:lstStyle/>
          <a:p>
            <a:pPr marL="0" indent="0">
              <a:buNone/>
            </a:pPr>
            <a:r>
              <a:rPr lang="en-US" sz="4400" dirty="0"/>
              <a:t>Go in the peace of Christ.</a:t>
            </a:r>
          </a:p>
          <a:p>
            <a:pPr marL="0" indent="0">
              <a:buNone/>
            </a:pPr>
            <a:r>
              <a:rPr lang="en-US" sz="4400" b="1" dirty="0"/>
              <a:t>Thanks be to God.</a:t>
            </a:r>
            <a:endParaRPr lang="en-GB" sz="4400" b="1" dirty="0"/>
          </a:p>
        </p:txBody>
      </p:sp>
    </p:spTree>
    <p:extLst>
      <p:ext uri="{BB962C8B-B14F-4D97-AF65-F5344CB8AC3E}">
        <p14:creationId xmlns:p14="http://schemas.microsoft.com/office/powerpoint/2010/main" val="3504989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B77577-9767-7602-15D6-AE0031F338BE}"/>
              </a:ext>
            </a:extLst>
          </p:cNvPr>
          <p:cNvSpPr>
            <a:spLocks noGrp="1"/>
          </p:cNvSpPr>
          <p:nvPr>
            <p:ph idx="1"/>
          </p:nvPr>
        </p:nvSpPr>
        <p:spPr/>
        <p:txBody>
          <a:bodyPr>
            <a:normAutofit/>
          </a:bodyPr>
          <a:lstStyle/>
          <a:p>
            <a:pPr marL="0" indent="0">
              <a:buNone/>
            </a:pPr>
            <a:r>
              <a:rPr lang="en-US" sz="6000" dirty="0"/>
              <a:t>©2023 Mary Kells</a:t>
            </a:r>
            <a:endParaRPr lang="en-GB" sz="6000" dirty="0"/>
          </a:p>
        </p:txBody>
      </p:sp>
    </p:spTree>
    <p:extLst>
      <p:ext uri="{BB962C8B-B14F-4D97-AF65-F5344CB8AC3E}">
        <p14:creationId xmlns:p14="http://schemas.microsoft.com/office/powerpoint/2010/main" val="47632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23827" y="883786"/>
            <a:ext cx="7758260" cy="3447832"/>
          </a:xfrm>
        </p:spPr>
        <p:txBody>
          <a:bodyPr anchor="t">
            <a:noAutofit/>
          </a:bodyPr>
          <a:lstStyle/>
          <a:p>
            <a:pPr marL="0" indent="0">
              <a:buNone/>
            </a:pPr>
            <a:r>
              <a:rPr lang="en-US" sz="4400" dirty="0"/>
              <a:t>We have closed our eyes to suffering</a:t>
            </a:r>
          </a:p>
          <a:p>
            <a:pPr marL="0" indent="0">
              <a:buNone/>
            </a:pPr>
            <a:r>
              <a:rPr lang="en-US" sz="4400" dirty="0"/>
              <a:t>And our ears to the cries of the oppressed</a:t>
            </a:r>
          </a:p>
          <a:p>
            <a:pPr marL="0" indent="0">
              <a:buNone/>
            </a:pPr>
            <a:r>
              <a:rPr lang="en-US" sz="4400" dirty="0"/>
              <a:t>And we have failed to set the prisoners free</a:t>
            </a:r>
            <a:endParaRPr lang="en-GB" sz="4400" dirty="0"/>
          </a:p>
        </p:txBody>
      </p:sp>
      <p:grpSp>
        <p:nvGrpSpPr>
          <p:cNvPr id="7175" name="Group 7174">
            <a:extLst>
              <a:ext uri="{FF2B5EF4-FFF2-40B4-BE49-F238E27FC236}">
                <a16:creationId xmlns:a16="http://schemas.microsoft.com/office/drawing/2014/main" id="{434FA563-76F6-CDCF-AEA0-A7B78E4464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7176" name="Rectangle 7175">
              <a:extLst>
                <a:ext uri="{FF2B5EF4-FFF2-40B4-BE49-F238E27FC236}">
                  <a16:creationId xmlns:a16="http://schemas.microsoft.com/office/drawing/2014/main" id="{1D2E3CAA-F1BA-6695-301D-22564C382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7" name="Rectangle 7176">
              <a:extLst>
                <a:ext uri="{FF2B5EF4-FFF2-40B4-BE49-F238E27FC236}">
                  <a16:creationId xmlns:a16="http://schemas.microsoft.com/office/drawing/2014/main" id="{2F3F0F2C-04A5-144D-BDCF-C38707289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8337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sp>
        <p:nvSpPr>
          <p:cNvPr id="4" name="Text Placeholder 3"/>
          <p:cNvSpPr>
            <a:spLocks noGrp="1"/>
          </p:cNvSpPr>
          <p:nvPr>
            <p:ph idx="1"/>
          </p:nvPr>
        </p:nvSpPr>
        <p:spPr>
          <a:xfrm>
            <a:off x="2118078" y="2068513"/>
            <a:ext cx="10515600" cy="4351338"/>
          </a:xfrm>
        </p:spPr>
        <p:txBody>
          <a:bodyPr>
            <a:normAutofit/>
          </a:bodyPr>
          <a:lstStyle/>
          <a:p>
            <a:pPr marL="0" indent="0">
              <a:buNone/>
            </a:pPr>
            <a:r>
              <a:rPr lang="en-US" sz="6000" dirty="0" err="1"/>
              <a:t>Christe</a:t>
            </a:r>
            <a:r>
              <a:rPr lang="en-US" sz="6000" dirty="0"/>
              <a:t> </a:t>
            </a:r>
            <a:r>
              <a:rPr lang="en-US" sz="6000" dirty="0" err="1"/>
              <a:t>eleison</a:t>
            </a:r>
            <a:endParaRPr lang="en-US" sz="6000" dirty="0"/>
          </a:p>
          <a:p>
            <a:pPr marL="0" indent="0">
              <a:buNone/>
            </a:pPr>
            <a:r>
              <a:rPr lang="en-US" sz="6000" b="1" dirty="0" err="1"/>
              <a:t>Christe</a:t>
            </a:r>
            <a:r>
              <a:rPr lang="en-US" sz="6000" b="1" dirty="0"/>
              <a:t> </a:t>
            </a:r>
            <a:r>
              <a:rPr lang="en-US" sz="6000" b="1" dirty="0" err="1"/>
              <a:t>eleison</a:t>
            </a:r>
            <a:endParaRPr lang="en-GB" sz="6000" b="1" dirty="0"/>
          </a:p>
        </p:txBody>
      </p:sp>
    </p:spTree>
    <p:extLst>
      <p:ext uri="{BB962C8B-B14F-4D97-AF65-F5344CB8AC3E}">
        <p14:creationId xmlns:p14="http://schemas.microsoft.com/office/powerpoint/2010/main" val="2659688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64464" y="1207009"/>
            <a:ext cx="10515600" cy="2394776"/>
          </a:xfrm>
        </p:spPr>
        <p:txBody>
          <a:bodyPr>
            <a:normAutofit/>
          </a:bodyPr>
          <a:lstStyle/>
          <a:p>
            <a:r>
              <a:rPr lang="en-US" dirty="0">
                <a:latin typeface="+mn-lt"/>
              </a:rPr>
              <a:t>We have allowed others to limit our power and neglected to stand up and flourish</a:t>
            </a:r>
            <a:br>
              <a:rPr lang="en-GB" dirty="0">
                <a:latin typeface="+mn-lt"/>
              </a:rPr>
            </a:br>
            <a:endParaRPr lang="en-GB" dirty="0">
              <a:latin typeface="+mn-lt"/>
            </a:endParaRPr>
          </a:p>
        </p:txBody>
      </p:sp>
    </p:spTree>
    <p:extLst>
      <p:ext uri="{BB962C8B-B14F-4D97-AF65-F5344CB8AC3E}">
        <p14:creationId xmlns:p14="http://schemas.microsoft.com/office/powerpoint/2010/main" val="337161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sp>
        <p:nvSpPr>
          <p:cNvPr id="4" name="Text Placeholder 3"/>
          <p:cNvSpPr>
            <a:spLocks noGrp="1"/>
          </p:cNvSpPr>
          <p:nvPr>
            <p:ph idx="1"/>
          </p:nvPr>
        </p:nvSpPr>
        <p:spPr>
          <a:xfrm>
            <a:off x="2118078" y="2068513"/>
            <a:ext cx="10515600" cy="4351338"/>
          </a:xfrm>
        </p:spPr>
        <p:txBody>
          <a:bodyPr>
            <a:normAutofit/>
          </a:bodyPr>
          <a:lstStyle/>
          <a:p>
            <a:pPr marL="0" indent="0">
              <a:buNone/>
            </a:pPr>
            <a:r>
              <a:rPr lang="en-US" sz="6000" dirty="0"/>
              <a:t>Kyrie </a:t>
            </a:r>
            <a:r>
              <a:rPr lang="en-US" sz="6000" dirty="0" err="1"/>
              <a:t>eleison</a:t>
            </a:r>
            <a:endParaRPr lang="en-US" sz="6000" dirty="0"/>
          </a:p>
          <a:p>
            <a:pPr marL="0" indent="0">
              <a:buNone/>
            </a:pPr>
            <a:r>
              <a:rPr lang="en-US" sz="6000" b="1" dirty="0"/>
              <a:t>Kyrie </a:t>
            </a:r>
            <a:r>
              <a:rPr lang="en-US" sz="6000" b="1" dirty="0" err="1"/>
              <a:t>eleison</a:t>
            </a:r>
            <a:endParaRPr lang="en-GB" sz="6000" b="1" dirty="0"/>
          </a:p>
        </p:txBody>
      </p:sp>
    </p:spTree>
    <p:extLst>
      <p:ext uri="{BB962C8B-B14F-4D97-AF65-F5344CB8AC3E}">
        <p14:creationId xmlns:p14="http://schemas.microsoft.com/office/powerpoint/2010/main" val="763825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3700" y="469900"/>
            <a:ext cx="9079484" cy="6388100"/>
          </a:xfrm>
        </p:spPr>
        <p:txBody>
          <a:bodyPr>
            <a:normAutofit fontScale="92500" lnSpcReduction="10000"/>
          </a:bodyPr>
          <a:lstStyle/>
          <a:p>
            <a:pPr marL="0" indent="0">
              <a:buNone/>
            </a:pPr>
            <a:r>
              <a:rPr lang="en-US" sz="4400" dirty="0"/>
              <a:t>May the God of love</a:t>
            </a:r>
          </a:p>
          <a:p>
            <a:pPr marL="0" indent="0">
              <a:buNone/>
            </a:pPr>
            <a:r>
              <a:rPr lang="en-US" sz="4400" dirty="0"/>
              <a:t>Who calls us to</a:t>
            </a:r>
          </a:p>
          <a:p>
            <a:pPr marL="0" indent="0">
              <a:buNone/>
            </a:pPr>
            <a:r>
              <a:rPr lang="en-US" sz="4400" dirty="0"/>
              <a:t>Richness and depth,</a:t>
            </a:r>
          </a:p>
          <a:p>
            <a:pPr marL="0" indent="0">
              <a:buNone/>
            </a:pPr>
            <a:r>
              <a:rPr lang="en-US" sz="4400" dirty="0"/>
              <a:t>Free us from the smallness </a:t>
            </a:r>
          </a:p>
          <a:p>
            <a:pPr marL="0" indent="0">
              <a:buNone/>
            </a:pPr>
            <a:r>
              <a:rPr lang="en-US" sz="4400" dirty="0"/>
              <a:t>that beckons</a:t>
            </a:r>
          </a:p>
          <a:p>
            <a:pPr marL="0" indent="0">
              <a:buNone/>
            </a:pPr>
            <a:r>
              <a:rPr lang="en-US" sz="4400" dirty="0"/>
              <a:t>And liberate us into </a:t>
            </a:r>
          </a:p>
          <a:p>
            <a:pPr marL="0" indent="0">
              <a:buNone/>
            </a:pPr>
            <a:r>
              <a:rPr lang="en-US" sz="4400" dirty="0"/>
              <a:t>fullness of life.</a:t>
            </a:r>
          </a:p>
          <a:p>
            <a:pPr marL="0" indent="0">
              <a:buNone/>
            </a:pPr>
            <a:r>
              <a:rPr lang="en-US" sz="4400" dirty="0"/>
              <a:t>In the name of Jesus, </a:t>
            </a:r>
          </a:p>
          <a:p>
            <a:pPr marL="0" indent="0">
              <a:buNone/>
            </a:pPr>
            <a:r>
              <a:rPr lang="en-US" sz="4400" dirty="0"/>
              <a:t>born of Mary</a:t>
            </a:r>
          </a:p>
          <a:p>
            <a:pPr marL="0" indent="0">
              <a:buNone/>
            </a:pPr>
            <a:r>
              <a:rPr lang="en-US" sz="4400" b="1" dirty="0"/>
              <a:t>Amen</a:t>
            </a:r>
            <a:endParaRPr lang="en-GB" sz="4400" b="1" dirty="0"/>
          </a:p>
        </p:txBody>
      </p:sp>
    </p:spTree>
    <p:extLst>
      <p:ext uri="{BB962C8B-B14F-4D97-AF65-F5344CB8AC3E}">
        <p14:creationId xmlns:p14="http://schemas.microsoft.com/office/powerpoint/2010/main" val="2438649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4763</TotalTime>
  <Words>1172</Words>
  <Application>Microsoft Office PowerPoint</Application>
  <PresentationFormat>Widescreen</PresentationFormat>
  <Paragraphs>175</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Calibri Light</vt:lpstr>
      <vt:lpstr>Tahoma</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We have allowed others to limit our power and neglected to stand up and flourish </vt:lpstr>
      <vt:lpstr>PowerPoint Presentation</vt:lpstr>
      <vt:lpstr>PowerPoint Presentation</vt:lpstr>
      <vt:lpstr>Collect</vt:lpstr>
      <vt:lpstr>PowerPoint Presentation</vt:lpstr>
      <vt:lpstr>Exodus 6.6-9 The Inclusive Bible (adapted)</vt:lpstr>
      <vt:lpstr>PowerPoint Presentation</vt:lpstr>
      <vt:lpstr>PowerPoint Presentation</vt:lpstr>
      <vt:lpstr>Reflection</vt:lpstr>
      <vt:lpstr>Romans 8.22-28  The Inclusive Bible</vt:lpstr>
      <vt:lpstr>PowerPoint Presentation</vt:lpstr>
      <vt:lpstr>PowerPoint Presentation</vt:lpstr>
      <vt:lpstr>John 8.32 NRSV</vt:lpstr>
      <vt:lpstr>Prayers</vt:lpstr>
      <vt:lpstr>PowerPoint Presentation</vt:lpstr>
      <vt:lpstr>PowerPoint Presentation</vt:lpstr>
      <vt:lpstr>PowerPoint Presentation</vt:lpstr>
      <vt:lpstr>PowerPoint Presentation</vt:lpstr>
      <vt:lpstr>PowerPoint Presentation</vt:lpstr>
      <vt:lpstr>PowerPoint Presentation</vt:lpstr>
      <vt:lpstr>The Liturgy of the Sacrament</vt:lpstr>
      <vt:lpstr>PowerPoint Presentation</vt:lpstr>
      <vt:lpstr>PowerPoint Presentation</vt:lpstr>
      <vt:lpstr>PowerPoint Presentation</vt:lpstr>
      <vt:lpstr>PowerPoint Presentation</vt:lpstr>
      <vt:lpstr>PowerPoint Presentation</vt:lpstr>
      <vt:lpstr>The Lord’s Prayer (from Dominican Sisters Retreat, March 1993, Great Bend, Kansas)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Post Communion prayer</vt:lpstr>
      <vt:lpstr>Blessing</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Alban’s NADAWM 18 September 2023</dc:title>
  <dc:creator>Mary Kells</dc:creator>
  <cp:lastModifiedBy>Vicar St Andrew's Church Bedford</cp:lastModifiedBy>
  <cp:revision>16</cp:revision>
  <dcterms:created xsi:type="dcterms:W3CDTF">2023-09-13T09:12:06Z</dcterms:created>
  <dcterms:modified xsi:type="dcterms:W3CDTF">2023-09-27T09:09:04Z</dcterms:modified>
</cp:coreProperties>
</file>