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7561263" cy="10693400"/>
  <p:notesSz cx="6858000" cy="9144000"/>
  <p:defaultTextStyle>
    <a:defPPr>
      <a:defRPr lang="fr-F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124" y="-72"/>
      </p:cViewPr>
      <p:guideLst>
        <p:guide orient="horz" pos="3368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441074" y="2138680"/>
            <a:ext cx="6492604" cy="2851573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441074" y="5034125"/>
            <a:ext cx="6495125" cy="2732758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5A9CB-093B-4555-ACA0-3B86DB5D0761}" type="datetimeFigureOut">
              <a:rPr lang="fr-FR" smtClean="0"/>
              <a:pPr/>
              <a:t>30/08/2023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C3CE-C09B-42AB-9245-6F00E2C543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5A9CB-093B-4555-ACA0-3B86DB5D0761}" type="datetimeFigureOut">
              <a:rPr lang="fr-FR" smtClean="0"/>
              <a:pPr/>
              <a:t>30/08/2023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C3CE-C09B-42AB-9245-6F00E2C543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481916" y="1425789"/>
            <a:ext cx="1701284" cy="812649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8063" y="1425789"/>
            <a:ext cx="4977831" cy="812649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5A9CB-093B-4555-ACA0-3B86DB5D0761}" type="datetimeFigureOut">
              <a:rPr lang="fr-FR" smtClean="0"/>
              <a:pPr/>
              <a:t>30/08/2023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C3CE-C09B-42AB-9245-6F00E2C543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5A9CB-093B-4555-ACA0-3B86DB5D0761}" type="datetimeFigureOut">
              <a:rPr lang="fr-FR" smtClean="0"/>
              <a:pPr/>
              <a:t>30/08/2023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C3CE-C09B-42AB-9245-6F00E2C543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8553" y="2053133"/>
            <a:ext cx="6427074" cy="212442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38553" y="4217273"/>
            <a:ext cx="6427074" cy="235403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5A9CB-093B-4555-ACA0-3B86DB5D0761}" type="datetimeFigureOut">
              <a:rPr lang="fr-FR" smtClean="0"/>
              <a:pPr/>
              <a:t>30/08/2023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C3CE-C09B-42AB-9245-6F00E2C543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1097856"/>
            <a:ext cx="6805137" cy="1782233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78063" y="2993910"/>
            <a:ext cx="3339558" cy="6915065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843642" y="2993910"/>
            <a:ext cx="3339558" cy="6915065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5A9CB-093B-4555-ACA0-3B86DB5D0761}" type="datetimeFigureOut">
              <a:rPr lang="fr-FR" smtClean="0"/>
              <a:pPr/>
              <a:t>30/08/2023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C3CE-C09B-42AB-9245-6F00E2C543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1097856"/>
            <a:ext cx="6805137" cy="1782233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892812"/>
            <a:ext cx="3340871" cy="1028101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3841017" y="2899844"/>
            <a:ext cx="3342183" cy="1021070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378063" y="3920913"/>
            <a:ext cx="3340871" cy="5996475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7" y="3920913"/>
            <a:ext cx="3342183" cy="5996475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5A9CB-093B-4555-ACA0-3B86DB5D0761}" type="datetimeFigureOut">
              <a:rPr lang="fr-FR" smtClean="0"/>
              <a:pPr/>
              <a:t>30/08/2023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C3CE-C09B-42AB-9245-6F00E2C543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1097856"/>
            <a:ext cx="6868147" cy="1782233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5A9CB-093B-4555-ACA0-3B86DB5D0761}" type="datetimeFigureOut">
              <a:rPr lang="fr-FR" smtClean="0"/>
              <a:pPr/>
              <a:t>30/08/2023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C3CE-C09B-42AB-9245-6F00E2C543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5A9CB-093B-4555-ACA0-3B86DB5D0761}" type="datetimeFigureOut">
              <a:rPr lang="fr-FR" smtClean="0"/>
              <a:pPr/>
              <a:t>30/08/2023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C3CE-C09B-42AB-9245-6F00E2C543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7095" y="802008"/>
            <a:ext cx="2268379" cy="1811937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67095" y="2613942"/>
            <a:ext cx="2268379" cy="7128933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2956244" y="2613942"/>
            <a:ext cx="4226956" cy="7128933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5A9CB-093B-4555-ACA0-3B86DB5D0761}" type="datetimeFigureOut">
              <a:rPr lang="fr-FR" smtClean="0"/>
              <a:pPr/>
              <a:t>30/08/2023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C3CE-C09B-42AB-9245-6F00E2C543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2617792" y="1727779"/>
            <a:ext cx="4347726" cy="641604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6618697" y="8357269"/>
            <a:ext cx="128541" cy="242384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084" y="1835243"/>
            <a:ext cx="1829826" cy="246771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04084" y="4410809"/>
            <a:ext cx="1827305" cy="3398125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5A9CB-093B-4555-ACA0-3B86DB5D0761}" type="datetimeFigureOut">
              <a:rPr lang="fr-FR" smtClean="0"/>
              <a:pPr/>
              <a:t>30/08/2023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679116" y="9911198"/>
            <a:ext cx="504084" cy="569325"/>
          </a:xfrm>
        </p:spPr>
        <p:txBody>
          <a:bodyPr/>
          <a:lstStyle/>
          <a:p>
            <a:fld id="{7385C3CE-C09B-42AB-9245-6F00E2C5439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2882436" y="1870358"/>
            <a:ext cx="3818438" cy="6130883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7877" y="9069587"/>
            <a:ext cx="7577016" cy="16238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3623105" y="9698321"/>
            <a:ext cx="3938158" cy="99508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7877" y="-11140"/>
            <a:ext cx="7577016" cy="16238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3623105" y="-11138"/>
            <a:ext cx="3938158" cy="99508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378063" y="1097856"/>
            <a:ext cx="6805137" cy="1782233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378063" y="3017915"/>
            <a:ext cx="6805137" cy="684377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915A9CB-093B-4555-ACA0-3B86DB5D0761}" type="datetimeFigureOut">
              <a:rPr lang="fr-FR" smtClean="0"/>
              <a:pPr/>
              <a:t>30/08/2023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205368" y="9911198"/>
            <a:ext cx="2772463" cy="5693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6553095" y="9911198"/>
            <a:ext cx="630105" cy="5693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385C3CE-C09B-42AB-9245-6F00E2C54392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5725" y="315606"/>
            <a:ext cx="7591485" cy="1012309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0"/>
            <a:ext cx="75612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Freestyle Script" pitchFamily="66" charset="0"/>
              </a:rPr>
              <a:t>Je m’entraîne au calcul </a:t>
            </a:r>
            <a:r>
              <a:rPr lang="fr-FR" sz="4400" dirty="0" smtClean="0">
                <a:latin typeface="Freestyle Script" pitchFamily="66" charset="0"/>
              </a:rPr>
              <a:t>rapide</a:t>
            </a:r>
            <a:endParaRPr lang="fr-FR" sz="4400" dirty="0">
              <a:latin typeface="Freestyle Script" pitchFamily="66" charset="0"/>
            </a:endParaRPr>
          </a:p>
        </p:txBody>
      </p:sp>
      <p:pic>
        <p:nvPicPr>
          <p:cNvPr id="7" name="Image 6" descr="istockphoto-1302229409-612x612-removebg-previe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2439" y="6858868"/>
            <a:ext cx="3853963" cy="2892142"/>
          </a:xfrm>
          <a:prstGeom prst="rect">
            <a:avLst/>
          </a:prstGeom>
        </p:spPr>
      </p:pic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324247" y="2250356"/>
          <a:ext cx="6912000" cy="4680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000"/>
                <a:gridCol w="360000"/>
                <a:gridCol w="1368000"/>
                <a:gridCol w="360000"/>
                <a:gridCol w="1368000"/>
                <a:gridCol w="360000"/>
                <a:gridCol w="1368000"/>
                <a:gridCol w="360000"/>
              </a:tblGrid>
              <a:tr h="468052">
                <a:tc>
                  <a:txBody>
                    <a:bodyPr/>
                    <a:lstStyle/>
                    <a:p>
                      <a:pPr algn="l"/>
                      <a:r>
                        <a:rPr lang="fr-FR" sz="1400" baseline="0" dirty="0" smtClean="0">
                          <a:latin typeface="+mj-lt"/>
                        </a:rPr>
                        <a:t>40 + 11 = 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latin typeface="+mj-lt"/>
                        </a:rPr>
                        <a:t>60 + 80 =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latin typeface="+mj-lt"/>
                        </a:rPr>
                        <a:t>4 x 40 =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latin typeface="+mj-lt"/>
                        </a:rPr>
                        <a:t>triple </a:t>
                      </a:r>
                      <a:r>
                        <a:rPr lang="fr-FR" sz="1400" dirty="0" smtClean="0">
                          <a:latin typeface="+mj-lt"/>
                        </a:rPr>
                        <a:t> 80 =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5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latin typeface="+mj-lt"/>
                        </a:rPr>
                        <a:t>38 + 4 =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latin typeface="+mj-lt"/>
                        </a:rPr>
                        <a:t>moitié  </a:t>
                      </a:r>
                      <a:r>
                        <a:rPr lang="fr-FR" sz="1400" dirty="0" smtClean="0">
                          <a:latin typeface="+mj-lt"/>
                        </a:rPr>
                        <a:t>500 =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latin typeface="+mj-lt"/>
                        </a:rPr>
                        <a:t>double</a:t>
                      </a:r>
                      <a:r>
                        <a:rPr lang="fr-FR" sz="1200" baseline="0" dirty="0" smtClean="0">
                          <a:latin typeface="+mj-lt"/>
                        </a:rPr>
                        <a:t> </a:t>
                      </a:r>
                      <a:r>
                        <a:rPr lang="fr-FR" sz="1400" baseline="0" dirty="0" smtClean="0">
                          <a:latin typeface="+mj-lt"/>
                        </a:rPr>
                        <a:t>25 =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latin typeface="+mj-lt"/>
                        </a:rPr>
                        <a:t>8 x</a:t>
                      </a:r>
                      <a:r>
                        <a:rPr lang="fr-FR" sz="1400" baseline="0" dirty="0" smtClean="0">
                          <a:latin typeface="+mj-lt"/>
                        </a:rPr>
                        <a:t> 6 = 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5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latin typeface="+mj-lt"/>
                        </a:rPr>
                        <a:t>300 – 10 = 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latin typeface="+mj-lt"/>
                        </a:rPr>
                        <a:t>4 x 6</a:t>
                      </a:r>
                      <a:r>
                        <a:rPr lang="fr-FR" sz="1400" baseline="0" dirty="0" smtClean="0">
                          <a:latin typeface="+mj-lt"/>
                        </a:rPr>
                        <a:t> = 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latin typeface="+mj-lt"/>
                        </a:rPr>
                        <a:t>150</a:t>
                      </a:r>
                      <a:r>
                        <a:rPr lang="fr-FR" sz="1400" baseline="0" dirty="0" smtClean="0">
                          <a:latin typeface="+mj-lt"/>
                        </a:rPr>
                        <a:t> +</a:t>
                      </a:r>
                      <a:r>
                        <a:rPr lang="fr-FR" sz="1400" dirty="0" smtClean="0">
                          <a:latin typeface="+mj-lt"/>
                        </a:rPr>
                        <a:t>       = 1000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latin typeface="+mj-lt"/>
                        </a:rPr>
                        <a:t>75 + 9 =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5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latin typeface="+mj-lt"/>
                        </a:rPr>
                        <a:t>8 x 4 = 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latin typeface="+mj-lt"/>
                        </a:rPr>
                        <a:t>double </a:t>
                      </a:r>
                      <a:r>
                        <a:rPr lang="fr-FR" sz="1400" dirty="0" smtClean="0">
                          <a:latin typeface="+mj-lt"/>
                        </a:rPr>
                        <a:t> 35 =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baseline="0" dirty="0" smtClean="0">
                          <a:latin typeface="+mj-lt"/>
                        </a:rPr>
                        <a:t>90 x 2</a:t>
                      </a:r>
                      <a:r>
                        <a:rPr lang="fr-FR" sz="1400" dirty="0" smtClean="0">
                          <a:latin typeface="+mj-lt"/>
                        </a:rPr>
                        <a:t> = 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latin typeface="+mj-lt"/>
                        </a:rPr>
                        <a:t>6 +        = 100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5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latin typeface="+mj-lt"/>
                        </a:rPr>
                        <a:t>320 + 60 =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latin typeface="+mj-lt"/>
                        </a:rPr>
                        <a:t>36 +        = 100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latin typeface="+mj-lt"/>
                        </a:rPr>
                        <a:t>250 + 70 = 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latin typeface="+mj-lt"/>
                        </a:rPr>
                        <a:t>124 – 5 = 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5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latin typeface="+mj-lt"/>
                        </a:rPr>
                        <a:t>8 + 8 +</a:t>
                      </a:r>
                      <a:r>
                        <a:rPr lang="fr-FR" sz="1400" baseline="0" dirty="0" smtClean="0">
                          <a:latin typeface="+mj-lt"/>
                        </a:rPr>
                        <a:t> 6 =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latin typeface="+mj-lt"/>
                        </a:rPr>
                        <a:t>78 – 30 =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latin typeface="+mj-lt"/>
                        </a:rPr>
                        <a:t>moitié</a:t>
                      </a:r>
                      <a:r>
                        <a:rPr lang="fr-FR" sz="1200" baseline="0" dirty="0" smtClean="0">
                          <a:latin typeface="+mj-lt"/>
                        </a:rPr>
                        <a:t> </a:t>
                      </a:r>
                      <a:r>
                        <a:rPr lang="fr-FR" sz="1400" baseline="0" dirty="0" smtClean="0">
                          <a:latin typeface="+mj-lt"/>
                        </a:rPr>
                        <a:t>  92 =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latin typeface="+mj-lt"/>
                        </a:rPr>
                        <a:t>7 x 40 = 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5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algn="l"/>
                      <a:r>
                        <a:rPr lang="fr-FR" sz="1400" baseline="0" dirty="0" smtClean="0">
                          <a:latin typeface="+mj-lt"/>
                        </a:rPr>
                        <a:t> 2m 5d =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latin typeface="+mj-lt"/>
                        </a:rPr>
                        <a:t>30 x 6 = 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latin typeface="+mj-lt"/>
                        </a:rPr>
                        <a:t>54 – 32 = 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latin typeface="+mj-lt"/>
                        </a:rPr>
                        <a:t>84 – 9 = 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5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latin typeface="+mj-lt"/>
                        </a:rPr>
                        <a:t>6 + 45 =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latin typeface="+mj-lt"/>
                        </a:rPr>
                        <a:t>6 + 6 + 6 = 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latin typeface="+mj-lt"/>
                        </a:rPr>
                        <a:t>7 x 4 = 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>
                          <a:latin typeface="+mj-lt"/>
                        </a:rPr>
                        <a:t>moitié </a:t>
                      </a:r>
                      <a:r>
                        <a:rPr lang="fr-FR" sz="1400" dirty="0" smtClean="0">
                          <a:latin typeface="+mj-lt"/>
                        </a:rPr>
                        <a:t> 300=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5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latin typeface="+mj-lt"/>
                        </a:rPr>
                        <a:t>5 x 9</a:t>
                      </a:r>
                      <a:r>
                        <a:rPr lang="fr-FR" sz="1400" baseline="0" dirty="0" smtClean="0">
                          <a:latin typeface="+mj-lt"/>
                        </a:rPr>
                        <a:t> </a:t>
                      </a:r>
                      <a:r>
                        <a:rPr lang="fr-FR" sz="1400" dirty="0" smtClean="0">
                          <a:latin typeface="+mj-lt"/>
                        </a:rPr>
                        <a:t>=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latin typeface="+mj-lt"/>
                        </a:rPr>
                        <a:t>100 – 20 = 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latin typeface="+mj-lt"/>
                        </a:rPr>
                        <a:t>5u </a:t>
                      </a:r>
                      <a:r>
                        <a:rPr lang="fr-FR" sz="1400" baseline="0" dirty="0" smtClean="0">
                          <a:latin typeface="+mj-lt"/>
                        </a:rPr>
                        <a:t> 0c</a:t>
                      </a:r>
                      <a:r>
                        <a:rPr lang="fr-FR" sz="1400" dirty="0" smtClean="0">
                          <a:latin typeface="+mj-lt"/>
                        </a:rPr>
                        <a:t> 6d =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latin typeface="+mj-lt"/>
                        </a:rPr>
                        <a:t>380 + 60 =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5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latin typeface="+mj-lt"/>
                        </a:rPr>
                        <a:t>21 – 6 =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latin typeface="+mj-lt"/>
                        </a:rPr>
                        <a:t>7u </a:t>
                      </a:r>
                      <a:r>
                        <a:rPr lang="fr-FR" sz="1400" baseline="0" dirty="0" smtClean="0">
                          <a:latin typeface="+mj-lt"/>
                        </a:rPr>
                        <a:t> 5c</a:t>
                      </a:r>
                      <a:r>
                        <a:rPr lang="fr-FR" sz="1400" dirty="0" smtClean="0">
                          <a:latin typeface="+mj-lt"/>
                        </a:rPr>
                        <a:t> = 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>
                          <a:latin typeface="+mj-lt"/>
                        </a:rPr>
                        <a:t>200 + 120 =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aseline="0" dirty="0" smtClean="0">
                          <a:latin typeface="+mj-lt"/>
                        </a:rPr>
                        <a:t>quadruple</a:t>
                      </a:r>
                      <a:r>
                        <a:rPr lang="fr-FR" sz="1400" baseline="0" dirty="0" smtClean="0">
                          <a:latin typeface="+mj-lt"/>
                        </a:rPr>
                        <a:t>  5 =</a:t>
                      </a:r>
                      <a:endParaRPr lang="fr-FR" sz="1400" dirty="0">
                        <a:latin typeface="+mj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500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396255" y="1458268"/>
            <a:ext cx="6840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Freestyle Script" pitchFamily="66" charset="0"/>
              </a:rPr>
              <a:t>Réalise ces calculs, tu as      minutes</a:t>
            </a:r>
            <a:r>
              <a:rPr lang="fr-FR" dirty="0" smtClean="0"/>
              <a:t>.</a:t>
            </a:r>
            <a:endParaRPr lang="fr-FR" dirty="0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612279" y="9811196"/>
          <a:ext cx="6696744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4186"/>
                <a:gridCol w="1674186"/>
                <a:gridCol w="1674186"/>
                <a:gridCol w="167418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Constantia" pitchFamily="18" charset="0"/>
                        </a:rPr>
                        <a:t>De 0 à 9</a:t>
                      </a:r>
                      <a:r>
                        <a:rPr lang="fr-FR" sz="1800" baseline="0" dirty="0" smtClean="0">
                          <a:latin typeface="Constantia" pitchFamily="18" charset="0"/>
                        </a:rPr>
                        <a:t> points  4</a:t>
                      </a:r>
                      <a:r>
                        <a:rPr lang="fr-FR" sz="1800" baseline="30000" dirty="0" smtClean="0">
                          <a:latin typeface="Constantia" pitchFamily="18" charset="0"/>
                        </a:rPr>
                        <a:t>ème</a:t>
                      </a:r>
                      <a:r>
                        <a:rPr lang="fr-FR" sz="1800" baseline="0" dirty="0" smtClean="0">
                          <a:latin typeface="Constantia" pitchFamily="18" charset="0"/>
                        </a:rPr>
                        <a:t> place</a:t>
                      </a:r>
                      <a:endParaRPr lang="fr-FR" sz="1800" dirty="0">
                        <a:latin typeface="Constant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Constantia" pitchFamily="18" charset="0"/>
                        </a:rPr>
                        <a:t>De 10 à 19</a:t>
                      </a:r>
                    </a:p>
                    <a:p>
                      <a:pPr algn="ctr"/>
                      <a:r>
                        <a:rPr lang="fr-FR" sz="1800" dirty="0" smtClean="0">
                          <a:latin typeface="Constantia" pitchFamily="18" charset="0"/>
                        </a:rPr>
                        <a:t>3</a:t>
                      </a:r>
                      <a:r>
                        <a:rPr lang="fr-FR" sz="1800" baseline="30000" dirty="0" smtClean="0">
                          <a:latin typeface="Constantia" pitchFamily="18" charset="0"/>
                        </a:rPr>
                        <a:t>ème</a:t>
                      </a:r>
                      <a:r>
                        <a:rPr lang="fr-FR" sz="1800" dirty="0" smtClean="0">
                          <a:latin typeface="Constantia" pitchFamily="18" charset="0"/>
                        </a:rPr>
                        <a:t> place</a:t>
                      </a:r>
                      <a:endParaRPr lang="fr-FR" sz="1800" dirty="0">
                        <a:latin typeface="Constant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Constantia" pitchFamily="18" charset="0"/>
                        </a:rPr>
                        <a:t>De 20 à 29</a:t>
                      </a:r>
                    </a:p>
                    <a:p>
                      <a:pPr algn="ctr"/>
                      <a:r>
                        <a:rPr lang="fr-FR" sz="1800" dirty="0" smtClean="0">
                          <a:latin typeface="Constantia" pitchFamily="18" charset="0"/>
                        </a:rPr>
                        <a:t>2</a:t>
                      </a:r>
                      <a:r>
                        <a:rPr lang="fr-FR" sz="1800" baseline="30000" dirty="0" smtClean="0">
                          <a:latin typeface="Constantia" pitchFamily="18" charset="0"/>
                        </a:rPr>
                        <a:t>ème</a:t>
                      </a:r>
                      <a:r>
                        <a:rPr lang="fr-FR" sz="1800" dirty="0" smtClean="0">
                          <a:latin typeface="Constantia" pitchFamily="18" charset="0"/>
                        </a:rPr>
                        <a:t> place</a:t>
                      </a:r>
                      <a:endParaRPr lang="fr-FR" sz="1800" dirty="0">
                        <a:latin typeface="Constant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Constantia" pitchFamily="18" charset="0"/>
                        </a:rPr>
                        <a:t>De 30 à 40 </a:t>
                      </a:r>
                    </a:p>
                    <a:p>
                      <a:pPr algn="ctr"/>
                      <a:r>
                        <a:rPr lang="fr-FR" sz="1800" dirty="0" smtClean="0">
                          <a:latin typeface="Constantia" pitchFamily="18" charset="0"/>
                        </a:rPr>
                        <a:t>1</a:t>
                      </a:r>
                      <a:r>
                        <a:rPr lang="fr-FR" sz="1800" baseline="30000" dirty="0" smtClean="0">
                          <a:latin typeface="Constantia" pitchFamily="18" charset="0"/>
                        </a:rPr>
                        <a:t>ère</a:t>
                      </a:r>
                      <a:r>
                        <a:rPr lang="fr-FR" sz="1800" dirty="0" smtClean="0">
                          <a:latin typeface="Constantia" pitchFamily="18" charset="0"/>
                        </a:rPr>
                        <a:t> place</a:t>
                      </a:r>
                      <a:endParaRPr lang="fr-FR" sz="1800" dirty="0">
                        <a:latin typeface="Constantia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1" name="Image 10" descr="mascot-illustration-avec-un-sablier-crxd6w-removebg-preview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871067">
            <a:off x="4334079" y="1010019"/>
            <a:ext cx="660603" cy="1224000"/>
          </a:xfrm>
          <a:prstGeom prst="rect">
            <a:avLst/>
          </a:prstGeom>
        </p:spPr>
      </p:pic>
      <p:sp>
        <p:nvSpPr>
          <p:cNvPr id="14" name="Rectangle à coins arrondis 13"/>
          <p:cNvSpPr/>
          <p:nvPr/>
        </p:nvSpPr>
        <p:spPr>
          <a:xfrm>
            <a:off x="6084887" y="1242244"/>
            <a:ext cx="1152128" cy="648072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solidFill>
                  <a:schemeClr val="tx1"/>
                </a:solidFill>
                <a:latin typeface="Freestyle Script" pitchFamily="66" charset="0"/>
              </a:rPr>
              <a:t>Fiche 1</a:t>
            </a:r>
          </a:p>
          <a:p>
            <a:pPr algn="ctr"/>
            <a:r>
              <a:rPr lang="fr-FR" sz="2000" dirty="0" smtClean="0">
                <a:solidFill>
                  <a:schemeClr val="tx1"/>
                </a:solidFill>
                <a:latin typeface="Freestyle Script" pitchFamily="66" charset="0"/>
              </a:rPr>
              <a:t>Série orange</a:t>
            </a:r>
            <a:endParaRPr lang="fr-FR" sz="2000" dirty="0">
              <a:solidFill>
                <a:schemeClr val="tx1"/>
              </a:solidFill>
              <a:latin typeface="Freestyle Scrip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1860</TotalTime>
  <Words>198</Words>
  <Application>Microsoft Office PowerPoint</Application>
  <PresentationFormat>Personnalisé</PresentationFormat>
  <Paragraphs>51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Débit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Maite2</dc:creator>
  <cp:lastModifiedBy>Maite2</cp:lastModifiedBy>
  <cp:revision>7</cp:revision>
  <dcterms:created xsi:type="dcterms:W3CDTF">2023-08-29T09:43:45Z</dcterms:created>
  <dcterms:modified xsi:type="dcterms:W3CDTF">2023-08-30T19:42:49Z</dcterms:modified>
</cp:coreProperties>
</file>