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24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41074" y="2138680"/>
            <a:ext cx="6492604" cy="2851573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41074" y="5034125"/>
            <a:ext cx="6495125" cy="2732758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1425789"/>
            <a:ext cx="1701284" cy="812649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1425789"/>
            <a:ext cx="4977831" cy="812649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553" y="2053133"/>
            <a:ext cx="6427074" cy="212442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8553" y="4217273"/>
            <a:ext cx="6427074" cy="235403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993910"/>
            <a:ext cx="3339558" cy="691506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993910"/>
            <a:ext cx="3339558" cy="691506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892812"/>
            <a:ext cx="3340871" cy="1028101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841017" y="2899844"/>
            <a:ext cx="3342183" cy="1021070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78063" y="3920913"/>
            <a:ext cx="3340871" cy="5996475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920913"/>
            <a:ext cx="3342183" cy="5996475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68147" cy="1782233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7095" y="802008"/>
            <a:ext cx="2268379" cy="181193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67095" y="2613942"/>
            <a:ext cx="2268379" cy="7128933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956244" y="2613942"/>
            <a:ext cx="4226956" cy="7128933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2617792" y="1727779"/>
            <a:ext cx="4347726" cy="64160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6618697" y="8357269"/>
            <a:ext cx="128541" cy="24238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84" y="1835243"/>
            <a:ext cx="1829826" cy="246771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84" y="4410809"/>
            <a:ext cx="1827305" cy="3398125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79116" y="9911198"/>
            <a:ext cx="504084" cy="569325"/>
          </a:xfrm>
        </p:spPr>
        <p:txBody>
          <a:bodyPr/>
          <a:lstStyle/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2882436" y="1870358"/>
            <a:ext cx="3818438" cy="613088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7877" y="9069587"/>
            <a:ext cx="7577016" cy="1623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3623105" y="9698321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7877" y="-11140"/>
            <a:ext cx="7577016" cy="1623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3623105" y="-11138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78063" y="3017915"/>
            <a:ext cx="6805137" cy="6843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5A9CB-093B-4555-ACA0-3B86DB5D0761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205368" y="9911198"/>
            <a:ext cx="2772463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553095" y="9911198"/>
            <a:ext cx="630105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85C3CE-C09B-42AB-9245-6F00E2C5439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5725" y="315606"/>
            <a:ext cx="7591485" cy="101230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7561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Freestyle Script" pitchFamily="66" charset="0"/>
              </a:rPr>
              <a:t>Je m’entraîne au calcul </a:t>
            </a:r>
            <a:r>
              <a:rPr lang="fr-FR" sz="4400" dirty="0" smtClean="0">
                <a:latin typeface="Freestyle Script" pitchFamily="66" charset="0"/>
              </a:rPr>
              <a:t>rapide</a:t>
            </a:r>
            <a:endParaRPr lang="fr-FR" sz="4400" dirty="0">
              <a:latin typeface="Freestyle Script" pitchFamily="66" charset="0"/>
            </a:endParaRPr>
          </a:p>
        </p:txBody>
      </p:sp>
      <p:pic>
        <p:nvPicPr>
          <p:cNvPr id="7" name="Image 6" descr="istockphoto-1302229409-612x612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2439" y="6858868"/>
            <a:ext cx="3853963" cy="2892142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4247" y="2250356"/>
          <a:ext cx="6912000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00"/>
                <a:gridCol w="360000"/>
                <a:gridCol w="1368000"/>
                <a:gridCol w="360000"/>
                <a:gridCol w="1368000"/>
                <a:gridCol w="360000"/>
                <a:gridCol w="1368000"/>
                <a:gridCol w="360000"/>
              </a:tblGrid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baseline="0" dirty="0" smtClean="0">
                          <a:latin typeface="+mj-lt"/>
                        </a:rPr>
                        <a:t>40 + 11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60 + 80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4 x 40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triple </a:t>
                      </a:r>
                      <a:r>
                        <a:rPr lang="fr-FR" sz="1400" dirty="0" smtClean="0">
                          <a:latin typeface="+mj-lt"/>
                        </a:rPr>
                        <a:t> 80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38 + 4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moitié  </a:t>
                      </a:r>
                      <a:r>
                        <a:rPr lang="fr-FR" sz="1400" dirty="0" smtClean="0">
                          <a:latin typeface="+mj-lt"/>
                        </a:rPr>
                        <a:t>500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double</a:t>
                      </a:r>
                      <a:r>
                        <a:rPr lang="fr-FR" sz="1200" baseline="0" dirty="0" smtClean="0">
                          <a:latin typeface="+mj-lt"/>
                        </a:rPr>
                        <a:t> </a:t>
                      </a:r>
                      <a:r>
                        <a:rPr lang="fr-FR" sz="1400" baseline="0" dirty="0" smtClean="0">
                          <a:latin typeface="+mj-lt"/>
                        </a:rPr>
                        <a:t>25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8 x</a:t>
                      </a:r>
                      <a:r>
                        <a:rPr lang="fr-FR" sz="1400" baseline="0" dirty="0" smtClean="0">
                          <a:latin typeface="+mj-lt"/>
                        </a:rPr>
                        <a:t> 6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300 – 10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4 x 6</a:t>
                      </a:r>
                      <a:r>
                        <a:rPr lang="fr-FR" sz="1400" baseline="0" dirty="0" smtClean="0">
                          <a:latin typeface="+mj-lt"/>
                        </a:rPr>
                        <a:t>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150</a:t>
                      </a:r>
                      <a:r>
                        <a:rPr lang="fr-FR" sz="1400" baseline="0" dirty="0" smtClean="0">
                          <a:latin typeface="+mj-lt"/>
                        </a:rPr>
                        <a:t> +</a:t>
                      </a:r>
                      <a:r>
                        <a:rPr lang="fr-FR" sz="1400" dirty="0" smtClean="0">
                          <a:latin typeface="+mj-lt"/>
                        </a:rPr>
                        <a:t>       = 1000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75 + 9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8 x 4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double </a:t>
                      </a:r>
                      <a:r>
                        <a:rPr lang="fr-FR" sz="1400" dirty="0" smtClean="0">
                          <a:latin typeface="+mj-lt"/>
                        </a:rPr>
                        <a:t> 35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aseline="0" dirty="0" smtClean="0">
                          <a:latin typeface="+mj-lt"/>
                        </a:rPr>
                        <a:t>90 x 2</a:t>
                      </a:r>
                      <a:r>
                        <a:rPr lang="fr-FR" sz="1400" dirty="0" smtClean="0">
                          <a:latin typeface="+mj-lt"/>
                        </a:rPr>
                        <a:t>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6 +        = 100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320 + 60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36 +        = 100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250 + 70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124 – 5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8 + 8 +</a:t>
                      </a:r>
                      <a:r>
                        <a:rPr lang="fr-FR" sz="1400" baseline="0" dirty="0" smtClean="0">
                          <a:latin typeface="+mj-lt"/>
                        </a:rPr>
                        <a:t> 6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78 – 30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moitié</a:t>
                      </a:r>
                      <a:r>
                        <a:rPr lang="fr-FR" sz="1200" baseline="0" dirty="0" smtClean="0">
                          <a:latin typeface="+mj-lt"/>
                        </a:rPr>
                        <a:t> </a:t>
                      </a:r>
                      <a:r>
                        <a:rPr lang="fr-FR" sz="1400" baseline="0" dirty="0" smtClean="0">
                          <a:latin typeface="+mj-lt"/>
                        </a:rPr>
                        <a:t>  92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7 x 40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baseline="0" dirty="0" smtClean="0">
                          <a:latin typeface="+mj-lt"/>
                        </a:rPr>
                        <a:t> 2m 5d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30 x 6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54 – 32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84 – 9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6 + 45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6 + 6 + 6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7 x 4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>
                          <a:latin typeface="+mj-lt"/>
                        </a:rPr>
                        <a:t>moitié </a:t>
                      </a:r>
                      <a:r>
                        <a:rPr lang="fr-FR" sz="1400" dirty="0" smtClean="0">
                          <a:latin typeface="+mj-lt"/>
                        </a:rPr>
                        <a:t> 300=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5 x 9</a:t>
                      </a:r>
                      <a:r>
                        <a:rPr lang="fr-FR" sz="1400" baseline="0" dirty="0" smtClean="0">
                          <a:latin typeface="+mj-lt"/>
                        </a:rPr>
                        <a:t> </a:t>
                      </a:r>
                      <a:r>
                        <a:rPr lang="fr-FR" sz="1400" dirty="0" smtClean="0">
                          <a:latin typeface="+mj-lt"/>
                        </a:rPr>
                        <a:t>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100 – 20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5u </a:t>
                      </a:r>
                      <a:r>
                        <a:rPr lang="fr-FR" sz="1400" baseline="0" dirty="0" smtClean="0">
                          <a:latin typeface="+mj-lt"/>
                        </a:rPr>
                        <a:t> 0c</a:t>
                      </a:r>
                      <a:r>
                        <a:rPr lang="fr-FR" sz="1400" dirty="0" smtClean="0">
                          <a:latin typeface="+mj-lt"/>
                        </a:rPr>
                        <a:t> 6d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380 + 60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21 – 6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7u </a:t>
                      </a:r>
                      <a:r>
                        <a:rPr lang="fr-FR" sz="1400" baseline="0" dirty="0" smtClean="0">
                          <a:latin typeface="+mj-lt"/>
                        </a:rPr>
                        <a:t> 5c</a:t>
                      </a:r>
                      <a:r>
                        <a:rPr lang="fr-FR" sz="1400" dirty="0" smtClean="0">
                          <a:latin typeface="+mj-lt"/>
                        </a:rPr>
                        <a:t> = 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latin typeface="+mj-lt"/>
                        </a:rPr>
                        <a:t>200 + 120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aseline="0" dirty="0" smtClean="0">
                          <a:latin typeface="+mj-lt"/>
                        </a:rPr>
                        <a:t>quadruple</a:t>
                      </a:r>
                      <a:r>
                        <a:rPr lang="fr-FR" sz="1400" baseline="0" dirty="0" smtClean="0">
                          <a:latin typeface="+mj-lt"/>
                        </a:rPr>
                        <a:t>  5 =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6255" y="145826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Freestyle Script" pitchFamily="66" charset="0"/>
              </a:rPr>
              <a:t>Réalise ces calculs, tu as      minutes</a:t>
            </a:r>
            <a:r>
              <a:rPr lang="fr-FR" dirty="0" smtClean="0"/>
              <a:t>.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12279" y="9811196"/>
          <a:ext cx="6696744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De 0 à 9</a:t>
                      </a:r>
                      <a:r>
                        <a:rPr lang="fr-FR" sz="1800" baseline="0" dirty="0" smtClean="0">
                          <a:latin typeface="Constantia" pitchFamily="18" charset="0"/>
                        </a:rPr>
                        <a:t> points  4</a:t>
                      </a:r>
                      <a:r>
                        <a:rPr lang="fr-FR" sz="1800" baseline="30000" dirty="0" smtClean="0">
                          <a:latin typeface="Constantia" pitchFamily="18" charset="0"/>
                        </a:rPr>
                        <a:t>ème</a:t>
                      </a:r>
                      <a:r>
                        <a:rPr lang="fr-FR" sz="1800" baseline="0" dirty="0" smtClean="0">
                          <a:latin typeface="Constantia" pitchFamily="18" charset="0"/>
                        </a:rPr>
                        <a:t> place</a:t>
                      </a:r>
                      <a:endParaRPr lang="fr-FR" sz="18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De 10 à 19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fr-FR" sz="1800" baseline="30000" dirty="0" smtClean="0">
                          <a:latin typeface="Constantia" pitchFamily="18" charset="0"/>
                        </a:rPr>
                        <a:t>ème</a:t>
                      </a:r>
                      <a:r>
                        <a:rPr lang="fr-FR" sz="1800" dirty="0" smtClean="0">
                          <a:latin typeface="Constantia" pitchFamily="18" charset="0"/>
                        </a:rPr>
                        <a:t> place</a:t>
                      </a:r>
                      <a:endParaRPr lang="fr-FR" sz="18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De 20 à 29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fr-FR" sz="1800" baseline="30000" dirty="0" smtClean="0">
                          <a:latin typeface="Constantia" pitchFamily="18" charset="0"/>
                        </a:rPr>
                        <a:t>ème</a:t>
                      </a:r>
                      <a:r>
                        <a:rPr lang="fr-FR" sz="1800" dirty="0" smtClean="0">
                          <a:latin typeface="Constantia" pitchFamily="18" charset="0"/>
                        </a:rPr>
                        <a:t> place</a:t>
                      </a:r>
                      <a:endParaRPr lang="fr-FR" sz="18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De 30 à 40 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fr-FR" sz="1800" baseline="30000" dirty="0" smtClean="0">
                          <a:latin typeface="Constantia" pitchFamily="18" charset="0"/>
                        </a:rPr>
                        <a:t>ère</a:t>
                      </a:r>
                      <a:r>
                        <a:rPr lang="fr-FR" sz="1800" dirty="0" smtClean="0">
                          <a:latin typeface="Constantia" pitchFamily="18" charset="0"/>
                        </a:rPr>
                        <a:t> place</a:t>
                      </a:r>
                      <a:endParaRPr lang="fr-FR" sz="1800" dirty="0">
                        <a:latin typeface="Constant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Image 10" descr="mascot-illustration-avec-un-sablier-crxd6w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71067">
            <a:off x="4334079" y="1010019"/>
            <a:ext cx="660603" cy="1224000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6084887" y="1242244"/>
            <a:ext cx="1152128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latin typeface="Freestyle Script" pitchFamily="66" charset="0"/>
              </a:rPr>
              <a:t>Fiche 1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latin typeface="Freestyle Script" pitchFamily="66" charset="0"/>
              </a:rPr>
              <a:t>Série orange</a:t>
            </a:r>
            <a:endParaRPr lang="fr-FR" sz="2000" dirty="0">
              <a:solidFill>
                <a:schemeClr val="tx1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1860</TotalTime>
  <Words>198</Words>
  <Application>Microsoft Office PowerPoint</Application>
  <PresentationFormat>Personnalisé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Maite2</dc:creator>
  <cp:lastModifiedBy>Maite2</cp:lastModifiedBy>
  <cp:revision>7</cp:revision>
  <dcterms:created xsi:type="dcterms:W3CDTF">2023-08-29T09:43:45Z</dcterms:created>
  <dcterms:modified xsi:type="dcterms:W3CDTF">2023-08-30T19:42:49Z</dcterms:modified>
</cp:coreProperties>
</file>