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>
        <p:scale>
          <a:sx n="92" d="100"/>
          <a:sy n="92" d="100"/>
        </p:scale>
        <p:origin x="-3072" y="1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83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35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52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33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62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46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14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72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84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16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D0CA6-7D5D-4854-B21A-3E30BA5B778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34A1-F265-4715-BFC0-AB6B2B19B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56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8150" y="95250"/>
            <a:ext cx="6115050" cy="1009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　　　　　診療情報提供書　</a:t>
            </a:r>
            <a:r>
              <a:rPr kumimoji="1" lang="ja-JP" altLang="en-US" b="1" dirty="0">
                <a:solidFill>
                  <a:schemeClr val="tx1"/>
                </a:solidFill>
              </a:rPr>
              <a:t>（　　　枚）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（</a:t>
            </a:r>
            <a:r>
              <a:rPr kumimoji="1" lang="ja-JP" altLang="en-US" sz="2000" dirty="0">
                <a:solidFill>
                  <a:schemeClr val="tx1"/>
                </a:solidFill>
              </a:rPr>
              <a:t>□紹介状□お問合わせ□返書</a:t>
            </a:r>
            <a:r>
              <a:rPr kumimoji="1" lang="ja-JP" altLang="en-US" sz="2800" dirty="0">
                <a:solidFill>
                  <a:schemeClr val="tx1"/>
                </a:solidFill>
              </a:rPr>
              <a:t>）</a:t>
            </a:r>
            <a:r>
              <a:rPr kumimoji="1" lang="ja-JP" altLang="en-US" dirty="0">
                <a:solidFill>
                  <a:schemeClr val="tx1"/>
                </a:solidFill>
              </a:rPr>
              <a:t>送付のお知らせ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23900" y="1200150"/>
            <a:ext cx="54102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dirty="0">
                <a:solidFill>
                  <a:schemeClr val="tx1"/>
                </a:solidFill>
              </a:rPr>
              <a:t>令和　　年　　月　　日　　　時　　分　送信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5800" y="2571750"/>
            <a:ext cx="5410200" cy="4400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いつもお世話になっています。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本日、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患者（　　　　　　　　　　）様</a:t>
            </a:r>
            <a:r>
              <a:rPr kumimoji="1" lang="ja-JP" altLang="en-US" sz="1600" dirty="0">
                <a:solidFill>
                  <a:schemeClr val="tx1"/>
                </a:solidFill>
              </a:rPr>
              <a:t>を　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（　　　　　）科</a:t>
            </a:r>
            <a:r>
              <a:rPr kumimoji="1" lang="ja-JP" altLang="en-US" sz="1600" dirty="0">
                <a:solidFill>
                  <a:schemeClr val="tx1"/>
                </a:solidFill>
              </a:rPr>
              <a:t>の（　　　　　　　　）先生へご紹介させて頂きましたので宜しくお願い致します。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この患者さんは北三陸ネット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（□加入済み□登録中□未加入）の方です。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◎本日　久慈病院の受診予約票（診療申込書）は□</a:t>
            </a:r>
            <a:r>
              <a:rPr kumimoji="1" lang="en-US" altLang="ja-JP" sz="1600">
                <a:solidFill>
                  <a:schemeClr val="tx1"/>
                </a:solidFill>
              </a:rPr>
              <a:t>FAX</a:t>
            </a:r>
          </a:p>
          <a:p>
            <a:r>
              <a:rPr kumimoji="1" lang="ja-JP" altLang="en-US" sz="1600">
                <a:solidFill>
                  <a:schemeClr val="tx1"/>
                </a:solidFill>
              </a:rPr>
              <a:t>□</a:t>
            </a:r>
            <a:r>
              <a:rPr kumimoji="1" lang="ja-JP" altLang="en-US" sz="1600" dirty="0">
                <a:solidFill>
                  <a:schemeClr val="tx1"/>
                </a:solidFill>
              </a:rPr>
              <a:t>ステラネッで送信。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◎当院からの診療情報提供書は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□</a:t>
            </a:r>
            <a:r>
              <a:rPr kumimoji="1" lang="en-US" altLang="ja-JP" sz="1600" dirty="0">
                <a:solidFill>
                  <a:schemeClr val="tx1"/>
                </a:solidFill>
              </a:rPr>
              <a:t>FAX</a:t>
            </a:r>
            <a:r>
              <a:rPr kumimoji="1" lang="ja-JP" altLang="en-US" sz="1600" dirty="0">
                <a:solidFill>
                  <a:schemeClr val="tx1"/>
                </a:solidFill>
              </a:rPr>
              <a:t>□ステラネットでお送りさせて頂きました。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ご多忙中恐縮ですが担当科へ　□ご持参　□お知らせ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宜しくお願い致します。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38150" y="7010400"/>
            <a:ext cx="58674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九戸郡野田村</a:t>
            </a:r>
            <a:r>
              <a:rPr kumimoji="1" lang="en-US" altLang="ja-JP" b="1" dirty="0">
                <a:solidFill>
                  <a:schemeClr val="tx1"/>
                </a:solidFill>
              </a:rPr>
              <a:t>28-51-2 </a:t>
            </a:r>
            <a:r>
              <a:rPr kumimoji="1" lang="ja-JP" altLang="en-US" b="1" dirty="0">
                <a:solidFill>
                  <a:schemeClr val="tx1"/>
                </a:solidFill>
              </a:rPr>
              <a:t>　村田歯科医院　</a:t>
            </a:r>
            <a:r>
              <a:rPr kumimoji="1" lang="en-US" altLang="ja-JP" b="1" dirty="0">
                <a:solidFill>
                  <a:schemeClr val="tx1"/>
                </a:solidFill>
              </a:rPr>
              <a:t>/</a:t>
            </a:r>
            <a:r>
              <a:rPr kumimoji="1" lang="ja-JP" altLang="en-US" b="1" dirty="0">
                <a:solidFill>
                  <a:schemeClr val="tx1"/>
                </a:solidFill>
              </a:rPr>
              <a:t>　村田　昌明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8150" y="7600950"/>
            <a:ext cx="58674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TEL:78-3220 / FAX:73-3377 / mail : muratadax5@gmail.com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38150" y="8191500"/>
            <a:ext cx="5867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連絡事項</a:t>
            </a:r>
            <a:r>
              <a:rPr kumimoji="1" lang="en-US" altLang="ja-JP" sz="1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85800" y="1857374"/>
            <a:ext cx="5410200" cy="809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久慈病院地域福祉連携室　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　　　担当者　様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　　　（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FAX:53-6133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）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1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8150" y="95250"/>
            <a:ext cx="6115050" cy="1009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　　　　　診療情報提供書　</a:t>
            </a:r>
            <a:r>
              <a:rPr kumimoji="1" lang="ja-JP" altLang="en-US" b="1" dirty="0">
                <a:solidFill>
                  <a:schemeClr val="tx1"/>
                </a:solidFill>
              </a:rPr>
              <a:t>（　　　枚）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（</a:t>
            </a:r>
            <a:r>
              <a:rPr kumimoji="1" lang="ja-JP" altLang="en-US" sz="2000" dirty="0">
                <a:solidFill>
                  <a:schemeClr val="tx1"/>
                </a:solidFill>
              </a:rPr>
              <a:t>□紹介状□お問合わせ□返書</a:t>
            </a:r>
            <a:r>
              <a:rPr kumimoji="1" lang="ja-JP" altLang="en-US" sz="2800" dirty="0">
                <a:solidFill>
                  <a:schemeClr val="tx1"/>
                </a:solidFill>
              </a:rPr>
              <a:t>）</a:t>
            </a:r>
            <a:r>
              <a:rPr kumimoji="1" lang="ja-JP" altLang="en-US" dirty="0">
                <a:solidFill>
                  <a:schemeClr val="tx1"/>
                </a:solidFill>
              </a:rPr>
              <a:t>送付のお知らせ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23900" y="1200150"/>
            <a:ext cx="54102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dirty="0">
                <a:solidFill>
                  <a:schemeClr val="tx1"/>
                </a:solidFill>
              </a:rPr>
              <a:t>令和　　年　　月　　日　　　時　　分　送信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5800" y="2571750"/>
            <a:ext cx="5410200" cy="4400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いつもお世話になっています。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本日、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患者（　　　　　　　　　　）様</a:t>
            </a:r>
            <a:r>
              <a:rPr kumimoji="1" lang="ja-JP" altLang="en-US" sz="1600" dirty="0">
                <a:solidFill>
                  <a:schemeClr val="tx1"/>
                </a:solidFill>
              </a:rPr>
              <a:t>を　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（　　　　　）科</a:t>
            </a:r>
            <a:r>
              <a:rPr kumimoji="1" lang="ja-JP" altLang="en-US" sz="1600" dirty="0">
                <a:solidFill>
                  <a:schemeClr val="tx1"/>
                </a:solidFill>
              </a:rPr>
              <a:t>の（　　　　　　　　）先生へご紹介させて頂きましたので宜しくお願い致します。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この患者さんは北三陸ネット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（□加入済み□登録中□未加入）の方です。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◎本日　久慈病院の受診予約票（診療申込書）は□</a:t>
            </a:r>
            <a:r>
              <a:rPr kumimoji="1" lang="en-US" altLang="ja-JP" sz="1600">
                <a:solidFill>
                  <a:schemeClr val="tx1"/>
                </a:solidFill>
              </a:rPr>
              <a:t>FAX</a:t>
            </a:r>
          </a:p>
          <a:p>
            <a:r>
              <a:rPr kumimoji="1" lang="ja-JP" altLang="en-US" sz="1600">
                <a:solidFill>
                  <a:schemeClr val="tx1"/>
                </a:solidFill>
              </a:rPr>
              <a:t>□</a:t>
            </a:r>
            <a:r>
              <a:rPr kumimoji="1" lang="ja-JP" altLang="en-US" sz="1600" dirty="0">
                <a:solidFill>
                  <a:schemeClr val="tx1"/>
                </a:solidFill>
              </a:rPr>
              <a:t>ステラネッで送信。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◎当院からの診療情報提供書は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□</a:t>
            </a:r>
            <a:r>
              <a:rPr kumimoji="1" lang="en-US" altLang="ja-JP" sz="1600" dirty="0">
                <a:solidFill>
                  <a:schemeClr val="tx1"/>
                </a:solidFill>
              </a:rPr>
              <a:t>FAX</a:t>
            </a:r>
            <a:r>
              <a:rPr kumimoji="1" lang="ja-JP" altLang="en-US" sz="1600" dirty="0">
                <a:solidFill>
                  <a:schemeClr val="tx1"/>
                </a:solidFill>
              </a:rPr>
              <a:t>□ステラネットでお送りさせて頂きました。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ご多忙中恐縮ですが担当科へ　□ご持参　□お知らせ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宜しくお願い致します。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38150" y="7010400"/>
            <a:ext cx="58674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九戸郡野田村</a:t>
            </a:r>
            <a:r>
              <a:rPr kumimoji="1" lang="en-US" altLang="ja-JP" b="1" dirty="0">
                <a:solidFill>
                  <a:schemeClr val="tx1"/>
                </a:solidFill>
              </a:rPr>
              <a:t>28-51-2 </a:t>
            </a:r>
            <a:r>
              <a:rPr kumimoji="1" lang="ja-JP" altLang="en-US" b="1" dirty="0">
                <a:solidFill>
                  <a:schemeClr val="tx1"/>
                </a:solidFill>
              </a:rPr>
              <a:t>　村田歯科医院　</a:t>
            </a:r>
            <a:r>
              <a:rPr kumimoji="1" lang="en-US" altLang="ja-JP" b="1" dirty="0">
                <a:solidFill>
                  <a:schemeClr val="tx1"/>
                </a:solidFill>
              </a:rPr>
              <a:t>/</a:t>
            </a:r>
            <a:r>
              <a:rPr kumimoji="1" lang="ja-JP" altLang="en-US" b="1" dirty="0">
                <a:solidFill>
                  <a:schemeClr val="tx1"/>
                </a:solidFill>
              </a:rPr>
              <a:t>　村田　昌明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8150" y="7600950"/>
            <a:ext cx="58674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TEL:78-3220 / FAX:73-3377 / mail : muratadax5@gmail.com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38150" y="8191500"/>
            <a:ext cx="5867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連絡事項</a:t>
            </a:r>
            <a:r>
              <a:rPr kumimoji="1" lang="en-US" altLang="ja-JP" sz="1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85800" y="1857374"/>
            <a:ext cx="5410200" cy="809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久慈病院地域福祉連携室　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　　　担当者　様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　　　（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FAX:53-6133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）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19544" y="7086600"/>
            <a:ext cx="5704611" cy="42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91835" y="7683211"/>
            <a:ext cx="5704611" cy="42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71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58</Words>
  <Application>Microsoft Office PowerPoint</Application>
  <PresentationFormat>画面に合わせる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村田 昌明</dc:creator>
  <cp:lastModifiedBy>f566-1</cp:lastModifiedBy>
  <cp:revision>14</cp:revision>
  <cp:lastPrinted>2024-03-19T02:34:40Z</cp:lastPrinted>
  <dcterms:created xsi:type="dcterms:W3CDTF">2022-11-25T01:15:40Z</dcterms:created>
  <dcterms:modified xsi:type="dcterms:W3CDTF">2025-03-10T08:49:53Z</dcterms:modified>
</cp:coreProperties>
</file>