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64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Mq5lyOGAJc" TargetMode="External"/><Relationship Id="rId2" Type="http://schemas.openxmlformats.org/officeDocument/2006/relationships/hyperlink" Target="https://www.youtube.com/watch?v=F04WAjSDm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Boris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Kitov</a:t>
            </a:r>
            <a:b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 hitter</a:t>
            </a:r>
            <a:endParaRPr lang="bg-BG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218" y="1600200"/>
            <a:ext cx="6400800" cy="514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809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457200"/>
            <a:ext cx="39624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Status: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Gender: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Position: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 Hitter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of Birth: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20.12.2006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Graduation date</a:t>
            </a:r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June, 2025</a:t>
            </a: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Club team: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Slavia, Sofia</a:t>
            </a:r>
            <a:endParaRPr lang="bg-BG" i="1" dirty="0"/>
          </a:p>
        </p:txBody>
      </p:sp>
      <p:pic>
        <p:nvPicPr>
          <p:cNvPr id="5" name="Picture 4" descr="A person in a sports uniform&#10;&#10;Description automatically generated">
            <a:extLst>
              <a:ext uri="{FF2B5EF4-FFF2-40B4-BE49-F238E27FC236}">
                <a16:creationId xmlns:a16="http://schemas.microsoft.com/office/drawing/2014/main" id="{39928FD7-041E-B44F-0363-1BF196C674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827" y="-2458"/>
            <a:ext cx="505017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38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927"/>
            <a:ext cx="7924800" cy="73183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Information</a:t>
            </a:r>
            <a:endParaRPr lang="bg-BG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001000" cy="5029200"/>
          </a:xfrm>
        </p:spPr>
        <p:txBody>
          <a:bodyPr>
            <a:normAutofit/>
          </a:bodyPr>
          <a:lstStyle/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Height: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 cm.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en-US" sz="2000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 kg.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242 cm.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 high jump: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340 cm.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Standing block jump</a:t>
            </a:r>
            <a:r>
              <a:rPr lang="en-US" sz="2000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cm.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school: Secondary: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57th Sports Secondary School „Saint </a:t>
            </a:r>
            <a:r>
              <a:rPr lang="en-US" sz="2000" i="1" dirty="0" err="1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Naum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Ohridski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Languages: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Bulgarian and English 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Desired degree: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undeclared</a:t>
            </a: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 grade/date: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TBA</a:t>
            </a:r>
          </a:p>
          <a:p>
            <a:pPr marL="0" lvl="0" indent="0">
              <a:buClr>
                <a:srgbClr val="DC9E1F"/>
              </a:buClr>
              <a:buNone/>
            </a:pPr>
            <a:r>
              <a:rPr lang="en-US" sz="20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TOEFL grade/date: </a:t>
            </a:r>
            <a:r>
              <a:rPr lang="en-US" sz="2000" i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TBA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655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724400" y="0"/>
            <a:ext cx="43434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Volleyball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Achievements</a:t>
            </a:r>
          </a:p>
          <a:p>
            <a:pPr marL="0" indent="0">
              <a:buNone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Bulgarian Republican championship 2016: - 1st place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Bulgarian Republican championship 2017/18: - 1st place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Bulgarian Republican championships 2019-2024: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2 2</a:t>
            </a:r>
            <a:r>
              <a:rPr lang="en-US" sz="2200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places, 2 4</a:t>
            </a:r>
            <a:r>
              <a:rPr lang="en-US" sz="2200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places, 1 6</a:t>
            </a:r>
            <a:r>
              <a:rPr lang="en-US" sz="2200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Vazrazhdane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Fest 2024 -3</a:t>
            </a:r>
            <a:r>
              <a:rPr lang="en-US" sz="2200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place,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VGF Tournament 2024 - bronze medal 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erson wearing a medal&#10;&#10;Description automatically generated">
            <a:extLst>
              <a:ext uri="{FF2B5EF4-FFF2-40B4-BE49-F238E27FC236}">
                <a16:creationId xmlns:a16="http://schemas.microsoft.com/office/drawing/2014/main" id="{ADF3F6A9-97A9-5F8A-A383-AA18F55AE8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8" y="0"/>
            <a:ext cx="4662043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9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782"/>
            <a:ext cx="7924800" cy="720436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 questions</a:t>
            </a:r>
            <a:endParaRPr lang="bg-BG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914400"/>
            <a:ext cx="83820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yourself with a few sentences: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an ambitious young athlete who started serious training at the age of 9. Since then, volleyball has been the most important part of my life.  If I have to describe myself in a few words they are purpose, desire to succeed, perseverance and discipline.  Sport is also the reason I met my best friends - I think it gives us not only the satisfaction of success, but also the valuable people you meet along the way. I am a team player. 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Apart from volleyball, my favorite sports that I practice non-professionally as a hobby are swimming and skiing. I love my family and my friends.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volleyball mean to you? 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 is more than just a physical activity to me - it's a passion that has shaped who I am. It's a platform for personal growth, teaching me discipline, perseverance and teamwork. Through sport, I discover my limits and try to push beyond them, building confidence and resilience. As I already noticed - It's a source of joy and excitement allowing me to connect with people who share my enthusiasm. I strongly believe that sport is my chance to achieve the success I dream of and work for every day.</a:t>
            </a:r>
          </a:p>
        </p:txBody>
      </p:sp>
    </p:spTree>
    <p:extLst>
      <p:ext uri="{BB962C8B-B14F-4D97-AF65-F5344CB8AC3E}">
        <p14:creationId xmlns:p14="http://schemas.microsoft.com/office/powerpoint/2010/main" val="2260668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52400"/>
            <a:ext cx="8305800" cy="5562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education mean to you?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3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Naturally, education is an equally important part of a person and athlete's path to success.  Sometimes it's hard to combine daily training with studying, but at this stage I'm managing and I'm sure I'll get better and better.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your main goals as a student-athlete in the USA?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3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primary goals as a student-athlete in the USA are to reach my full potential as a volleyball player while pursuing a degree. I aim to contribute significantly to my team's success through hard work, dedication, and teamwork. I want to develop my skills and become a well-rounded athlete.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3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 the court, I hope to excel academically and become a valuable member of the university community, leave a positive impact and prepare myself for a successful career after that. I believe that I will fit into the academic society and the team and together with the other players we will build strong team.</a:t>
            </a:r>
          </a:p>
          <a:p>
            <a:pPr marL="0" indent="0">
              <a:buNone/>
            </a:pPr>
            <a:endParaRPr lang="en-US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5933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Analysis</a:t>
            </a:r>
            <a:endParaRPr lang="bg-BG" sz="3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Highlight Videos: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https://www.youtube.com/watch?v=F04WAjSDmUk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Full match: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https://www.youtube.com/watch?v=NMq5lyOGAJc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3239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60438"/>
          </a:xfrm>
        </p:spPr>
        <p:txBody>
          <a:bodyPr/>
          <a:lstStyle/>
          <a:p>
            <a:pPr algn="ctr"/>
            <a:r>
              <a:rPr lang="en-US" sz="1600" b="1" dirty="0">
                <a:solidFill>
                  <a:srgbClr val="DC9E1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provides all the basic information for the student-athlete. More details and video can be provided if needed. Contact us. </a:t>
            </a:r>
            <a:endParaRPr lang="bg-B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2998787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793531"/>
            <a:ext cx="3114675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944728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380</TotalTime>
  <Words>615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Times New Roman</vt:lpstr>
      <vt:lpstr>Horizon</vt:lpstr>
      <vt:lpstr>Boris Kitov outside hitter</vt:lpstr>
      <vt:lpstr>PowerPoint Presentation</vt:lpstr>
      <vt:lpstr>Additional Information</vt:lpstr>
      <vt:lpstr>PowerPoint Presentation</vt:lpstr>
      <vt:lpstr>Interview questions</vt:lpstr>
      <vt:lpstr>PowerPoint Presentation</vt:lpstr>
      <vt:lpstr>Video Analysis</vt:lpstr>
      <vt:lpstr>The presentation provides all the basic information for the student-athlete. More details and video can be provided if needed. Contact us.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Stefan Vartigov outside hitter</dc:title>
  <dc:creator>Radoslav Popov</dc:creator>
  <cp:lastModifiedBy>Radoslav Popov</cp:lastModifiedBy>
  <cp:revision>18</cp:revision>
  <dcterms:created xsi:type="dcterms:W3CDTF">2006-08-16T00:00:00Z</dcterms:created>
  <dcterms:modified xsi:type="dcterms:W3CDTF">2024-09-07T11:08:16Z</dcterms:modified>
</cp:coreProperties>
</file>