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10698163" cy="7562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67"/>
  </p:normalViewPr>
  <p:slideViewPr>
    <p:cSldViewPr snapToGrid="0" snapToObjects="1">
      <p:cViewPr varScale="1">
        <p:scale>
          <a:sx n="136" d="100"/>
          <a:sy n="136" d="100"/>
        </p:scale>
        <p:origin x="2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8C77-0025-0E45-B2AF-F48856DDC05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DFE2E-7BEE-E848-A95E-150193EDB9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5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62" y="1237717"/>
            <a:ext cx="9093439" cy="2632992"/>
          </a:xfrm>
        </p:spPr>
        <p:txBody>
          <a:bodyPr anchor="b"/>
          <a:lstStyle>
            <a:lvl1pPr algn="ctr">
              <a:defRPr sz="66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7271" y="3972247"/>
            <a:ext cx="8023622" cy="1825938"/>
          </a:xfrm>
        </p:spPr>
        <p:txBody>
          <a:bodyPr/>
          <a:lstStyle>
            <a:lvl1pPr marL="0" indent="0" algn="ctr">
              <a:buNone/>
              <a:defRPr sz="2647"/>
            </a:lvl1pPr>
            <a:lvl2pPr marL="504200" indent="0" algn="ctr">
              <a:buNone/>
              <a:defRPr sz="2206"/>
            </a:lvl2pPr>
            <a:lvl3pPr marL="1008400" indent="0" algn="ctr">
              <a:buNone/>
              <a:defRPr sz="1985"/>
            </a:lvl3pPr>
            <a:lvl4pPr marL="1512600" indent="0" algn="ctr">
              <a:buNone/>
              <a:defRPr sz="1764"/>
            </a:lvl4pPr>
            <a:lvl5pPr marL="2016801" indent="0" algn="ctr">
              <a:buNone/>
              <a:defRPr sz="1764"/>
            </a:lvl5pPr>
            <a:lvl6pPr marL="2521001" indent="0" algn="ctr">
              <a:buNone/>
              <a:defRPr sz="1764"/>
            </a:lvl6pPr>
            <a:lvl7pPr marL="3025201" indent="0" algn="ctr">
              <a:buNone/>
              <a:defRPr sz="1764"/>
            </a:lvl7pPr>
            <a:lvl8pPr marL="3529401" indent="0" algn="ctr">
              <a:buNone/>
              <a:defRPr sz="1764"/>
            </a:lvl8pPr>
            <a:lvl9pPr marL="4033601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9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5874" y="402652"/>
            <a:ext cx="2306791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499" y="402652"/>
            <a:ext cx="6786647" cy="64091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6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8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927" y="1885463"/>
            <a:ext cx="9227166" cy="3145935"/>
          </a:xfrm>
        </p:spPr>
        <p:txBody>
          <a:bodyPr anchor="b"/>
          <a:lstStyle>
            <a:lvl1pPr>
              <a:defRPr sz="66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927" y="5061159"/>
            <a:ext cx="9227166" cy="1654373"/>
          </a:xfrm>
        </p:spPr>
        <p:txBody>
          <a:bodyPr/>
          <a:lstStyle>
            <a:lvl1pPr marL="0" indent="0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2206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499" y="2013259"/>
            <a:ext cx="4546719" cy="4798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5945" y="2013259"/>
            <a:ext cx="4546719" cy="4798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9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402654"/>
            <a:ext cx="9227166" cy="1461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93" y="1853949"/>
            <a:ext cx="4525824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893" y="2762541"/>
            <a:ext cx="4525824" cy="4063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5945" y="1853949"/>
            <a:ext cx="4548113" cy="908592"/>
          </a:xfrm>
        </p:spPr>
        <p:txBody>
          <a:bodyPr anchor="b"/>
          <a:lstStyle>
            <a:lvl1pPr marL="0" indent="0">
              <a:buNone/>
              <a:defRPr sz="2647" b="1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5945" y="2762541"/>
            <a:ext cx="4548113" cy="4063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1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5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7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504190"/>
            <a:ext cx="3450436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13" y="1088912"/>
            <a:ext cx="5415945" cy="5374525"/>
          </a:xfrm>
        </p:spPr>
        <p:txBody>
          <a:bodyPr/>
          <a:lstStyle>
            <a:lvl1pPr>
              <a:defRPr sz="3529"/>
            </a:lvl1pPr>
            <a:lvl2pPr>
              <a:defRPr sz="3088"/>
            </a:lvl2pPr>
            <a:lvl3pPr>
              <a:defRPr sz="2647"/>
            </a:lvl3pPr>
            <a:lvl4pPr>
              <a:defRPr sz="2206"/>
            </a:lvl4pPr>
            <a:lvl5pPr>
              <a:defRPr sz="2206"/>
            </a:lvl5pPr>
            <a:lvl6pPr>
              <a:defRPr sz="2206"/>
            </a:lvl6pPr>
            <a:lvl7pPr>
              <a:defRPr sz="2206"/>
            </a:lvl7pPr>
            <a:lvl8pPr>
              <a:defRPr sz="2206"/>
            </a:lvl8pPr>
            <a:lvl9pPr>
              <a:defRPr sz="22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892" y="2268855"/>
            <a:ext cx="3450436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92" y="504190"/>
            <a:ext cx="3450436" cy="1764665"/>
          </a:xfrm>
        </p:spPr>
        <p:txBody>
          <a:bodyPr anchor="b"/>
          <a:lstStyle>
            <a:lvl1pPr>
              <a:defRPr sz="35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13" y="1088912"/>
            <a:ext cx="5415945" cy="5374525"/>
          </a:xfrm>
        </p:spPr>
        <p:txBody>
          <a:bodyPr anchor="t"/>
          <a:lstStyle>
            <a:lvl1pPr marL="0" indent="0">
              <a:buNone/>
              <a:defRPr sz="3529"/>
            </a:lvl1pPr>
            <a:lvl2pPr marL="504200" indent="0">
              <a:buNone/>
              <a:defRPr sz="3088"/>
            </a:lvl2pPr>
            <a:lvl3pPr marL="1008400" indent="0">
              <a:buNone/>
              <a:defRPr sz="2647"/>
            </a:lvl3pPr>
            <a:lvl4pPr marL="1512600" indent="0">
              <a:buNone/>
              <a:defRPr sz="2206"/>
            </a:lvl4pPr>
            <a:lvl5pPr marL="2016801" indent="0">
              <a:buNone/>
              <a:defRPr sz="2206"/>
            </a:lvl5pPr>
            <a:lvl6pPr marL="2521001" indent="0">
              <a:buNone/>
              <a:defRPr sz="2206"/>
            </a:lvl6pPr>
            <a:lvl7pPr marL="3025201" indent="0">
              <a:buNone/>
              <a:defRPr sz="2206"/>
            </a:lvl7pPr>
            <a:lvl8pPr marL="3529401" indent="0">
              <a:buNone/>
              <a:defRPr sz="2206"/>
            </a:lvl8pPr>
            <a:lvl9pPr marL="4033601" indent="0">
              <a:buNone/>
              <a:defRPr sz="220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892" y="2268855"/>
            <a:ext cx="3450436" cy="4203335"/>
          </a:xfrm>
        </p:spPr>
        <p:txBody>
          <a:bodyPr/>
          <a:lstStyle>
            <a:lvl1pPr marL="0" indent="0">
              <a:buNone/>
              <a:defRPr sz="1764"/>
            </a:lvl1pPr>
            <a:lvl2pPr marL="504200" indent="0">
              <a:buNone/>
              <a:defRPr sz="1544"/>
            </a:lvl2pPr>
            <a:lvl3pPr marL="1008400" indent="0">
              <a:buNone/>
              <a:defRPr sz="1323"/>
            </a:lvl3pPr>
            <a:lvl4pPr marL="1512600" indent="0">
              <a:buNone/>
              <a:defRPr sz="1103"/>
            </a:lvl4pPr>
            <a:lvl5pPr marL="2016801" indent="0">
              <a:buNone/>
              <a:defRPr sz="1103"/>
            </a:lvl5pPr>
            <a:lvl6pPr marL="2521001" indent="0">
              <a:buNone/>
              <a:defRPr sz="1103"/>
            </a:lvl6pPr>
            <a:lvl7pPr marL="3025201" indent="0">
              <a:buNone/>
              <a:defRPr sz="1103"/>
            </a:lvl7pPr>
            <a:lvl8pPr marL="3529401" indent="0">
              <a:buNone/>
              <a:defRPr sz="1103"/>
            </a:lvl8pPr>
            <a:lvl9pPr marL="4033601" indent="0">
              <a:buNone/>
              <a:defRPr sz="11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9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499" y="402654"/>
            <a:ext cx="9227166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499" y="2013259"/>
            <a:ext cx="9227166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499" y="7009643"/>
            <a:ext cx="2407087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B253-7EFD-174F-94B8-FE0B8E1BC936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3767" y="7009643"/>
            <a:ext cx="3610630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5577" y="7009643"/>
            <a:ext cx="2407087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1A30B-ED1D-D043-BB88-38523EDCC35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9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8400" rtl="0" eaLnBrk="1" latinLnBrk="0" hangingPunct="1">
        <a:lnSpc>
          <a:spcPct val="90000"/>
        </a:lnSpc>
        <a:spcBef>
          <a:spcPct val="0"/>
        </a:spcBef>
        <a:buNone/>
        <a:defRPr sz="48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100" indent="-252100" algn="l" defTabSz="1008400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8" kern="1200">
          <a:solidFill>
            <a:schemeClr val="tx1"/>
          </a:solidFill>
          <a:latin typeface="+mn-lt"/>
          <a:ea typeface="+mn-ea"/>
          <a:cs typeface="+mn-cs"/>
        </a:defRPr>
      </a:lvl1pPr>
      <a:lvl2pPr marL="7563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7" kern="1200">
          <a:solidFill>
            <a:schemeClr val="tx1"/>
          </a:solidFill>
          <a:latin typeface="+mn-lt"/>
          <a:ea typeface="+mn-ea"/>
          <a:cs typeface="+mn-cs"/>
        </a:defRPr>
      </a:lvl2pPr>
      <a:lvl3pPr marL="1260500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+mn-lt"/>
          <a:ea typeface="+mn-ea"/>
          <a:cs typeface="+mn-cs"/>
        </a:defRPr>
      </a:lvl3pPr>
      <a:lvl4pPr marL="1764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9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31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73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15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5701" indent="-252100" algn="l" defTabSz="1008400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10084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1E8C1C4-F0BF-0E41-B2A7-29849A8D1B2F}"/>
              </a:ext>
            </a:extLst>
          </p:cNvPr>
          <p:cNvSpPr/>
          <p:nvPr/>
        </p:nvSpPr>
        <p:spPr>
          <a:xfrm>
            <a:off x="4392586" y="795321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Salih</a:t>
            </a:r>
          </a:p>
          <a:p>
            <a:pPr algn="ctr"/>
            <a:r>
              <a:rPr lang="de-DE" sz="1284" dirty="0"/>
              <a:t>☆TN 1994 BE</a:t>
            </a:r>
            <a:endParaRPr lang="en-US" sz="1284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EACA282-9813-8E46-A9A3-05084CFFDC71}"/>
              </a:ext>
            </a:extLst>
          </p:cNvPr>
          <p:cNvSpPr/>
          <p:nvPr/>
        </p:nvSpPr>
        <p:spPr>
          <a:xfrm>
            <a:off x="6456086" y="382313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Texan</a:t>
            </a:r>
            <a:r>
              <a:rPr lang="de-DE" sz="1284" dirty="0"/>
              <a:t> II</a:t>
            </a:r>
          </a:p>
          <a:p>
            <a:pPr algn="ctr"/>
            <a:r>
              <a:rPr lang="de-DE" sz="1284" dirty="0"/>
              <a:t>☆TN BE</a:t>
            </a:r>
            <a:endParaRPr lang="en-US" sz="1284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E699E6-D37F-9745-A917-1E06111C491D}"/>
              </a:ext>
            </a:extLst>
          </p:cNvPr>
          <p:cNvSpPr/>
          <p:nvPr/>
        </p:nvSpPr>
        <p:spPr>
          <a:xfrm>
            <a:off x="6456086" y="1275362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Koura</a:t>
            </a:r>
            <a:r>
              <a:rPr lang="de-DE" sz="1284" dirty="0"/>
              <a:t> II</a:t>
            </a:r>
          </a:p>
          <a:p>
            <a:pPr algn="ctr"/>
            <a:r>
              <a:rPr lang="de-DE" sz="1284" dirty="0"/>
              <a:t>☆TN  BE</a:t>
            </a:r>
            <a:endParaRPr lang="en-US" sz="1284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AAF9E1A-7141-A747-AD00-E9AC76E10FE5}"/>
              </a:ext>
            </a:extLst>
          </p:cNvPr>
          <p:cNvSpPr/>
          <p:nvPr/>
        </p:nvSpPr>
        <p:spPr>
          <a:xfrm>
            <a:off x="6456086" y="2168410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Nadif</a:t>
            </a:r>
            <a:r>
              <a:rPr lang="de-DE" sz="1284" dirty="0"/>
              <a:t> </a:t>
            </a:r>
          </a:p>
          <a:p>
            <a:pPr algn="ctr"/>
            <a:r>
              <a:rPr lang="de-DE" sz="1284" dirty="0"/>
              <a:t>☆TN BE</a:t>
            </a:r>
            <a:endParaRPr lang="en-US" sz="1284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A85A294-FC17-124E-8504-EC0ECB55AE86}"/>
              </a:ext>
            </a:extLst>
          </p:cNvPr>
          <p:cNvSpPr/>
          <p:nvPr/>
        </p:nvSpPr>
        <p:spPr>
          <a:xfrm>
            <a:off x="6456086" y="3061458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Marsala</a:t>
            </a:r>
          </a:p>
          <a:p>
            <a:pPr algn="ctr"/>
            <a:r>
              <a:rPr lang="de-DE" sz="1284" dirty="0"/>
              <a:t>☆TN  BE</a:t>
            </a:r>
            <a:endParaRPr lang="en-US" sz="1284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08CFD5-97B8-204F-BD69-FA7EDC474C26}"/>
              </a:ext>
            </a:extLst>
          </p:cNvPr>
          <p:cNvSpPr/>
          <p:nvPr/>
        </p:nvSpPr>
        <p:spPr>
          <a:xfrm>
            <a:off x="6456086" y="3954507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Jihal</a:t>
            </a:r>
            <a:endParaRPr lang="de-DE" sz="1284" dirty="0"/>
          </a:p>
          <a:p>
            <a:pPr algn="ctr"/>
            <a:r>
              <a:rPr lang="de-DE" sz="1284" dirty="0"/>
              <a:t>☆DZ BE</a:t>
            </a:r>
            <a:endParaRPr lang="en-US" sz="1284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DAD62DD-4756-EE48-BC7F-D49A9983017D}"/>
              </a:ext>
            </a:extLst>
          </p:cNvPr>
          <p:cNvSpPr/>
          <p:nvPr/>
        </p:nvSpPr>
        <p:spPr>
          <a:xfrm>
            <a:off x="6456086" y="4847554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Darra</a:t>
            </a:r>
            <a:r>
              <a:rPr lang="de-DE" sz="1284" dirty="0"/>
              <a:t> de M</a:t>
            </a:r>
          </a:p>
          <a:p>
            <a:pPr algn="ctr"/>
            <a:r>
              <a:rPr lang="de-DE" sz="1284" dirty="0"/>
              <a:t>☆FR  BE</a:t>
            </a:r>
            <a:endParaRPr lang="en-US" sz="1284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570A7C-A8AA-CE44-92CF-CCCEF9039AF0}"/>
              </a:ext>
            </a:extLst>
          </p:cNvPr>
          <p:cNvSpPr/>
          <p:nvPr/>
        </p:nvSpPr>
        <p:spPr>
          <a:xfrm>
            <a:off x="6456086" y="5740603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Persan</a:t>
            </a:r>
            <a:r>
              <a:rPr lang="de-DE" sz="1284" dirty="0"/>
              <a:t> la Foret</a:t>
            </a:r>
          </a:p>
          <a:p>
            <a:pPr algn="ctr"/>
            <a:r>
              <a:rPr lang="de-DE" sz="1284" dirty="0"/>
              <a:t>☆FR 2003 BE</a:t>
            </a:r>
            <a:endParaRPr lang="en-US" sz="1284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4728EB-4D6E-2A48-8F0E-45E24FF8532F}"/>
              </a:ext>
            </a:extLst>
          </p:cNvPr>
          <p:cNvSpPr/>
          <p:nvPr/>
        </p:nvSpPr>
        <p:spPr>
          <a:xfrm>
            <a:off x="6456086" y="6633651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Isboula</a:t>
            </a:r>
            <a:r>
              <a:rPr lang="de-DE" sz="1284" dirty="0"/>
              <a:t> des AURES</a:t>
            </a:r>
          </a:p>
          <a:p>
            <a:pPr algn="ctr"/>
            <a:r>
              <a:rPr lang="de-DE" sz="1284" dirty="0"/>
              <a:t>☆FR 1996 BE</a:t>
            </a:r>
            <a:endParaRPr lang="en-US" sz="1284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87CBD07-12D6-214E-9996-85A95D0662DB}"/>
              </a:ext>
            </a:extLst>
          </p:cNvPr>
          <p:cNvSpPr/>
          <p:nvPr/>
        </p:nvSpPr>
        <p:spPr>
          <a:xfrm>
            <a:off x="8447604" y="262248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1A77E5E-A374-1543-8E0D-D2B89DF7D297}"/>
              </a:ext>
            </a:extLst>
          </p:cNvPr>
          <p:cNvSpPr/>
          <p:nvPr/>
        </p:nvSpPr>
        <p:spPr>
          <a:xfrm>
            <a:off x="8447604" y="702936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06204229-B776-B74B-8AB4-1FF7F7E3C56B}"/>
              </a:ext>
            </a:extLst>
          </p:cNvPr>
          <p:cNvCxnSpPr>
            <a:cxnSpLocks/>
            <a:stCxn id="66" idx="3"/>
            <a:endCxn id="78" idx="1"/>
          </p:cNvCxnSpPr>
          <p:nvPr/>
        </p:nvCxnSpPr>
        <p:spPr>
          <a:xfrm flipV="1">
            <a:off x="7825118" y="435412"/>
            <a:ext cx="622486" cy="263046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F58B348D-6728-824C-A0B7-B0062EE95EBA}"/>
              </a:ext>
            </a:extLst>
          </p:cNvPr>
          <p:cNvCxnSpPr>
            <a:cxnSpLocks/>
            <a:stCxn id="66" idx="3"/>
            <a:endCxn id="79" idx="1"/>
          </p:cNvCxnSpPr>
          <p:nvPr/>
        </p:nvCxnSpPr>
        <p:spPr>
          <a:xfrm>
            <a:off x="7825118" y="698458"/>
            <a:ext cx="622486" cy="177642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748E504-CE78-F545-82D5-7EB5DCF289AA}"/>
              </a:ext>
            </a:extLst>
          </p:cNvPr>
          <p:cNvSpPr/>
          <p:nvPr/>
        </p:nvSpPr>
        <p:spPr>
          <a:xfrm>
            <a:off x="8447604" y="1164299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C9CE841-A502-7A43-8B04-1DAE78F6A719}"/>
              </a:ext>
            </a:extLst>
          </p:cNvPr>
          <p:cNvSpPr/>
          <p:nvPr/>
        </p:nvSpPr>
        <p:spPr>
          <a:xfrm>
            <a:off x="8447604" y="1604986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2483766A-5252-4641-B275-B1EB8BBAE0D8}"/>
              </a:ext>
            </a:extLst>
          </p:cNvPr>
          <p:cNvCxnSpPr>
            <a:cxnSpLocks/>
            <a:stCxn id="71" idx="3"/>
            <a:endCxn id="103" idx="1"/>
          </p:cNvCxnSpPr>
          <p:nvPr/>
        </p:nvCxnSpPr>
        <p:spPr>
          <a:xfrm flipV="1">
            <a:off x="7825118" y="1337463"/>
            <a:ext cx="622486" cy="254044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>
            <a:extLst>
              <a:ext uri="{FF2B5EF4-FFF2-40B4-BE49-F238E27FC236}">
                <a16:creationId xmlns:a16="http://schemas.microsoft.com/office/drawing/2014/main" id="{892DD3DD-06BA-694A-9742-2BE435F926D1}"/>
              </a:ext>
            </a:extLst>
          </p:cNvPr>
          <p:cNvCxnSpPr>
            <a:cxnSpLocks/>
            <a:stCxn id="71" idx="3"/>
            <a:endCxn id="104" idx="1"/>
          </p:cNvCxnSpPr>
          <p:nvPr/>
        </p:nvCxnSpPr>
        <p:spPr>
          <a:xfrm>
            <a:off x="7825118" y="1591507"/>
            <a:ext cx="622486" cy="186643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C25DD0D-9D6F-8645-BA4C-1FD76DCFA3BB}"/>
              </a:ext>
            </a:extLst>
          </p:cNvPr>
          <p:cNvSpPr/>
          <p:nvPr/>
        </p:nvSpPr>
        <p:spPr>
          <a:xfrm>
            <a:off x="8447604" y="2048345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40D1787-53C9-0942-BC81-21D4876323F4}"/>
              </a:ext>
            </a:extLst>
          </p:cNvPr>
          <p:cNvSpPr/>
          <p:nvPr/>
        </p:nvSpPr>
        <p:spPr>
          <a:xfrm>
            <a:off x="8447604" y="2489032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--</a:t>
            </a:r>
            <a:endParaRPr lang="en-US" sz="1284" dirty="0"/>
          </a:p>
        </p:txBody>
      </p: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F4C728DE-F610-EA48-8E97-55616809F0B6}"/>
              </a:ext>
            </a:extLst>
          </p:cNvPr>
          <p:cNvCxnSpPr>
            <a:cxnSpLocks/>
            <a:stCxn id="72" idx="3"/>
            <a:endCxn id="107" idx="1"/>
          </p:cNvCxnSpPr>
          <p:nvPr/>
        </p:nvCxnSpPr>
        <p:spPr>
          <a:xfrm flipV="1">
            <a:off x="7825118" y="2221509"/>
            <a:ext cx="622486" cy="263046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lbow Connector 109">
            <a:extLst>
              <a:ext uri="{FF2B5EF4-FFF2-40B4-BE49-F238E27FC236}">
                <a16:creationId xmlns:a16="http://schemas.microsoft.com/office/drawing/2014/main" id="{8A4623F6-BD9B-5245-AEB4-3A1A73389B81}"/>
              </a:ext>
            </a:extLst>
          </p:cNvPr>
          <p:cNvCxnSpPr>
            <a:cxnSpLocks/>
            <a:stCxn id="72" idx="3"/>
            <a:endCxn id="108" idx="1"/>
          </p:cNvCxnSpPr>
          <p:nvPr/>
        </p:nvCxnSpPr>
        <p:spPr>
          <a:xfrm>
            <a:off x="7825118" y="2484555"/>
            <a:ext cx="622486" cy="177641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731147D-47B0-434F-82CA-9B0075B7BF62}"/>
              </a:ext>
            </a:extLst>
          </p:cNvPr>
          <p:cNvSpPr/>
          <p:nvPr/>
        </p:nvSpPr>
        <p:spPr>
          <a:xfrm>
            <a:off x="8447604" y="2938372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Sfaxi</a:t>
            </a:r>
            <a:endParaRPr lang="de-DE" sz="1284" dirty="0"/>
          </a:p>
          <a:p>
            <a:pPr algn="ctr"/>
            <a:r>
              <a:rPr lang="de-DE" sz="1284" dirty="0"/>
              <a:t>☆TN BE</a:t>
            </a:r>
            <a:endParaRPr lang="en-US" sz="1284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2CFB887-0947-9641-897E-F02BD1AF69C2}"/>
              </a:ext>
            </a:extLst>
          </p:cNvPr>
          <p:cNvSpPr/>
          <p:nvPr/>
        </p:nvSpPr>
        <p:spPr>
          <a:xfrm>
            <a:off x="8447604" y="3379061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Quartal</a:t>
            </a:r>
          </a:p>
          <a:p>
            <a:pPr algn="ctr"/>
            <a:r>
              <a:rPr lang="de-DE" sz="1284" dirty="0"/>
              <a:t>☆TN  BE</a:t>
            </a:r>
            <a:endParaRPr lang="en-US" sz="1284" dirty="0"/>
          </a:p>
        </p:txBody>
      </p: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CC6408AE-FBB0-9245-9E4B-E7F4718FA071}"/>
              </a:ext>
            </a:extLst>
          </p:cNvPr>
          <p:cNvCxnSpPr>
            <a:cxnSpLocks/>
            <a:stCxn id="73" idx="3"/>
            <a:endCxn id="111" idx="1"/>
          </p:cNvCxnSpPr>
          <p:nvPr/>
        </p:nvCxnSpPr>
        <p:spPr>
          <a:xfrm flipV="1">
            <a:off x="7825118" y="3111536"/>
            <a:ext cx="622486" cy="266067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113">
            <a:extLst>
              <a:ext uri="{FF2B5EF4-FFF2-40B4-BE49-F238E27FC236}">
                <a16:creationId xmlns:a16="http://schemas.microsoft.com/office/drawing/2014/main" id="{6EE9F9B8-26C8-504A-89B5-091832C20CF4}"/>
              </a:ext>
            </a:extLst>
          </p:cNvPr>
          <p:cNvCxnSpPr>
            <a:cxnSpLocks/>
            <a:stCxn id="73" idx="3"/>
            <a:endCxn id="112" idx="1"/>
          </p:cNvCxnSpPr>
          <p:nvPr/>
        </p:nvCxnSpPr>
        <p:spPr>
          <a:xfrm>
            <a:off x="7825118" y="3377603"/>
            <a:ext cx="622486" cy="174622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5320F8B-553B-304D-9EB5-4904E770EDF2}"/>
              </a:ext>
            </a:extLst>
          </p:cNvPr>
          <p:cNvSpPr/>
          <p:nvPr/>
        </p:nvSpPr>
        <p:spPr>
          <a:xfrm>
            <a:off x="8447604" y="3833784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b="1" dirty="0"/>
              <a:t>--</a:t>
            </a:r>
            <a:endParaRPr lang="en-US" sz="1284" b="1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45A3CB9-34E7-7947-9DB2-B511ACA33794}"/>
              </a:ext>
            </a:extLst>
          </p:cNvPr>
          <p:cNvSpPr/>
          <p:nvPr/>
        </p:nvSpPr>
        <p:spPr>
          <a:xfrm>
            <a:off x="8447604" y="4274472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b="1" dirty="0"/>
              <a:t>--</a:t>
            </a:r>
            <a:endParaRPr lang="en-US" sz="1284" b="1" dirty="0"/>
          </a:p>
        </p:txBody>
      </p: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42A6A076-01EB-5A4E-8C7B-473B5763D1DE}"/>
              </a:ext>
            </a:extLst>
          </p:cNvPr>
          <p:cNvCxnSpPr>
            <a:cxnSpLocks/>
            <a:stCxn id="74" idx="3"/>
            <a:endCxn id="115" idx="1"/>
          </p:cNvCxnSpPr>
          <p:nvPr/>
        </p:nvCxnSpPr>
        <p:spPr>
          <a:xfrm flipV="1">
            <a:off x="7825118" y="4006948"/>
            <a:ext cx="622486" cy="263704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>
            <a:extLst>
              <a:ext uri="{FF2B5EF4-FFF2-40B4-BE49-F238E27FC236}">
                <a16:creationId xmlns:a16="http://schemas.microsoft.com/office/drawing/2014/main" id="{92A5B265-741B-C44D-8383-4C78897E980C}"/>
              </a:ext>
            </a:extLst>
          </p:cNvPr>
          <p:cNvCxnSpPr>
            <a:cxnSpLocks/>
            <a:stCxn id="74" idx="3"/>
            <a:endCxn id="116" idx="1"/>
          </p:cNvCxnSpPr>
          <p:nvPr/>
        </p:nvCxnSpPr>
        <p:spPr>
          <a:xfrm>
            <a:off x="7825118" y="4270652"/>
            <a:ext cx="622486" cy="176984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45A7B1A-8894-1046-9C92-3560B683D091}"/>
              </a:ext>
            </a:extLst>
          </p:cNvPr>
          <p:cNvSpPr/>
          <p:nvPr/>
        </p:nvSpPr>
        <p:spPr>
          <a:xfrm>
            <a:off x="8447604" y="4727490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284" dirty="0"/>
          </a:p>
          <a:p>
            <a:pPr algn="ctr"/>
            <a:r>
              <a:rPr lang="de-DE" sz="1284" dirty="0" err="1"/>
              <a:t>Moulay</a:t>
            </a:r>
            <a:r>
              <a:rPr lang="de-DE" sz="1284" dirty="0"/>
              <a:t> ☆FR  BE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D782D22-9F58-4C46-B854-9E0EE1321447}"/>
              </a:ext>
            </a:extLst>
          </p:cNvPr>
          <p:cNvSpPr/>
          <p:nvPr/>
        </p:nvSpPr>
        <p:spPr>
          <a:xfrm>
            <a:off x="8447604" y="5168177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Princesse</a:t>
            </a:r>
            <a:r>
              <a:rPr lang="de-DE" sz="1284" dirty="0"/>
              <a:t> ☆FR  BE</a:t>
            </a:r>
            <a:endParaRPr lang="en-US" sz="1284" dirty="0"/>
          </a:p>
        </p:txBody>
      </p:sp>
      <p:cxnSp>
        <p:nvCxnSpPr>
          <p:cNvPr id="121" name="Elbow Connector 120">
            <a:extLst>
              <a:ext uri="{FF2B5EF4-FFF2-40B4-BE49-F238E27FC236}">
                <a16:creationId xmlns:a16="http://schemas.microsoft.com/office/drawing/2014/main" id="{1B56D55B-A325-B542-9904-DA69EDB143D1}"/>
              </a:ext>
            </a:extLst>
          </p:cNvPr>
          <p:cNvCxnSpPr>
            <a:cxnSpLocks/>
            <a:stCxn id="75" idx="3"/>
            <a:endCxn id="119" idx="1"/>
          </p:cNvCxnSpPr>
          <p:nvPr/>
        </p:nvCxnSpPr>
        <p:spPr>
          <a:xfrm flipV="1">
            <a:off x="7825118" y="4900654"/>
            <a:ext cx="622486" cy="263045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>
            <a:extLst>
              <a:ext uri="{FF2B5EF4-FFF2-40B4-BE49-F238E27FC236}">
                <a16:creationId xmlns:a16="http://schemas.microsoft.com/office/drawing/2014/main" id="{2F2268F2-20DD-AC44-BD7A-F61BFBDF16E1}"/>
              </a:ext>
            </a:extLst>
          </p:cNvPr>
          <p:cNvCxnSpPr>
            <a:cxnSpLocks/>
            <a:stCxn id="75" idx="3"/>
            <a:endCxn id="120" idx="1"/>
          </p:cNvCxnSpPr>
          <p:nvPr/>
        </p:nvCxnSpPr>
        <p:spPr>
          <a:xfrm>
            <a:off x="7825118" y="5163699"/>
            <a:ext cx="622486" cy="177642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D283136-BC65-BF46-93C2-DE6295117204}"/>
              </a:ext>
            </a:extLst>
          </p:cNvPr>
          <p:cNvSpPr/>
          <p:nvPr/>
        </p:nvSpPr>
        <p:spPr>
          <a:xfrm>
            <a:off x="8447604" y="5620538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Lill</a:t>
            </a:r>
          </a:p>
          <a:p>
            <a:pPr algn="ctr"/>
            <a:r>
              <a:rPr lang="de-DE" sz="1284" dirty="0"/>
              <a:t>☆DZ 1986 BE</a:t>
            </a:r>
            <a:endParaRPr lang="en-US" sz="1284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D2D0A86-AF27-854D-8F09-15C7FE7AD361}"/>
              </a:ext>
            </a:extLst>
          </p:cNvPr>
          <p:cNvSpPr/>
          <p:nvPr/>
        </p:nvSpPr>
        <p:spPr>
          <a:xfrm>
            <a:off x="8447604" y="6061226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Lila de la Foret</a:t>
            </a:r>
          </a:p>
          <a:p>
            <a:pPr algn="ctr"/>
            <a:r>
              <a:rPr lang="de-DE" sz="1284" dirty="0"/>
              <a:t>☆DZ 1975 BE</a:t>
            </a:r>
            <a:endParaRPr lang="en-US" sz="1284" dirty="0"/>
          </a:p>
        </p:txBody>
      </p:sp>
      <p:cxnSp>
        <p:nvCxnSpPr>
          <p:cNvPr id="125" name="Elbow Connector 124">
            <a:extLst>
              <a:ext uri="{FF2B5EF4-FFF2-40B4-BE49-F238E27FC236}">
                <a16:creationId xmlns:a16="http://schemas.microsoft.com/office/drawing/2014/main" id="{0D700AF9-8171-8147-B313-BFEA6C10EA59}"/>
              </a:ext>
            </a:extLst>
          </p:cNvPr>
          <p:cNvCxnSpPr>
            <a:cxnSpLocks/>
            <a:stCxn id="76" idx="3"/>
            <a:endCxn id="123" idx="1"/>
          </p:cNvCxnSpPr>
          <p:nvPr/>
        </p:nvCxnSpPr>
        <p:spPr>
          <a:xfrm flipV="1">
            <a:off x="7825118" y="5793702"/>
            <a:ext cx="622486" cy="263046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>
            <a:extLst>
              <a:ext uri="{FF2B5EF4-FFF2-40B4-BE49-F238E27FC236}">
                <a16:creationId xmlns:a16="http://schemas.microsoft.com/office/drawing/2014/main" id="{3C5C30BC-8576-FB44-91E7-D767CD4C5AD8}"/>
              </a:ext>
            </a:extLst>
          </p:cNvPr>
          <p:cNvCxnSpPr>
            <a:cxnSpLocks/>
            <a:stCxn id="76" idx="3"/>
            <a:endCxn id="124" idx="1"/>
          </p:cNvCxnSpPr>
          <p:nvPr/>
        </p:nvCxnSpPr>
        <p:spPr>
          <a:xfrm>
            <a:off x="7825118" y="6056748"/>
            <a:ext cx="622486" cy="177642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5DD7E68-6D73-2842-8F96-3CDED4698A8A}"/>
              </a:ext>
            </a:extLst>
          </p:cNvPr>
          <p:cNvSpPr/>
          <p:nvPr/>
        </p:nvSpPr>
        <p:spPr>
          <a:xfrm>
            <a:off x="8447604" y="6513586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Nagui</a:t>
            </a:r>
            <a:endParaRPr lang="de-DE" sz="1284" dirty="0"/>
          </a:p>
          <a:p>
            <a:pPr algn="ctr"/>
            <a:r>
              <a:rPr lang="de-DE" sz="1284" dirty="0"/>
              <a:t>☆DZ 1986 BE</a:t>
            </a:r>
            <a:endParaRPr lang="en-US" sz="1284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22514C9-9BB7-7440-ADE7-0F1F1608D588}"/>
              </a:ext>
            </a:extLst>
          </p:cNvPr>
          <p:cNvSpPr/>
          <p:nvPr/>
        </p:nvSpPr>
        <p:spPr>
          <a:xfrm>
            <a:off x="8447604" y="6954274"/>
            <a:ext cx="1856105" cy="346328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Fajjouha</a:t>
            </a:r>
            <a:endParaRPr lang="de-DE" sz="1284" dirty="0"/>
          </a:p>
          <a:p>
            <a:pPr algn="ctr"/>
            <a:r>
              <a:rPr lang="de-DE" sz="1284" dirty="0"/>
              <a:t>☆T N BE</a:t>
            </a:r>
            <a:endParaRPr lang="en-US" sz="1284" dirty="0"/>
          </a:p>
        </p:txBody>
      </p:sp>
      <p:cxnSp>
        <p:nvCxnSpPr>
          <p:cNvPr id="129" name="Elbow Connector 128">
            <a:extLst>
              <a:ext uri="{FF2B5EF4-FFF2-40B4-BE49-F238E27FC236}">
                <a16:creationId xmlns:a16="http://schemas.microsoft.com/office/drawing/2014/main" id="{0FB0951F-2D30-DD4E-B4DA-5A1B320FC90E}"/>
              </a:ext>
            </a:extLst>
          </p:cNvPr>
          <p:cNvCxnSpPr>
            <a:cxnSpLocks/>
            <a:stCxn id="77" idx="3"/>
            <a:endCxn id="127" idx="1"/>
          </p:cNvCxnSpPr>
          <p:nvPr/>
        </p:nvCxnSpPr>
        <p:spPr>
          <a:xfrm flipV="1">
            <a:off x="7825118" y="6686750"/>
            <a:ext cx="622486" cy="263046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>
            <a:extLst>
              <a:ext uri="{FF2B5EF4-FFF2-40B4-BE49-F238E27FC236}">
                <a16:creationId xmlns:a16="http://schemas.microsoft.com/office/drawing/2014/main" id="{C9C9BEB5-66A1-484F-BEA6-092486C61697}"/>
              </a:ext>
            </a:extLst>
          </p:cNvPr>
          <p:cNvCxnSpPr>
            <a:cxnSpLocks/>
            <a:stCxn id="77" idx="3"/>
            <a:endCxn id="128" idx="1"/>
          </p:cNvCxnSpPr>
          <p:nvPr/>
        </p:nvCxnSpPr>
        <p:spPr>
          <a:xfrm>
            <a:off x="7825118" y="6949796"/>
            <a:ext cx="622486" cy="177642"/>
          </a:xfrm>
          <a:prstGeom prst="bentConnector3">
            <a:avLst/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CAB012E-9853-D443-A20B-4EAB9EA48BB3}"/>
              </a:ext>
            </a:extLst>
          </p:cNvPr>
          <p:cNvSpPr/>
          <p:nvPr/>
        </p:nvSpPr>
        <p:spPr>
          <a:xfrm>
            <a:off x="4392585" y="2588365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Teslia</a:t>
            </a:r>
            <a:endParaRPr lang="de-DE" sz="1284" dirty="0"/>
          </a:p>
          <a:p>
            <a:pPr algn="ctr"/>
            <a:r>
              <a:rPr lang="de-DE" sz="1284" dirty="0"/>
              <a:t>☆TN 1995 BE</a:t>
            </a:r>
            <a:endParaRPr lang="en-US" sz="1284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F2FEEB0C-E295-5D43-A40E-3B3EA5BF816E}"/>
              </a:ext>
            </a:extLst>
          </p:cNvPr>
          <p:cNvSpPr/>
          <p:nvPr/>
        </p:nvSpPr>
        <p:spPr>
          <a:xfrm>
            <a:off x="4392585" y="4381407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Wichozane</a:t>
            </a:r>
            <a:r>
              <a:rPr lang="de-DE" sz="1284" dirty="0"/>
              <a:t> </a:t>
            </a:r>
          </a:p>
          <a:p>
            <a:pPr algn="ctr"/>
            <a:r>
              <a:rPr lang="de-DE" sz="1284" dirty="0"/>
              <a:t>☆DE 1997 BE</a:t>
            </a:r>
          </a:p>
          <a:p>
            <a:pPr algn="ctr"/>
            <a:r>
              <a:rPr lang="de-DE" sz="1284" dirty="0"/>
              <a:t>Schimmel</a:t>
            </a:r>
            <a:endParaRPr lang="en-US" sz="1284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7F8EB53-60D3-2446-A4DD-59496D663138}"/>
              </a:ext>
            </a:extLst>
          </p:cNvPr>
          <p:cNvSpPr/>
          <p:nvPr/>
        </p:nvSpPr>
        <p:spPr>
          <a:xfrm>
            <a:off x="4392584" y="6174451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Verema</a:t>
            </a:r>
            <a:r>
              <a:rPr lang="de-DE" sz="1284" dirty="0"/>
              <a:t> al </a:t>
            </a:r>
            <a:r>
              <a:rPr lang="de-DE" sz="1284" dirty="0" err="1"/>
              <a:t>Sheitan</a:t>
            </a:r>
            <a:endParaRPr lang="de-DE" sz="1284" dirty="0"/>
          </a:p>
          <a:p>
            <a:pPr algn="ctr"/>
            <a:r>
              <a:rPr lang="de-DE" sz="1284" dirty="0"/>
              <a:t>☆FR 2009 BE</a:t>
            </a:r>
            <a:endParaRPr lang="en-US" sz="1284" dirty="0"/>
          </a:p>
        </p:txBody>
      </p:sp>
      <p:cxnSp>
        <p:nvCxnSpPr>
          <p:cNvPr id="134" name="Elbow Connector 133">
            <a:extLst>
              <a:ext uri="{FF2B5EF4-FFF2-40B4-BE49-F238E27FC236}">
                <a16:creationId xmlns:a16="http://schemas.microsoft.com/office/drawing/2014/main" id="{750C3927-FD2D-714E-B178-BA8CF86A69C2}"/>
              </a:ext>
            </a:extLst>
          </p:cNvPr>
          <p:cNvCxnSpPr>
            <a:cxnSpLocks/>
            <a:stCxn id="21" idx="3"/>
            <a:endCxn id="66" idx="1"/>
          </p:cNvCxnSpPr>
          <p:nvPr/>
        </p:nvCxnSpPr>
        <p:spPr>
          <a:xfrm flipV="1">
            <a:off x="5761618" y="698458"/>
            <a:ext cx="694468" cy="413008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>
            <a:extLst>
              <a:ext uri="{FF2B5EF4-FFF2-40B4-BE49-F238E27FC236}">
                <a16:creationId xmlns:a16="http://schemas.microsoft.com/office/drawing/2014/main" id="{F574F1A6-6645-D24A-8096-0E9B46F007F5}"/>
              </a:ext>
            </a:extLst>
          </p:cNvPr>
          <p:cNvCxnSpPr>
            <a:cxnSpLocks/>
            <a:stCxn id="21" idx="3"/>
            <a:endCxn id="71" idx="1"/>
          </p:cNvCxnSpPr>
          <p:nvPr/>
        </p:nvCxnSpPr>
        <p:spPr>
          <a:xfrm>
            <a:off x="5761618" y="1111466"/>
            <a:ext cx="694468" cy="480041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>
            <a:extLst>
              <a:ext uri="{FF2B5EF4-FFF2-40B4-BE49-F238E27FC236}">
                <a16:creationId xmlns:a16="http://schemas.microsoft.com/office/drawing/2014/main" id="{2976C89F-E845-1744-97BA-302B240FA363}"/>
              </a:ext>
            </a:extLst>
          </p:cNvPr>
          <p:cNvCxnSpPr>
            <a:cxnSpLocks/>
            <a:stCxn id="131" idx="3"/>
            <a:endCxn id="72" idx="1"/>
          </p:cNvCxnSpPr>
          <p:nvPr/>
        </p:nvCxnSpPr>
        <p:spPr>
          <a:xfrm flipV="1">
            <a:off x="5761617" y="2484555"/>
            <a:ext cx="694469" cy="419955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>
            <a:extLst>
              <a:ext uri="{FF2B5EF4-FFF2-40B4-BE49-F238E27FC236}">
                <a16:creationId xmlns:a16="http://schemas.microsoft.com/office/drawing/2014/main" id="{B12E00C8-5BE2-6D41-8448-EE4D498FF0B2}"/>
              </a:ext>
            </a:extLst>
          </p:cNvPr>
          <p:cNvCxnSpPr>
            <a:cxnSpLocks/>
            <a:stCxn id="131" idx="3"/>
            <a:endCxn id="73" idx="1"/>
          </p:cNvCxnSpPr>
          <p:nvPr/>
        </p:nvCxnSpPr>
        <p:spPr>
          <a:xfrm>
            <a:off x="5761617" y="2904510"/>
            <a:ext cx="694469" cy="473093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>
            <a:extLst>
              <a:ext uri="{FF2B5EF4-FFF2-40B4-BE49-F238E27FC236}">
                <a16:creationId xmlns:a16="http://schemas.microsoft.com/office/drawing/2014/main" id="{713C0AE1-90E8-2B48-8219-2BF0A1AA62AE}"/>
              </a:ext>
            </a:extLst>
          </p:cNvPr>
          <p:cNvCxnSpPr>
            <a:cxnSpLocks/>
            <a:stCxn id="132" idx="3"/>
            <a:endCxn id="75" idx="1"/>
          </p:cNvCxnSpPr>
          <p:nvPr/>
        </p:nvCxnSpPr>
        <p:spPr>
          <a:xfrm>
            <a:off x="5761617" y="4697552"/>
            <a:ext cx="694469" cy="466147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>
            <a:extLst>
              <a:ext uri="{FF2B5EF4-FFF2-40B4-BE49-F238E27FC236}">
                <a16:creationId xmlns:a16="http://schemas.microsoft.com/office/drawing/2014/main" id="{242E7770-0C1E-8F47-801F-7D970C8E5DE0}"/>
              </a:ext>
            </a:extLst>
          </p:cNvPr>
          <p:cNvCxnSpPr>
            <a:cxnSpLocks/>
            <a:stCxn id="132" idx="3"/>
            <a:endCxn id="74" idx="1"/>
          </p:cNvCxnSpPr>
          <p:nvPr/>
        </p:nvCxnSpPr>
        <p:spPr>
          <a:xfrm flipV="1">
            <a:off x="5761617" y="4270652"/>
            <a:ext cx="694469" cy="426900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lbow Connector 156">
            <a:extLst>
              <a:ext uri="{FF2B5EF4-FFF2-40B4-BE49-F238E27FC236}">
                <a16:creationId xmlns:a16="http://schemas.microsoft.com/office/drawing/2014/main" id="{8CB15820-8C4E-E44B-9CF1-B768B59560A8}"/>
              </a:ext>
            </a:extLst>
          </p:cNvPr>
          <p:cNvCxnSpPr>
            <a:cxnSpLocks/>
            <a:stCxn id="133" idx="3"/>
            <a:endCxn id="76" idx="1"/>
          </p:cNvCxnSpPr>
          <p:nvPr/>
        </p:nvCxnSpPr>
        <p:spPr>
          <a:xfrm flipV="1">
            <a:off x="5761616" y="6056748"/>
            <a:ext cx="694470" cy="433848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>
            <a:extLst>
              <a:ext uri="{FF2B5EF4-FFF2-40B4-BE49-F238E27FC236}">
                <a16:creationId xmlns:a16="http://schemas.microsoft.com/office/drawing/2014/main" id="{552E2013-97AE-9445-901F-4F1075E82B23}"/>
              </a:ext>
            </a:extLst>
          </p:cNvPr>
          <p:cNvCxnSpPr>
            <a:cxnSpLocks/>
            <a:stCxn id="133" idx="3"/>
            <a:endCxn id="77" idx="1"/>
          </p:cNvCxnSpPr>
          <p:nvPr/>
        </p:nvCxnSpPr>
        <p:spPr>
          <a:xfrm>
            <a:off x="5761616" y="6490596"/>
            <a:ext cx="694470" cy="459200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>
            <a:extLst>
              <a:ext uri="{FF2B5EF4-FFF2-40B4-BE49-F238E27FC236}">
                <a16:creationId xmlns:a16="http://schemas.microsoft.com/office/drawing/2014/main" id="{6489126D-A5D1-2B4B-A154-0E4B07AF961C}"/>
              </a:ext>
            </a:extLst>
          </p:cNvPr>
          <p:cNvSpPr/>
          <p:nvPr/>
        </p:nvSpPr>
        <p:spPr>
          <a:xfrm>
            <a:off x="2329085" y="1666586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HAJRI</a:t>
            </a:r>
          </a:p>
          <a:p>
            <a:pPr algn="ctr"/>
            <a:r>
              <a:rPr lang="de-DE" sz="1284" dirty="0"/>
              <a:t>☆TN 2003 BE</a:t>
            </a:r>
            <a:endParaRPr lang="en-US" sz="1284" dirty="0"/>
          </a:p>
        </p:txBody>
      </p:sp>
      <p:cxnSp>
        <p:nvCxnSpPr>
          <p:cNvPr id="164" name="Elbow Connector 163">
            <a:extLst>
              <a:ext uri="{FF2B5EF4-FFF2-40B4-BE49-F238E27FC236}">
                <a16:creationId xmlns:a16="http://schemas.microsoft.com/office/drawing/2014/main" id="{49644B09-15FC-D54F-A082-9680B29BA2C1}"/>
              </a:ext>
            </a:extLst>
          </p:cNvPr>
          <p:cNvCxnSpPr>
            <a:cxnSpLocks/>
            <a:stCxn id="163" idx="3"/>
            <a:endCxn id="21" idx="1"/>
          </p:cNvCxnSpPr>
          <p:nvPr/>
        </p:nvCxnSpPr>
        <p:spPr>
          <a:xfrm flipV="1">
            <a:off x="3698117" y="1111466"/>
            <a:ext cx="694469" cy="871265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>
            <a:extLst>
              <a:ext uri="{FF2B5EF4-FFF2-40B4-BE49-F238E27FC236}">
                <a16:creationId xmlns:a16="http://schemas.microsoft.com/office/drawing/2014/main" id="{1D04429C-F324-0746-97AA-2FB578FAD439}"/>
              </a:ext>
            </a:extLst>
          </p:cNvPr>
          <p:cNvCxnSpPr>
            <a:cxnSpLocks/>
            <a:stCxn id="163" idx="3"/>
            <a:endCxn id="131" idx="1"/>
          </p:cNvCxnSpPr>
          <p:nvPr/>
        </p:nvCxnSpPr>
        <p:spPr>
          <a:xfrm>
            <a:off x="3698117" y="1982731"/>
            <a:ext cx="694468" cy="921779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lbow Connector 169">
            <a:extLst>
              <a:ext uri="{FF2B5EF4-FFF2-40B4-BE49-F238E27FC236}">
                <a16:creationId xmlns:a16="http://schemas.microsoft.com/office/drawing/2014/main" id="{5613AE27-4718-404C-AFBB-CE1363558E85}"/>
              </a:ext>
            </a:extLst>
          </p:cNvPr>
          <p:cNvCxnSpPr>
            <a:cxnSpLocks/>
            <a:stCxn id="172" idx="3"/>
            <a:endCxn id="132" idx="1"/>
          </p:cNvCxnSpPr>
          <p:nvPr/>
        </p:nvCxnSpPr>
        <p:spPr>
          <a:xfrm flipV="1">
            <a:off x="3698116" y="4697552"/>
            <a:ext cx="694469" cy="874263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7D97F4F-A619-F54A-A9D8-C9AA87DCBE16}"/>
              </a:ext>
            </a:extLst>
          </p:cNvPr>
          <p:cNvSpPr/>
          <p:nvPr/>
        </p:nvSpPr>
        <p:spPr>
          <a:xfrm>
            <a:off x="2329084" y="5255670"/>
            <a:ext cx="1369032" cy="632290"/>
          </a:xfrm>
          <a:prstGeom prst="rect">
            <a:avLst/>
          </a:prstGeom>
          <a:ln w="12700" cap="sq"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/>
              <a:t>Enisa al </a:t>
            </a:r>
            <a:r>
              <a:rPr lang="de-DE" sz="1284" dirty="0" err="1"/>
              <a:t>Aatik</a:t>
            </a:r>
            <a:endParaRPr lang="de-DE" sz="1284" dirty="0"/>
          </a:p>
          <a:p>
            <a:pPr algn="ctr"/>
            <a:r>
              <a:rPr lang="de-DE" sz="1284" dirty="0"/>
              <a:t>☆D 2014 BE</a:t>
            </a:r>
            <a:endParaRPr lang="en-US" sz="1284" dirty="0"/>
          </a:p>
        </p:txBody>
      </p:sp>
      <p:cxnSp>
        <p:nvCxnSpPr>
          <p:cNvPr id="174" name="Elbow Connector 173">
            <a:extLst>
              <a:ext uri="{FF2B5EF4-FFF2-40B4-BE49-F238E27FC236}">
                <a16:creationId xmlns:a16="http://schemas.microsoft.com/office/drawing/2014/main" id="{569BB065-432E-6942-AF6F-E5EAF204D26B}"/>
              </a:ext>
            </a:extLst>
          </p:cNvPr>
          <p:cNvCxnSpPr>
            <a:cxnSpLocks/>
            <a:stCxn id="172" idx="3"/>
            <a:endCxn id="133" idx="1"/>
          </p:cNvCxnSpPr>
          <p:nvPr/>
        </p:nvCxnSpPr>
        <p:spPr>
          <a:xfrm>
            <a:off x="3698116" y="5571815"/>
            <a:ext cx="694468" cy="918781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3EE598A-FAD7-A14E-BA78-8FB30A249928}"/>
              </a:ext>
            </a:extLst>
          </p:cNvPr>
          <p:cNvSpPr/>
          <p:nvPr/>
        </p:nvSpPr>
        <p:spPr>
          <a:xfrm>
            <a:off x="394453" y="3507983"/>
            <a:ext cx="1369032" cy="632290"/>
          </a:xfrm>
          <a:prstGeom prst="rect">
            <a:avLst/>
          </a:prstGeom>
          <a:ln w="12700" cap="sq"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84" dirty="0" err="1"/>
              <a:t>Kahila</a:t>
            </a:r>
            <a:r>
              <a:rPr lang="de-DE" sz="1284" dirty="0"/>
              <a:t> al </a:t>
            </a:r>
            <a:r>
              <a:rPr lang="de-DE" sz="1284" dirty="0" err="1"/>
              <a:t>Aatik</a:t>
            </a:r>
            <a:endParaRPr lang="de-DE" sz="1284" dirty="0"/>
          </a:p>
          <a:p>
            <a:pPr algn="ctr"/>
            <a:r>
              <a:rPr lang="de-DE" sz="1284" dirty="0"/>
              <a:t>☆D 2020 BE</a:t>
            </a:r>
            <a:endParaRPr lang="en-US" sz="1284" dirty="0"/>
          </a:p>
        </p:txBody>
      </p:sp>
      <p:cxnSp>
        <p:nvCxnSpPr>
          <p:cNvPr id="180" name="Elbow Connector 179">
            <a:extLst>
              <a:ext uri="{FF2B5EF4-FFF2-40B4-BE49-F238E27FC236}">
                <a16:creationId xmlns:a16="http://schemas.microsoft.com/office/drawing/2014/main" id="{4EE5C42D-513B-FC49-B49F-DF89530F7746}"/>
              </a:ext>
            </a:extLst>
          </p:cNvPr>
          <p:cNvCxnSpPr>
            <a:cxnSpLocks/>
            <a:stCxn id="179" idx="3"/>
            <a:endCxn id="163" idx="1"/>
          </p:cNvCxnSpPr>
          <p:nvPr/>
        </p:nvCxnSpPr>
        <p:spPr>
          <a:xfrm flipV="1">
            <a:off x="1763485" y="1982731"/>
            <a:ext cx="565600" cy="1841397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>
            <a:extLst>
              <a:ext uri="{FF2B5EF4-FFF2-40B4-BE49-F238E27FC236}">
                <a16:creationId xmlns:a16="http://schemas.microsoft.com/office/drawing/2014/main" id="{651E3699-D0E4-0446-BD66-CC0EBA0EDA14}"/>
              </a:ext>
            </a:extLst>
          </p:cNvPr>
          <p:cNvCxnSpPr>
            <a:cxnSpLocks/>
            <a:stCxn id="179" idx="3"/>
            <a:endCxn id="172" idx="1"/>
          </p:cNvCxnSpPr>
          <p:nvPr/>
        </p:nvCxnSpPr>
        <p:spPr>
          <a:xfrm>
            <a:off x="1763485" y="3824128"/>
            <a:ext cx="565599" cy="1747687"/>
          </a:xfrm>
          <a:prstGeom prst="bentConnector3">
            <a:avLst>
              <a:gd name="adj1" fmla="val 50000"/>
            </a:avLst>
          </a:prstGeom>
          <a:ln w="127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5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Maddox</dc:creator>
  <cp:lastModifiedBy>lokomann@aol.com</cp:lastModifiedBy>
  <cp:revision>29</cp:revision>
  <cp:lastPrinted>2022-02-26T03:22:24Z</cp:lastPrinted>
  <dcterms:created xsi:type="dcterms:W3CDTF">2022-02-26T01:34:54Z</dcterms:created>
  <dcterms:modified xsi:type="dcterms:W3CDTF">2022-07-26T14:23:07Z</dcterms:modified>
</cp:coreProperties>
</file>