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0" algn="ctr" defTabSz="35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44" strike="noStrike" sz="2200" u="none" kumimoji="0" normalizeH="0">
        <a:ln>
          <a:noFill/>
        </a:ln>
        <a:solidFill>
          <a:srgbClr val="002C3A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FD7DB"/>
          </a:solidFill>
        </a:fill>
      </a:tcStyle>
    </a:wholeTbl>
    <a:band2H>
      <a:tcTxStyle b="def" i="def"/>
      <a:tcStyle>
        <a:tcBdr/>
        <a:fill>
          <a:solidFill>
            <a:srgbClr val="E9ECEE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6DBCA"/>
          </a:solidFill>
        </a:fill>
      </a:tcStyle>
    </a:wholeTbl>
    <a:band2H>
      <a:tcTxStyle b="def" i="def"/>
      <a:tcStyle>
        <a:tcBdr/>
        <a:fill>
          <a:solidFill>
            <a:srgbClr val="ECEEE6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D0CFD3"/>
          </a:solidFill>
        </a:fill>
      </a:tcStyle>
    </a:wholeTbl>
    <a:band2H>
      <a:tcTxStyle b="def" i="def"/>
      <a:tcStyle>
        <a:tcBdr/>
        <a:fill>
          <a:solidFill>
            <a:srgbClr val="E9E8E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chemeClr val="accent1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CACBCD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381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381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002C3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solidFill>
            <a:srgbClr val="002C3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solidFill>
            <a:srgbClr val="002C3A">
              <a:alpha val="20000"/>
            </a:srgbClr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50800" cap="flat">
              <a:solidFill>
                <a:srgbClr val="002C3A"/>
              </a:solidFill>
              <a:prstDash val="solid"/>
              <a:round/>
            </a:ln>
          </a:top>
          <a:bottom>
            <a:ln w="127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2C3A"/>
      </a:tcTxStyle>
      <a:tcStyle>
        <a:tcBdr>
          <a:left>
            <a:ln w="12700" cap="flat">
              <a:solidFill>
                <a:srgbClr val="002C3A"/>
              </a:solidFill>
              <a:prstDash val="solid"/>
              <a:round/>
            </a:ln>
          </a:left>
          <a:right>
            <a:ln w="12700" cap="flat">
              <a:solidFill>
                <a:srgbClr val="002C3A"/>
              </a:solidFill>
              <a:prstDash val="solid"/>
              <a:round/>
            </a:ln>
          </a:right>
          <a:top>
            <a:ln w="12700" cap="flat">
              <a:solidFill>
                <a:srgbClr val="002C3A"/>
              </a:solidFill>
              <a:prstDash val="solid"/>
              <a:round/>
            </a:ln>
          </a:top>
          <a:bottom>
            <a:ln w="25400" cap="flat">
              <a:solidFill>
                <a:srgbClr val="002C3A"/>
              </a:solidFill>
              <a:prstDash val="solid"/>
              <a:round/>
            </a:ln>
          </a:bottom>
          <a:insideH>
            <a:ln w="12700" cap="flat">
              <a:solidFill>
                <a:srgbClr val="002C3A"/>
              </a:solidFill>
              <a:prstDash val="solid"/>
              <a:round/>
            </a:ln>
          </a:insideH>
          <a:insideV>
            <a:ln w="12700" cap="flat">
              <a:solidFill>
                <a:srgbClr val="002C3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re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gne"/>
          <p:cNvSpPr/>
          <p:nvPr/>
        </p:nvSpPr>
        <p:spPr>
          <a:xfrm flipV="1">
            <a:off x="766878" y="12048066"/>
            <a:ext cx="22850241" cy="12702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Ligne"/>
          <p:cNvSpPr/>
          <p:nvPr/>
        </p:nvSpPr>
        <p:spPr>
          <a:xfrm>
            <a:off x="766878" y="952500"/>
            <a:ext cx="22850244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Ligne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" name="Ligne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" name="Texte niveau 1…"/>
          <p:cNvSpPr txBox="1"/>
          <p:nvPr>
            <p:ph type="body" sz="quarter" idx="1" hasCustomPrompt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chemeClr val="accent5"/>
                </a:solidFill>
              </a:defRPr>
            </a:lvl1pPr>
            <a:lvl2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chemeClr val="accent5"/>
                </a:solidFill>
              </a:defRPr>
            </a:lvl2pPr>
            <a:lvl3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chemeClr val="accent5"/>
                </a:solidFill>
              </a:defRPr>
            </a:lvl3pPr>
            <a:lvl4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chemeClr val="accent5"/>
                </a:solidFill>
              </a:defRPr>
            </a:lvl4pPr>
            <a:lvl5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chemeClr val="accent5"/>
                </a:solidFill>
              </a:defRPr>
            </a:lvl5pPr>
          </a:lstStyle>
          <a:p>
            <a:pPr/>
            <a:r>
              <a:t>Rubrique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" name="Emplacement"/>
          <p:cNvSpPr txBox="1"/>
          <p:nvPr>
            <p:ph type="body" sz="quarter" idx="21" hasCustomPrompt="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0" sz="2100">
                <a:solidFill>
                  <a:schemeClr val="accent5"/>
                </a:solidFill>
              </a:defRPr>
            </a:lvl1pPr>
          </a:lstStyle>
          <a:p>
            <a:pPr/>
            <a:r>
              <a:t>Emplacement</a:t>
            </a:r>
          </a:p>
        </p:txBody>
      </p:sp>
      <p:sp>
        <p:nvSpPr>
          <p:cNvPr id="19" name="Auteur et date"/>
          <p:cNvSpPr txBox="1"/>
          <p:nvPr>
            <p:ph type="body" sz="quarter" idx="22" hasCustomPrompt="1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0" sz="3500">
                <a:solidFill>
                  <a:schemeClr val="accent5"/>
                </a:solidFill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20" name="Titre de la présentation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pc="330" sz="110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1" name="Texte niveau 1…"/>
          <p:cNvSpPr txBox="1"/>
          <p:nvPr>
            <p:ph type="body" sz="quarter" idx="23" hasCustomPrompt="1"/>
          </p:nvPr>
        </p:nvSpPr>
        <p:spPr>
          <a:xfrm>
            <a:off x="2082800" y="3495674"/>
            <a:ext cx="20205700" cy="1614556"/>
          </a:xfrm>
          <a:prstGeom prst="rect">
            <a:avLst/>
          </a:prstGeom>
        </p:spPr>
        <p:txBody>
          <a:bodyPr anchor="b"/>
          <a:lstStyle/>
          <a:p>
            <a:pPr lvl="4" marL="0" indent="1124711" algn="ctr" defTabSz="239522">
              <a:lnSpc>
                <a:spcPct val="120000"/>
              </a:lnSpc>
              <a:spcBef>
                <a:spcPts val="0"/>
              </a:spcBef>
              <a:buSzTx/>
              <a:buNone/>
              <a:defRPr spc="41" sz="1476">
                <a:solidFill>
                  <a:schemeClr val="accent5"/>
                </a:solidFill>
              </a:defRPr>
            </a:pPr>
            <a:r>
              <a:t>Sous-titre de la présentation
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xfrm>
            <a:off x="11977624" y="12875007"/>
            <a:ext cx="438405" cy="48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éclaration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e niveau 1…"/>
          <p:cNvSpPr txBox="1"/>
          <p:nvPr>
            <p:ph type="body" sz="half" idx="1" hasCustomPrompt="1"/>
          </p:nvPr>
        </p:nvSpPr>
        <p:spPr>
          <a:xfrm>
            <a:off x="2082800" y="4337484"/>
            <a:ext cx="20205700" cy="4699002"/>
          </a:xfrm>
          <a:prstGeom prst="rect">
            <a:avLst/>
          </a:prstGeom>
        </p:spPr>
        <p:txBody>
          <a:bodyPr anchor="ctr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270" sz="9000"/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Ligne"/>
          <p:cNvSpPr/>
          <p:nvPr/>
        </p:nvSpPr>
        <p:spPr>
          <a:xfrm>
            <a:off x="766878" y="952500"/>
            <a:ext cx="22850244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1" name="Lig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it important">
    <p:bg>
      <p:bgPr>
        <a:solidFill>
          <a:srgbClr val="F3F5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e niveau 1…"/>
          <p:cNvSpPr txBox="1"/>
          <p:nvPr>
            <p:ph type="body" idx="1" hasCustomPrompt="1"/>
          </p:nvPr>
        </p:nvSpPr>
        <p:spPr>
          <a:xfrm>
            <a:off x="2082800" y="1509784"/>
            <a:ext cx="20205700" cy="6852294"/>
          </a:xfrm>
          <a:prstGeom prst="rect">
            <a:avLst/>
          </a:prstGeom>
        </p:spPr>
        <p:txBody>
          <a:bodyPr anchor="b"/>
          <a:lstStyle>
            <a:lvl1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1pPr>
            <a:lvl2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2pPr>
            <a:lvl3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3pPr>
            <a:lvl4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4pPr>
            <a:lvl5pPr marL="0" indent="0" algn="ctr" defTabSz="584200">
              <a:lnSpc>
                <a:spcPct val="90000"/>
              </a:lnSpc>
              <a:spcBef>
                <a:spcPts val="0"/>
              </a:spcBef>
              <a:buSzTx/>
              <a:buNone/>
              <a:defRPr cap="all" spc="7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0" name="Données clés"/>
          <p:cNvSpPr txBox="1"/>
          <p:nvPr>
            <p:ph type="body" sz="quarter" idx="21" hasCustomPrompt="1"/>
          </p:nvPr>
        </p:nvSpPr>
        <p:spPr>
          <a:xfrm>
            <a:off x="2082800" y="8407993"/>
            <a:ext cx="20205700" cy="694057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0" sz="3400">
                <a:solidFill>
                  <a:schemeClr val="accent1"/>
                </a:solidFill>
              </a:defRPr>
            </a:lvl1pPr>
          </a:lstStyle>
          <a:p>
            <a:pPr/>
            <a:r>
              <a:t>Données clés</a:t>
            </a:r>
          </a:p>
        </p:txBody>
      </p:sp>
      <p:sp>
        <p:nvSpPr>
          <p:cNvPr id="131" name="Lig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2" name="Ligne"/>
          <p:cNvSpPr/>
          <p:nvPr/>
        </p:nvSpPr>
        <p:spPr>
          <a:xfrm>
            <a:off x="766878" y="12598400"/>
            <a:ext cx="22850244" cy="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bg>
      <p:bgPr>
        <a:solidFill>
          <a:srgbClr val="FFCB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e niveau 1…"/>
          <p:cNvSpPr txBox="1"/>
          <p:nvPr>
            <p:ph type="body" sz="quarter" idx="1" hasCustomPrompt="1"/>
          </p:nvPr>
        </p:nvSpPr>
        <p:spPr>
          <a:xfrm>
            <a:off x="2088436" y="11375560"/>
            <a:ext cx="20207127" cy="706630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chemeClr val="accent1"/>
                </a:solidFill>
              </a:defRPr>
            </a:lvl1pPr>
            <a:lvl2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chemeClr val="accent1"/>
                </a:solidFill>
              </a:defRPr>
            </a:lvl2pPr>
            <a:lvl3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chemeClr val="accent1"/>
                </a:solidFill>
              </a:defRPr>
            </a:lvl3pPr>
            <a:lvl4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chemeClr val="accent1"/>
                </a:solidFill>
              </a:defRPr>
            </a:lvl4pPr>
            <a:lvl5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chemeClr val="accent1"/>
                </a:solidFill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1" name="Lig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2" name="Ligne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rgbClr val="1A5C7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3" name="Texte niveau 1…"/>
          <p:cNvSpPr txBox="1"/>
          <p:nvPr>
            <p:ph type="body" sz="half" idx="21" hasCustomPrompt="1"/>
          </p:nvPr>
        </p:nvSpPr>
        <p:spPr>
          <a:xfrm>
            <a:off x="2088436" y="4298870"/>
            <a:ext cx="20207128" cy="4699002"/>
          </a:xfrm>
          <a:prstGeom prst="rect">
            <a:avLst/>
          </a:prstGeom>
        </p:spPr>
        <p:txBody>
          <a:bodyPr anchor="ctr"/>
          <a:lstStyle/>
          <a:p>
            <a:pPr lvl="4" marL="0" indent="1645920" algn="ctr" defTabSz="350520">
              <a:lnSpc>
                <a:spcPct val="90000"/>
              </a:lnSpc>
              <a:spcBef>
                <a:spcPts val="0"/>
              </a:spcBef>
              <a:buSzTx/>
              <a:buNone/>
              <a:defRPr cap="all" spc="60" sz="5700"/>
            </a:pPr>
            <a:r>
              <a:t>« Citation notable »
</a:t>
            </a:r>
          </a:p>
        </p:txBody>
      </p:sp>
      <p:sp>
        <p:nvSpPr>
          <p:cNvPr id="14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mage"/>
          <p:cNvSpPr/>
          <p:nvPr>
            <p:ph type="pic" idx="21"/>
          </p:nvPr>
        </p:nvSpPr>
        <p:spPr>
          <a:xfrm>
            <a:off x="-609600" y="431800"/>
            <a:ext cx="21514743" cy="12103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2" name="Image"/>
          <p:cNvSpPr/>
          <p:nvPr>
            <p:ph type="pic" sz="quarter" idx="22"/>
          </p:nvPr>
        </p:nvSpPr>
        <p:spPr>
          <a:xfrm>
            <a:off x="15836900" y="-203200"/>
            <a:ext cx="7747000" cy="77470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3" name="1056335080_2112X2816.jpg"/>
          <p:cNvSpPr/>
          <p:nvPr>
            <p:ph type="pic" idx="23"/>
          </p:nvPr>
        </p:nvSpPr>
        <p:spPr>
          <a:xfrm>
            <a:off x="10769600" y="-6083300"/>
            <a:ext cx="17881600" cy="23842133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Image"/>
          <p:cNvSpPr/>
          <p:nvPr>
            <p:ph type="pic" idx="21"/>
          </p:nvPr>
        </p:nvSpPr>
        <p:spPr>
          <a:xfrm>
            <a:off x="760214" y="279400"/>
            <a:ext cx="22863633" cy="12866707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056335066_3170x2500.jpeg"/>
          <p:cNvSpPr/>
          <p:nvPr>
            <p:ph type="pic" idx="21"/>
          </p:nvPr>
        </p:nvSpPr>
        <p:spPr>
          <a:xfrm>
            <a:off x="0" y="-2757142"/>
            <a:ext cx="24384000" cy="192302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0" name="Texte niveau 1…"/>
          <p:cNvSpPr txBox="1"/>
          <p:nvPr>
            <p:ph type="body" sz="quarter" idx="1" hasCustomPrompt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rgbClr val="FFFFFF"/>
                </a:solidFill>
              </a:defRPr>
            </a:lvl1pPr>
            <a:lvl2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rgbClr val="FFFFFF"/>
                </a:solidFill>
              </a:defRPr>
            </a:lvl2pPr>
            <a:lvl3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rgbClr val="FFFFFF"/>
                </a:solidFill>
              </a:defRPr>
            </a:lvl3pPr>
            <a:lvl4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rgbClr val="FFFFFF"/>
                </a:solidFill>
              </a:defRPr>
            </a:lvl4pPr>
            <a:lvl5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85" sz="2100">
                <a:solidFill>
                  <a:srgbClr val="FFFFFF"/>
                </a:solidFill>
              </a:defRPr>
            </a:lvl5pPr>
          </a:lstStyle>
          <a:p>
            <a:pPr/>
            <a:r>
              <a:t>Rubrique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" name="Emplacement"/>
          <p:cNvSpPr txBox="1"/>
          <p:nvPr>
            <p:ph type="body" sz="quarter" idx="22" hasCustomPrompt="1"/>
          </p:nvPr>
        </p:nvSpPr>
        <p:spPr>
          <a:xfrm>
            <a:off x="18237200" y="12364718"/>
            <a:ext cx="4965700" cy="467108"/>
          </a:xfrm>
          <a:prstGeom prst="rect">
            <a:avLst/>
          </a:prstGeom>
        </p:spPr>
        <p:txBody>
          <a:bodyPr/>
          <a:lstStyle>
            <a:lvl1pPr marL="0" indent="0" algn="ctr" defTabSz="566673">
              <a:lnSpc>
                <a:spcPct val="120000"/>
              </a:lnSpc>
              <a:spcBef>
                <a:spcPts val="0"/>
              </a:spcBef>
              <a:buSzTx/>
              <a:buNone/>
              <a:defRPr b="0" cap="all" spc="0" sz="2100">
                <a:solidFill>
                  <a:srgbClr val="FFFFFF"/>
                </a:solidFill>
              </a:defRPr>
            </a:lvl1pPr>
          </a:lstStyle>
          <a:p>
            <a:pPr/>
            <a:r>
              <a:t>Emplacement</a:t>
            </a:r>
          </a:p>
        </p:txBody>
      </p:sp>
      <p:sp>
        <p:nvSpPr>
          <p:cNvPr id="32" name="Auteur et date"/>
          <p:cNvSpPr txBox="1"/>
          <p:nvPr>
            <p:ph type="body" sz="quarter" idx="23" hasCustomPrompt="1"/>
          </p:nvPr>
        </p:nvSpPr>
        <p:spPr>
          <a:xfrm>
            <a:off x="6946900" y="12233909"/>
            <a:ext cx="10490200" cy="706630"/>
          </a:xfrm>
          <a:prstGeom prst="rect">
            <a:avLst/>
          </a:prstGeom>
        </p:spPr>
        <p:txBody>
          <a:bodyPr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0" sz="3500">
                <a:solidFill>
                  <a:srgbClr val="FFFFFF"/>
                </a:solidFill>
              </a:defRPr>
            </a:lvl1pPr>
          </a:lstStyle>
          <a:p>
            <a:pPr/>
            <a:r>
              <a:t>Auteur et date</a:t>
            </a:r>
          </a:p>
        </p:txBody>
      </p:sp>
      <p:sp>
        <p:nvSpPr>
          <p:cNvPr id="33" name="Ligne"/>
          <p:cNvSpPr/>
          <p:nvPr/>
        </p:nvSpPr>
        <p:spPr>
          <a:xfrm>
            <a:off x="766878" y="12060766"/>
            <a:ext cx="2285024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4" name="Ligne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" name="Ligne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" name="Ligne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" name="Texte niveau 1…"/>
          <p:cNvSpPr txBox="1"/>
          <p:nvPr>
            <p:ph type="body" sz="quarter" idx="24" hasCustomPrompt="1"/>
          </p:nvPr>
        </p:nvSpPr>
        <p:spPr>
          <a:xfrm>
            <a:off x="2082800" y="3492500"/>
            <a:ext cx="20205700" cy="1612900"/>
          </a:xfrm>
          <a:prstGeom prst="rect">
            <a:avLst/>
          </a:prstGeom>
        </p:spPr>
        <p:txBody>
          <a:bodyPr anchor="b"/>
          <a:lstStyle/>
          <a:p>
            <a:pPr lvl="4" marL="0" indent="1124711" algn="ctr" defTabSz="239522">
              <a:lnSpc>
                <a:spcPct val="120000"/>
              </a:lnSpc>
              <a:spcBef>
                <a:spcPts val="0"/>
              </a:spcBef>
              <a:buSzTx/>
              <a:buNone/>
              <a:defRPr spc="41" sz="1476">
                <a:solidFill>
                  <a:srgbClr val="FFFFFF"/>
                </a:solidFill>
              </a:defRPr>
            </a:pPr>
            <a:r>
              <a:t>Sous-titre de la présentation
</a:t>
            </a:r>
          </a:p>
        </p:txBody>
      </p:sp>
      <p:sp>
        <p:nvSpPr>
          <p:cNvPr id="38" name="Titre de la présentation"/>
          <p:cNvSpPr txBox="1"/>
          <p:nvPr>
            <p:ph type="title" hasCustomPrompt="1"/>
          </p:nvPr>
        </p:nvSpPr>
        <p:spPr>
          <a:xfrm>
            <a:off x="2082800" y="4902200"/>
            <a:ext cx="20205700" cy="3911600"/>
          </a:xfrm>
          <a:prstGeom prst="rect">
            <a:avLst/>
          </a:prstGeom>
        </p:spPr>
        <p:txBody>
          <a:bodyPr/>
          <a:lstStyle>
            <a:lvl1pPr>
              <a:defRPr spc="330" sz="11000">
                <a:solidFill>
                  <a:srgbClr val="FFFFFF"/>
                </a:solidFill>
              </a:defRPr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xfrm>
            <a:off x="11977624" y="12875007"/>
            <a:ext cx="438405" cy="482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e niveau 1…"/>
          <p:cNvSpPr txBox="1"/>
          <p:nvPr>
            <p:ph type="body" sz="quarter" idx="1" hasCustomPrompt="1"/>
          </p:nvPr>
        </p:nvSpPr>
        <p:spPr>
          <a:xfrm>
            <a:off x="1270000" y="8015916"/>
            <a:ext cx="11785600" cy="3848102"/>
          </a:xfrm>
          <a:prstGeom prst="rect">
            <a:avLst/>
          </a:prstGeom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1pPr>
            <a:lvl2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2pPr>
            <a:lvl3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3pPr>
            <a:lvl4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4pPr>
            <a:lvl5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7">
                <a:solidFill>
                  <a:srgbClr val="8AACB9"/>
                </a:solidFill>
              </a:defRPr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" name="Titre de diapositive"/>
          <p:cNvSpPr txBox="1"/>
          <p:nvPr>
            <p:ph type="title" hasCustomPrompt="1"/>
          </p:nvPr>
        </p:nvSpPr>
        <p:spPr>
          <a:xfrm>
            <a:off x="1270000" y="4925417"/>
            <a:ext cx="11785600" cy="2933702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48" name="531205463_2542x1430.jpg"/>
          <p:cNvSpPr/>
          <p:nvPr>
            <p:ph type="pic" idx="21"/>
          </p:nvPr>
        </p:nvSpPr>
        <p:spPr>
          <a:xfrm>
            <a:off x="12801600" y="1895695"/>
            <a:ext cx="17642204" cy="992461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" name="Lig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Ligne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e niveau 1…"/>
          <p:cNvSpPr txBox="1"/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9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e niveau 1…"/>
          <p:cNvSpPr txBox="1"/>
          <p:nvPr>
            <p:ph type="body" sz="half" idx="1" hasCustomPrompt="1"/>
          </p:nvPr>
        </p:nvSpPr>
        <p:spPr>
          <a:prstGeom prst="rect">
            <a:avLst/>
          </a:prstGeom>
        </p:spPr>
        <p:txBody>
          <a:bodyPr numCol="2" spcCol="1289180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re de diapositive"/>
          <p:cNvSpPr txBox="1"/>
          <p:nvPr>
            <p:ph type="title" hasCustomPrompt="1"/>
          </p:nvPr>
        </p:nvSpPr>
        <p:spPr>
          <a:xfrm>
            <a:off x="1270000" y="1851223"/>
            <a:ext cx="11785600" cy="4084936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76" name="Texte niveau 1…"/>
          <p:cNvSpPr txBox="1"/>
          <p:nvPr>
            <p:ph type="body" sz="quarter" idx="1" hasCustomPrompt="1"/>
          </p:nvPr>
        </p:nvSpPr>
        <p:spPr>
          <a:xfrm>
            <a:off x="2088434" y="6720284"/>
            <a:ext cx="10972802" cy="546717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545882547_1308x1744.jpeg"/>
          <p:cNvSpPr/>
          <p:nvPr>
            <p:ph type="pic" idx="21"/>
          </p:nvPr>
        </p:nvSpPr>
        <p:spPr>
          <a:xfrm>
            <a:off x="12661900" y="-2501900"/>
            <a:ext cx="11077576" cy="14770100"/>
          </a:xfrm>
          <a:prstGeom prst="rect">
            <a:avLst/>
          </a:prstGeom>
          <a:ln w="114300">
            <a:solidFill>
              <a:srgbClr val="FFFFFF"/>
            </a:solidFill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8" name="Ligne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Ligne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re de section"/>
          <p:cNvSpPr txBox="1"/>
          <p:nvPr>
            <p:ph type="title" hasCustomPrompt="1"/>
          </p:nvPr>
        </p:nvSpPr>
        <p:spPr>
          <a:xfrm>
            <a:off x="2086105" y="4292600"/>
            <a:ext cx="20205703" cy="5651500"/>
          </a:xfrm>
          <a:prstGeom prst="rect">
            <a:avLst/>
          </a:prstGeom>
        </p:spPr>
        <p:txBody>
          <a:bodyPr anchor="ctr"/>
          <a:lstStyle>
            <a:lvl1pPr>
              <a:defRPr spc="330" sz="11000">
                <a:solidFill>
                  <a:schemeClr val="accent5"/>
                </a:solidFill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88" name="Lig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9" name="Ligne"/>
          <p:cNvSpPr/>
          <p:nvPr/>
        </p:nvSpPr>
        <p:spPr>
          <a:xfrm>
            <a:off x="761999" y="12598400"/>
            <a:ext cx="22860003" cy="0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igne"/>
          <p:cNvSpPr/>
          <p:nvPr/>
        </p:nvSpPr>
        <p:spPr>
          <a:xfrm flipV="1">
            <a:off x="762001" y="952499"/>
            <a:ext cx="22860003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8" name="Lig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/>
          <p:nvPr>
            <p:ph type="body" sz="quarter" idx="1" hasCustomPrompt="1"/>
          </p:nvPr>
        </p:nvSpPr>
        <p:spPr>
          <a:xfrm>
            <a:off x="2082800" y="2795091"/>
            <a:ext cx="20205700" cy="6050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rgbClr val="8AACB9"/>
                </a:solidFill>
              </a:defRPr>
            </a:lvl1pPr>
            <a:lvl2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rgbClr val="8AACB9"/>
                </a:solidFill>
              </a:defRPr>
            </a:lvl2pPr>
            <a:lvl3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rgbClr val="8AACB9"/>
                </a:solidFill>
              </a:defRPr>
            </a:lvl3pPr>
            <a:lvl4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rgbClr val="8AACB9"/>
                </a:solidFill>
              </a:defRPr>
            </a:lvl4pPr>
            <a:lvl5pPr marL="0" indent="0" algn="ctr" defTabSz="572516">
              <a:lnSpc>
                <a:spcPct val="120000"/>
              </a:lnSpc>
              <a:spcBef>
                <a:spcPts val="0"/>
              </a:spcBef>
              <a:buSzTx/>
              <a:buNone/>
              <a:defRPr spc="104" sz="3500">
                <a:solidFill>
                  <a:srgbClr val="8AACB9"/>
                </a:solidFill>
              </a:defRPr>
            </a:lvl5pPr>
          </a:lstStyle>
          <a:p>
            <a:pPr/>
            <a:r>
              <a:t>Sous-titre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Texte niveau 1…"/>
          <p:cNvSpPr txBox="1"/>
          <p:nvPr>
            <p:ph type="body" idx="21" hasCustomPrompt="1"/>
          </p:nvPr>
        </p:nvSpPr>
        <p:spPr>
          <a:xfrm>
            <a:off x="2082800" y="4055764"/>
            <a:ext cx="20205700" cy="6731001"/>
          </a:xfrm>
          <a:prstGeom prst="rect">
            <a:avLst/>
          </a:prstGeom>
        </p:spPr>
        <p:txBody>
          <a:bodyPr/>
          <a:lstStyle>
            <a:lvl1pPr marL="177800" indent="-177800" algn="ctr" defTabSz="2641600">
              <a:spcBef>
                <a:spcPts val="4400"/>
              </a:spcBef>
              <a:buSzTx/>
              <a:buNone/>
              <a:tabLst>
                <a:tab pos="5384800" algn="l"/>
              </a:tabLst>
              <a:defRPr spc="0" sz="5000"/>
            </a:lvl1pPr>
          </a:lstStyle>
          <a:p>
            <a:pPr/>
            <a:r>
              <a:t>Rubriques de l’ordre du jour</a:t>
            </a:r>
          </a:p>
        </p:txBody>
      </p:sp>
      <p:sp>
        <p:nvSpPr>
          <p:cNvPr id="109" name="Titre de l’ordre du jour"/>
          <p:cNvSpPr txBox="1"/>
          <p:nvPr>
            <p:ph type="title" hasCustomPrompt="1"/>
          </p:nvPr>
        </p:nvSpPr>
        <p:spPr>
          <a:xfrm>
            <a:off x="2082800" y="1282700"/>
            <a:ext cx="20205700" cy="165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5C71"/>
                </a:solidFill>
              </a:defRPr>
            </a:lvl1pPr>
          </a:lstStyle>
          <a:p>
            <a:pPr/>
            <a:r>
              <a:t>Titre de l’ordre du jour</a:t>
            </a:r>
          </a:p>
        </p:txBody>
      </p:sp>
      <p:sp>
        <p:nvSpPr>
          <p:cNvPr id="110" name="Lig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1" name="Ligne"/>
          <p:cNvSpPr/>
          <p:nvPr/>
        </p:nvSpPr>
        <p:spPr>
          <a:xfrm flipV="1">
            <a:off x="761999" y="952499"/>
            <a:ext cx="22860003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 hasCustomPrompt="1"/>
          </p:nvPr>
        </p:nvSpPr>
        <p:spPr>
          <a:xfrm>
            <a:off x="2082800" y="4195233"/>
            <a:ext cx="20207127" cy="6282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Ligne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Ligne"/>
          <p:cNvSpPr/>
          <p:nvPr/>
        </p:nvSpPr>
        <p:spPr>
          <a:xfrm>
            <a:off x="757216" y="12603828"/>
            <a:ext cx="22862944" cy="2"/>
          </a:xfrm>
          <a:prstGeom prst="line">
            <a:avLst/>
          </a:prstGeom>
          <a:ln w="76200">
            <a:solidFill>
              <a:srgbClr val="443658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" name="Titre de diapositive"/>
          <p:cNvSpPr txBox="1"/>
          <p:nvPr>
            <p:ph type="title" hasCustomPrompt="1"/>
          </p:nvPr>
        </p:nvSpPr>
        <p:spPr>
          <a:xfrm>
            <a:off x="2088436" y="1282700"/>
            <a:ext cx="20207128" cy="1649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11979148" y="12875007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pc="0">
                <a:solidFill>
                  <a:srgbClr val="5E5E5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70" strike="noStrike" sz="9000" u="none">
          <a:solidFill>
            <a:schemeClr val="accent6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titleStyle>
    <p:bodyStyle>
      <a:lvl1pPr marL="63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127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190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2540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3175000" marR="0" indent="-63500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Pct val="100000"/>
        <a:buFontTx/>
        <a:buBlip>
          <a:blip r:embed="rId2"/>
        </a:buBlip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l" defTabSz="355600" rtl="0" latinLnBrk="0">
        <a:lnSpc>
          <a:spcPct val="100000"/>
        </a:lnSpc>
        <a:spcBef>
          <a:spcPts val="4300"/>
        </a:spcBef>
        <a:spcAft>
          <a:spcPts val="0"/>
        </a:spcAft>
        <a:buClrTx/>
        <a:buSzTx/>
        <a:buFontTx/>
        <a:buNone/>
        <a:tabLst/>
        <a:defRPr b="1" baseline="0" cap="none" i="0" spc="36" strike="noStrike" sz="3600" u="none">
          <a:solidFill>
            <a:srgbClr val="1A5C71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4337" r="0" b="1433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9" name="2021-2022"/>
          <p:cNvSpPr txBox="1"/>
          <p:nvPr>
            <p:ph type="body" sz="quarter" idx="1"/>
          </p:nvPr>
        </p:nvSpPr>
        <p:spPr>
          <a:xfrm>
            <a:off x="1181100" y="12364718"/>
            <a:ext cx="4965700" cy="467108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pPr/>
            <a:r>
              <a:t>2021-2022</a:t>
            </a:r>
          </a:p>
        </p:txBody>
      </p:sp>
      <p:sp>
        <p:nvSpPr>
          <p:cNvPr id="180" name="Collège lucie aubrac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Collège lucie aubrac</a:t>
            </a:r>
          </a:p>
        </p:txBody>
      </p:sp>
      <p:sp>
        <p:nvSpPr>
          <p:cNvPr id="181" name="Lydia Mazni"/>
          <p:cNvSpPr txBox="1"/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Lydia Mazni</a:t>
            </a:r>
          </a:p>
        </p:txBody>
      </p:sp>
      <p:sp>
        <p:nvSpPr>
          <p:cNvPr id="182" name="Ligne"/>
          <p:cNvSpPr/>
          <p:nvPr/>
        </p:nvSpPr>
        <p:spPr>
          <a:xfrm>
            <a:off x="766878" y="12060766"/>
            <a:ext cx="22850241" cy="2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Ligne"/>
          <p:cNvSpPr/>
          <p:nvPr/>
        </p:nvSpPr>
        <p:spPr>
          <a:xfrm flipV="1">
            <a:off x="6527799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4" name="Ligne"/>
          <p:cNvSpPr/>
          <p:nvPr/>
        </p:nvSpPr>
        <p:spPr>
          <a:xfrm flipV="1">
            <a:off x="17856201" y="12034557"/>
            <a:ext cx="2" cy="1114984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5" name="Ligne"/>
          <p:cNvSpPr/>
          <p:nvPr/>
        </p:nvSpPr>
        <p:spPr>
          <a:xfrm>
            <a:off x="766878" y="952499"/>
            <a:ext cx="22850244" cy="3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en lien avec le projet « Boxe tes maux »"/>
          <p:cNvSpPr txBox="1"/>
          <p:nvPr>
            <p:ph type="body" idx="2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584200">
              <a:lnSpc>
                <a:spcPct val="120000"/>
              </a:lnSpc>
              <a:spcBef>
                <a:spcPts val="0"/>
              </a:spcBef>
              <a:buSzTx/>
              <a:buNone/>
              <a:defRPr spc="100">
                <a:solidFill>
                  <a:srgbClr val="FFFFFF"/>
                </a:solidFill>
              </a:defRPr>
            </a:lvl1pPr>
          </a:lstStyle>
          <a:p>
            <a:pPr/>
            <a:r>
              <a:t>en lien avec le projet « Boxe tes maux »</a:t>
            </a:r>
          </a:p>
        </p:txBody>
      </p:sp>
      <p:sp>
        <p:nvSpPr>
          <p:cNvPr id="187" name="La troisièm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300"/>
            </a:pPr>
            <a:r>
              <a:t>La troisième</a:t>
            </a:r>
          </a:p>
          <a:p>
            <a:pPr>
              <a:defRPr spc="300"/>
            </a:pPr>
            <a:r>
              <a:t>« prosper 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es constats"/>
          <p:cNvSpPr txBox="1"/>
          <p:nvPr>
            <p:ph type="title"/>
          </p:nvPr>
        </p:nvSpPr>
        <p:spPr>
          <a:xfrm>
            <a:off x="1270000" y="1851223"/>
            <a:ext cx="11785600" cy="4084937"/>
          </a:xfrm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pPr/>
            <a:r>
              <a:t>les constats</a:t>
            </a:r>
          </a:p>
        </p:txBody>
      </p:sp>
      <p:sp>
        <p:nvSpPr>
          <p:cNvPr id="190" name="effets négatifs du confinement et de la pandémie sur les élèves…"/>
          <p:cNvSpPr txBox="1"/>
          <p:nvPr>
            <p:ph type="body" sz="quarter" idx="1"/>
          </p:nvPr>
        </p:nvSpPr>
        <p:spPr>
          <a:xfrm>
            <a:off x="2088435" y="6720284"/>
            <a:ext cx="10972801" cy="546717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pc="0"/>
            </a:pPr>
            <a:r>
              <a:t>effets négatifs du confinement et de la pandémie sur les élèves</a:t>
            </a:r>
          </a:p>
          <a:p>
            <a:pPr>
              <a:buBlip>
                <a:blip r:embed="rId2"/>
              </a:buBlip>
              <a:defRPr spc="0"/>
            </a:pPr>
            <a:r>
              <a:t>manque d’envie, renoncement</a:t>
            </a:r>
          </a:p>
          <a:p>
            <a:pPr>
              <a:buBlip>
                <a:blip r:embed="rId2"/>
              </a:buBlip>
              <a:defRPr spc="0"/>
            </a:pPr>
            <a:r>
              <a:t>résultats en baisse</a:t>
            </a:r>
          </a:p>
          <a:p>
            <a:pPr>
              <a:buBlip>
                <a:blip r:embed="rId2"/>
              </a:buBlip>
              <a:defRPr spc="0"/>
            </a:pPr>
            <a:r>
              <a:t>violence en hausse</a:t>
            </a:r>
          </a:p>
        </p:txBody>
      </p:sp>
      <p:pic>
        <p:nvPicPr>
          <p:cNvPr id="191" name="Image" descr="Imag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9016" t="29859" r="1391" b="2946"/>
          <a:stretch>
            <a:fillRect/>
          </a:stretch>
        </p:blipFill>
        <p:spPr>
          <a:xfrm>
            <a:off x="13660716" y="1908373"/>
            <a:ext cx="9924610" cy="99246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es objectifs"/>
          <p:cNvSpPr txBox="1"/>
          <p:nvPr>
            <p:ph type="title"/>
          </p:nvPr>
        </p:nvSpPr>
        <p:spPr>
          <a:xfrm>
            <a:off x="1270000" y="1851223"/>
            <a:ext cx="11785600" cy="4084937"/>
          </a:xfrm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pPr/>
            <a:r>
              <a:t>Les objectifs</a:t>
            </a:r>
          </a:p>
        </p:txBody>
      </p:sp>
      <p:sp>
        <p:nvSpPr>
          <p:cNvPr id="194" name="100% de réussite au brevet pour les épreuves de français et la soutenance orale…"/>
          <p:cNvSpPr txBox="1"/>
          <p:nvPr>
            <p:ph type="body" sz="quarter" idx="1"/>
          </p:nvPr>
        </p:nvSpPr>
        <p:spPr>
          <a:xfrm>
            <a:off x="2088435" y="6720284"/>
            <a:ext cx="10972801" cy="546717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spc="0"/>
            </a:pPr>
            <a:r>
              <a:t>100% de réussite au brevet pour les épreuves de français et la soutenance orale</a:t>
            </a:r>
          </a:p>
          <a:p>
            <a:pPr>
              <a:buBlip>
                <a:blip r:embed="rId2"/>
              </a:buBlip>
              <a:defRPr spc="0"/>
            </a:pPr>
            <a:r>
              <a:t>Des élèves heureux et motivés</a:t>
            </a:r>
          </a:p>
        </p:txBody>
      </p:sp>
      <p:pic>
        <p:nvPicPr>
          <p:cNvPr id="195" name="Image" descr="Image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9016" t="29859" r="1391" b="2946"/>
          <a:stretch>
            <a:fillRect/>
          </a:stretch>
        </p:blipFill>
        <p:spPr>
          <a:xfrm>
            <a:off x="13660716" y="1908373"/>
            <a:ext cx="9924610" cy="99246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es élèves vont apprendre à croire en eux dans un cadre serein et heureux."/>
          <p:cNvSpPr txBox="1"/>
          <p:nvPr>
            <p:ph type="body" sz="quarter" idx="1"/>
          </p:nvPr>
        </p:nvSpPr>
        <p:spPr>
          <a:xfrm>
            <a:off x="1270000" y="8015916"/>
            <a:ext cx="11785600" cy="3848102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pPr/>
            <a:r>
              <a:t>Les élèves vont apprendre à croire en eux dans un cadre serein et heureux.</a:t>
            </a:r>
          </a:p>
        </p:txBody>
      </p:sp>
      <p:sp>
        <p:nvSpPr>
          <p:cNvPr id="198" name="réparer"/>
          <p:cNvSpPr txBox="1"/>
          <p:nvPr>
            <p:ph type="title"/>
          </p:nvPr>
        </p:nvSpPr>
        <p:spPr>
          <a:xfrm>
            <a:off x="1270000" y="4925417"/>
            <a:ext cx="11785600" cy="2933702"/>
          </a:xfrm>
          <a:prstGeom prst="rect">
            <a:avLst/>
          </a:prstGeom>
        </p:spPr>
        <p:txBody>
          <a:bodyPr/>
          <a:lstStyle>
            <a:lvl1pPr>
              <a:defRPr spc="200"/>
            </a:lvl1pPr>
          </a:lstStyle>
          <a:p>
            <a:pPr/>
            <a:r>
              <a:t>réparer</a:t>
            </a:r>
          </a:p>
        </p:txBody>
      </p:sp>
      <p:pic>
        <p:nvPicPr>
          <p:cNvPr id="199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823" t="0" r="38921" b="0"/>
          <a:stretch>
            <a:fillRect/>
          </a:stretch>
        </p:blipFill>
        <p:spPr>
          <a:xfrm>
            <a:off x="13652499" y="1895695"/>
            <a:ext cx="9924610" cy="99246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5108" r="0" b="5210"/>
          <a:stretch>
            <a:fillRect/>
          </a:stretch>
        </p:blipFill>
        <p:spPr>
          <a:xfrm>
            <a:off x="760214" y="936677"/>
            <a:ext cx="22863633" cy="11539037"/>
          </a:xfrm>
          <a:prstGeom prst="rect">
            <a:avLst/>
          </a:prstGeom>
        </p:spPr>
      </p:pic>
      <p:sp>
        <p:nvSpPr>
          <p:cNvPr id="202" name="Des sorties ensemble pour apprendre se connaître…"/>
          <p:cNvSpPr txBox="1"/>
          <p:nvPr/>
        </p:nvSpPr>
        <p:spPr>
          <a:xfrm>
            <a:off x="2939094" y="1712210"/>
            <a:ext cx="19735496" cy="570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Des sorties ensemble pour apprendre se connaître</a:t>
            </a: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Des rencontres dans le cadre de l’atelier « Dans tes rêves ! »</a:t>
            </a: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Des ateliers autour de l’empathie et de la confiance en soi</a:t>
            </a: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Des séances d’accompagnement personnalisé ciblé en petit comité deux fois par semaine</a:t>
            </a: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</a:p>
          <a:p>
            <a:pPr>
              <a:defRPr spc="72" sz="3600">
                <a:solidFill>
                  <a:srgbClr val="002C39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Les parents invités en classe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2C3A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4_Briefing">
  <a:themeElements>
    <a:clrScheme name="24_Brief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4818F"/>
      </a:accent1>
      <a:accent2>
        <a:srgbClr val="308C8B"/>
      </a:accent2>
      <a:accent3>
        <a:srgbClr val="7A9105"/>
      </a:accent3>
      <a:accent4>
        <a:srgbClr val="C26E6A"/>
      </a:accent4>
      <a:accent5>
        <a:srgbClr val="E4E942"/>
      </a:accent5>
      <a:accent6>
        <a:srgbClr val="5B516A"/>
      </a:accent6>
      <a:hlink>
        <a:srgbClr val="0000FF"/>
      </a:hlink>
      <a:folHlink>
        <a:srgbClr val="FF00FF"/>
      </a:folHlink>
    </a:clrScheme>
    <a:fontScheme name="24_Briefing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4_Briefi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35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44" strike="noStrike" sz="2200" u="none" kumimoji="0" normalizeH="0">
            <a:ln>
              <a:noFill/>
            </a:ln>
            <a:solidFill>
              <a:srgbClr val="002C3A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