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19"/>
  </p:notesMasterIdLst>
  <p:sldIdLst>
    <p:sldId id="256" r:id="rId2"/>
    <p:sldId id="257" r:id="rId3"/>
    <p:sldId id="258" r:id="rId4"/>
    <p:sldId id="259" r:id="rId5"/>
    <p:sldId id="260" r:id="rId6"/>
    <p:sldId id="261" r:id="rId7"/>
    <p:sldId id="262" r:id="rId8"/>
    <p:sldId id="263" r:id="rId9"/>
    <p:sldId id="303" r:id="rId10"/>
    <p:sldId id="290" r:id="rId11"/>
    <p:sldId id="283" r:id="rId12"/>
    <p:sldId id="278" r:id="rId13"/>
    <p:sldId id="286" r:id="rId14"/>
    <p:sldId id="301" r:id="rId15"/>
    <p:sldId id="274" r:id="rId16"/>
    <p:sldId id="276" r:id="rId17"/>
    <p:sldId id="277"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DD8"/>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60"/>
  </p:normalViewPr>
  <p:slideViewPr>
    <p:cSldViewPr snapToGrid="0" showGuides="1">
      <p:cViewPr varScale="1">
        <p:scale>
          <a:sx n="107" d="100"/>
          <a:sy n="107"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D64B5-D6A0-4E21-92B1-B1631A41868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de-DE"/>
        </a:p>
      </dgm:t>
    </dgm:pt>
    <dgm:pt modelId="{D8737C22-EBDA-44D1-909C-9FA7CFB7BA83}">
      <dgm:prSet phldrT="[Text]" custT="1"/>
      <dgm:spPr/>
      <dgm:t>
        <a:bodyPr lIns="0" tIns="0" rIns="36000" bIns="0"/>
        <a:lstStyle/>
        <a:p>
          <a:pPr>
            <a:buNone/>
          </a:pPr>
          <a:r>
            <a:rPr lang="en-US" sz="1800" dirty="0" err="1"/>
            <a:t>Vorlaufkurs</a:t>
          </a:r>
          <a:r>
            <a:rPr lang="en-US" sz="1800" dirty="0"/>
            <a:t> </a:t>
          </a:r>
          <a:r>
            <a:rPr lang="en-US" sz="1800" dirty="0" err="1"/>
            <a:t>im</a:t>
          </a:r>
          <a:r>
            <a:rPr lang="en-US" sz="1800" dirty="0"/>
            <a:t> </a:t>
          </a:r>
          <a:r>
            <a:rPr lang="en-US" sz="1800" dirty="0" err="1"/>
            <a:t>letzten</a:t>
          </a:r>
          <a:r>
            <a:rPr lang="en-US" sz="1800" dirty="0"/>
            <a:t> </a:t>
          </a:r>
          <a:r>
            <a:rPr lang="en-US" sz="1800" dirty="0" err="1"/>
            <a:t>Kindergartenjahr</a:t>
          </a:r>
          <a:endParaRPr lang="en-US" sz="1800" dirty="0"/>
        </a:p>
        <a:p>
          <a:pPr>
            <a:buNone/>
          </a:pPr>
          <a:r>
            <a:rPr lang="en-US" sz="1800" dirty="0" err="1"/>
            <a:t>Förderung</a:t>
          </a:r>
          <a:r>
            <a:rPr lang="en-US" sz="1800" dirty="0"/>
            <a:t> der Kinder, </a:t>
          </a:r>
          <a:r>
            <a:rPr lang="en-US" sz="1800" dirty="0" err="1"/>
            <a:t>deren</a:t>
          </a:r>
          <a:r>
            <a:rPr lang="en-US" sz="1800" dirty="0"/>
            <a:t> </a:t>
          </a:r>
          <a:r>
            <a:rPr lang="en-US" sz="1800" dirty="0" err="1"/>
            <a:t>Deutschkenntnisse</a:t>
          </a:r>
          <a:r>
            <a:rPr lang="en-US" sz="1800" dirty="0"/>
            <a:t> </a:t>
          </a:r>
          <a:r>
            <a:rPr lang="en-US" sz="1800" dirty="0" err="1"/>
            <a:t>noch</a:t>
          </a:r>
          <a:r>
            <a:rPr lang="en-US" sz="1800" dirty="0"/>
            <a:t> </a:t>
          </a:r>
          <a:r>
            <a:rPr lang="en-US" sz="1800" dirty="0" err="1"/>
            <a:t>nicht</a:t>
          </a:r>
          <a:r>
            <a:rPr lang="en-US" sz="1800" dirty="0"/>
            <a:t> </a:t>
          </a:r>
          <a:r>
            <a:rPr lang="en-US" sz="1800" dirty="0" err="1"/>
            <a:t>ausreichen</a:t>
          </a:r>
          <a:r>
            <a:rPr lang="en-US" sz="1800" dirty="0"/>
            <a:t>.</a:t>
          </a:r>
          <a:endParaRPr lang="de-DE" sz="1800" dirty="0"/>
        </a:p>
      </dgm:t>
    </dgm:pt>
    <dgm:pt modelId="{4236A72D-3AE7-425C-8725-386EE5C7B810}" type="parTrans" cxnId="{179C8301-568B-455B-B680-F7B60E8B54BF}">
      <dgm:prSet/>
      <dgm:spPr/>
      <dgm:t>
        <a:bodyPr/>
        <a:lstStyle/>
        <a:p>
          <a:endParaRPr lang="de-DE" sz="1600">
            <a:solidFill>
              <a:sysClr val="windowText" lastClr="000000"/>
            </a:solidFill>
          </a:endParaRPr>
        </a:p>
      </dgm:t>
    </dgm:pt>
    <dgm:pt modelId="{02EFA9F7-15DD-4B5C-8A53-4E9A5BA631A8}" type="sibTrans" cxnId="{179C8301-568B-455B-B680-F7B60E8B54BF}">
      <dgm:prSet/>
      <dgm:spPr/>
      <dgm:t>
        <a:bodyPr/>
        <a:lstStyle/>
        <a:p>
          <a:endParaRPr lang="de-DE" sz="1600">
            <a:solidFill>
              <a:sysClr val="windowText" lastClr="000000"/>
            </a:solidFill>
          </a:endParaRPr>
        </a:p>
      </dgm:t>
    </dgm:pt>
    <dgm:pt modelId="{0552591F-68A2-4E8C-AAF9-3F2AFE3620CB}">
      <dgm:prSet phldrT="[Text]" custT="1"/>
      <dgm:spPr/>
      <dgm:t>
        <a:bodyPr lIns="0"/>
        <a:lstStyle/>
        <a:p>
          <a:pPr>
            <a:buNone/>
          </a:pPr>
          <a:r>
            <a:rPr lang="en-US" sz="1800"/>
            <a:t>Intensivklasse für Kinder ohne Deutschkenntnisse</a:t>
          </a:r>
          <a:endParaRPr lang="de-DE" sz="1800" dirty="0"/>
        </a:p>
      </dgm:t>
    </dgm:pt>
    <dgm:pt modelId="{B7859E9F-8AE4-4511-8603-3C3EDA631A50}" type="parTrans" cxnId="{149C24C8-0E2B-4132-A5B1-4F59E5AB5E66}">
      <dgm:prSet/>
      <dgm:spPr/>
      <dgm:t>
        <a:bodyPr/>
        <a:lstStyle/>
        <a:p>
          <a:endParaRPr lang="de-DE" sz="1600">
            <a:solidFill>
              <a:sysClr val="windowText" lastClr="000000"/>
            </a:solidFill>
          </a:endParaRPr>
        </a:p>
      </dgm:t>
    </dgm:pt>
    <dgm:pt modelId="{8552A4F0-AA92-4F18-A0ED-13E6B4B650D4}" type="sibTrans" cxnId="{149C24C8-0E2B-4132-A5B1-4F59E5AB5E66}">
      <dgm:prSet/>
      <dgm:spPr/>
      <dgm:t>
        <a:bodyPr/>
        <a:lstStyle/>
        <a:p>
          <a:endParaRPr lang="de-DE" sz="1600">
            <a:solidFill>
              <a:sysClr val="windowText" lastClr="000000"/>
            </a:solidFill>
          </a:endParaRPr>
        </a:p>
      </dgm:t>
    </dgm:pt>
    <dgm:pt modelId="{81A31F48-D742-4B2D-9250-14BD1B4C202B}">
      <dgm:prSet custT="1"/>
      <dgm:spPr/>
      <dgm:t>
        <a:bodyPr lIns="0" tIns="72000" rIns="72000"/>
        <a:lstStyle/>
        <a:p>
          <a:pPr>
            <a:buNone/>
          </a:pPr>
          <a:r>
            <a:rPr lang="en-US" sz="1800" dirty="0"/>
            <a:t> </a:t>
          </a:r>
          <a:r>
            <a:rPr lang="en-US" sz="1800" dirty="0" err="1"/>
            <a:t>Im</a:t>
          </a:r>
          <a:r>
            <a:rPr lang="en-US" sz="1800" dirty="0"/>
            <a:t> </a:t>
          </a:r>
          <a:r>
            <a:rPr lang="en-US" sz="1800" dirty="0" err="1"/>
            <a:t>ersten</a:t>
          </a:r>
          <a:r>
            <a:rPr lang="en-US" sz="1800" dirty="0"/>
            <a:t> und </a:t>
          </a:r>
          <a:r>
            <a:rPr lang="en-US" sz="1800" dirty="0" err="1"/>
            <a:t>zweiten</a:t>
          </a:r>
          <a:r>
            <a:rPr lang="en-US" sz="1800" dirty="0"/>
            <a:t> </a:t>
          </a:r>
          <a:r>
            <a:rPr lang="en-US" sz="1800" dirty="0" err="1"/>
            <a:t>Schuljahr</a:t>
          </a:r>
          <a:r>
            <a:rPr lang="en-US" sz="1800" dirty="0"/>
            <a:t> </a:t>
          </a:r>
          <a:r>
            <a:rPr lang="en-US" sz="1800" dirty="0" err="1"/>
            <a:t>mit</a:t>
          </a:r>
          <a:r>
            <a:rPr lang="en-US" sz="1800" dirty="0"/>
            <a:t> </a:t>
          </a:r>
          <a:r>
            <a:rPr lang="en-US" sz="1800" dirty="0" err="1"/>
            <a:t>zweiter</a:t>
          </a:r>
          <a:r>
            <a:rPr lang="en-US" sz="1800" dirty="0"/>
            <a:t> </a:t>
          </a:r>
          <a:r>
            <a:rPr lang="en-US" sz="1800" dirty="0" err="1"/>
            <a:t>Lehrkraft</a:t>
          </a:r>
          <a:r>
            <a:rPr lang="en-US" sz="1800" dirty="0"/>
            <a:t> </a:t>
          </a:r>
          <a:r>
            <a:rPr lang="en-US" sz="1800" dirty="0" err="1"/>
            <a:t>im</a:t>
          </a:r>
          <a:r>
            <a:rPr lang="en-US" sz="1800" dirty="0"/>
            <a:t> </a:t>
          </a:r>
          <a:r>
            <a:rPr lang="en-US" sz="1800" dirty="0" err="1"/>
            <a:t>Unterricht</a:t>
          </a:r>
          <a:r>
            <a:rPr lang="en-US" sz="1800" dirty="0"/>
            <a:t> in Deutsch und </a:t>
          </a:r>
          <a:r>
            <a:rPr lang="en-US" sz="1800" dirty="0" err="1"/>
            <a:t>Mathematik</a:t>
          </a:r>
          <a:endParaRPr lang="en-US" sz="1800" dirty="0"/>
        </a:p>
      </dgm:t>
    </dgm:pt>
    <dgm:pt modelId="{4A296143-5D50-42D3-AD87-185BA3BFFC43}" type="parTrans" cxnId="{8F336730-8611-4559-AF9D-BC45C0F7BB9D}">
      <dgm:prSet/>
      <dgm:spPr/>
      <dgm:t>
        <a:bodyPr/>
        <a:lstStyle/>
        <a:p>
          <a:endParaRPr lang="de-DE" sz="1600">
            <a:solidFill>
              <a:sysClr val="windowText" lastClr="000000"/>
            </a:solidFill>
          </a:endParaRPr>
        </a:p>
      </dgm:t>
    </dgm:pt>
    <dgm:pt modelId="{2827E062-2348-46D8-A4C7-F828396178FB}" type="sibTrans" cxnId="{8F336730-8611-4559-AF9D-BC45C0F7BB9D}">
      <dgm:prSet/>
      <dgm:spPr/>
      <dgm:t>
        <a:bodyPr/>
        <a:lstStyle/>
        <a:p>
          <a:endParaRPr lang="de-DE" sz="1600">
            <a:solidFill>
              <a:sysClr val="windowText" lastClr="000000"/>
            </a:solidFill>
          </a:endParaRPr>
        </a:p>
      </dgm:t>
    </dgm:pt>
    <dgm:pt modelId="{A3E26B94-9151-4F44-84BB-5D0F8AC0F2D0}">
      <dgm:prSet custT="1"/>
      <dgm:spPr/>
      <dgm:t>
        <a:bodyPr lIns="0"/>
        <a:lstStyle/>
        <a:p>
          <a:pPr>
            <a:buNone/>
          </a:pPr>
          <a:r>
            <a:rPr lang="en-US" sz="1800"/>
            <a:t>Förderkurse (Deutsch als Zweitsprache)</a:t>
          </a:r>
          <a:endParaRPr lang="en-US" sz="1800" dirty="0"/>
        </a:p>
      </dgm:t>
    </dgm:pt>
    <dgm:pt modelId="{12F0F357-A6F1-4C8A-97AA-A56A77AA61FE}" type="parTrans" cxnId="{97B556C2-63F0-4F9A-9417-0779179A04C9}">
      <dgm:prSet/>
      <dgm:spPr/>
      <dgm:t>
        <a:bodyPr/>
        <a:lstStyle/>
        <a:p>
          <a:endParaRPr lang="de-DE" sz="1600">
            <a:solidFill>
              <a:sysClr val="windowText" lastClr="000000"/>
            </a:solidFill>
          </a:endParaRPr>
        </a:p>
      </dgm:t>
    </dgm:pt>
    <dgm:pt modelId="{16B80D94-9F39-4B04-92EE-49A80BB6FEB1}" type="sibTrans" cxnId="{97B556C2-63F0-4F9A-9417-0779179A04C9}">
      <dgm:prSet/>
      <dgm:spPr/>
      <dgm:t>
        <a:bodyPr/>
        <a:lstStyle/>
        <a:p>
          <a:endParaRPr lang="de-DE" sz="1600">
            <a:solidFill>
              <a:sysClr val="windowText" lastClr="000000"/>
            </a:solidFill>
          </a:endParaRPr>
        </a:p>
      </dgm:t>
    </dgm:pt>
    <dgm:pt modelId="{48DC5AC4-0924-4959-9EB0-6987559CD270}" type="pres">
      <dgm:prSet presAssocID="{D93D64B5-D6A0-4E21-92B1-B1631A418683}" presName="diagram" presStyleCnt="0">
        <dgm:presLayoutVars>
          <dgm:dir/>
          <dgm:resizeHandles val="exact"/>
        </dgm:presLayoutVars>
      </dgm:prSet>
      <dgm:spPr/>
    </dgm:pt>
    <dgm:pt modelId="{52B57DD9-8BDA-47AA-8E2C-680DF167942F}" type="pres">
      <dgm:prSet presAssocID="{D8737C22-EBDA-44D1-909C-9FA7CFB7BA83}" presName="node" presStyleLbl="node1" presStyleIdx="0" presStyleCnt="4">
        <dgm:presLayoutVars>
          <dgm:bulletEnabled val="1"/>
        </dgm:presLayoutVars>
      </dgm:prSet>
      <dgm:spPr/>
    </dgm:pt>
    <dgm:pt modelId="{5919995C-80AB-4AAE-BDA4-D45121E6FF0A}" type="pres">
      <dgm:prSet presAssocID="{02EFA9F7-15DD-4B5C-8A53-4E9A5BA631A8}" presName="sibTrans" presStyleCnt="0"/>
      <dgm:spPr/>
    </dgm:pt>
    <dgm:pt modelId="{ADDE1F40-EE9A-4A0A-B6C0-5D85FC5B9D38}" type="pres">
      <dgm:prSet presAssocID="{A3E26B94-9151-4F44-84BB-5D0F8AC0F2D0}" presName="node" presStyleLbl="node1" presStyleIdx="1" presStyleCnt="4">
        <dgm:presLayoutVars>
          <dgm:bulletEnabled val="1"/>
        </dgm:presLayoutVars>
      </dgm:prSet>
      <dgm:spPr/>
    </dgm:pt>
    <dgm:pt modelId="{883031AE-A0DC-4866-910E-AF5ABDEDC230}" type="pres">
      <dgm:prSet presAssocID="{16B80D94-9F39-4B04-92EE-49A80BB6FEB1}" presName="sibTrans" presStyleCnt="0"/>
      <dgm:spPr/>
    </dgm:pt>
    <dgm:pt modelId="{DDEA8927-5D59-4E07-8120-12EA37CDC645}" type="pres">
      <dgm:prSet presAssocID="{81A31F48-D742-4B2D-9250-14BD1B4C202B}" presName="node" presStyleLbl="node1" presStyleIdx="2" presStyleCnt="4">
        <dgm:presLayoutVars>
          <dgm:bulletEnabled val="1"/>
        </dgm:presLayoutVars>
      </dgm:prSet>
      <dgm:spPr/>
    </dgm:pt>
    <dgm:pt modelId="{28FB5E2E-6035-4170-B175-736EB53CB35F}" type="pres">
      <dgm:prSet presAssocID="{2827E062-2348-46D8-A4C7-F828396178FB}" presName="sibTrans" presStyleCnt="0"/>
      <dgm:spPr/>
    </dgm:pt>
    <dgm:pt modelId="{3A439ABC-B577-4F04-8950-F2928B900B16}" type="pres">
      <dgm:prSet presAssocID="{0552591F-68A2-4E8C-AAF9-3F2AFE3620CB}" presName="node" presStyleLbl="node1" presStyleIdx="3" presStyleCnt="4">
        <dgm:presLayoutVars>
          <dgm:bulletEnabled val="1"/>
        </dgm:presLayoutVars>
      </dgm:prSet>
      <dgm:spPr/>
    </dgm:pt>
  </dgm:ptLst>
  <dgm:cxnLst>
    <dgm:cxn modelId="{179C8301-568B-455B-B680-F7B60E8B54BF}" srcId="{D93D64B5-D6A0-4E21-92B1-B1631A418683}" destId="{D8737C22-EBDA-44D1-909C-9FA7CFB7BA83}" srcOrd="0" destOrd="0" parTransId="{4236A72D-3AE7-425C-8725-386EE5C7B810}" sibTransId="{02EFA9F7-15DD-4B5C-8A53-4E9A5BA631A8}"/>
    <dgm:cxn modelId="{6BE8560A-9876-4972-8547-19C3678092EE}" type="presOf" srcId="{D8737C22-EBDA-44D1-909C-9FA7CFB7BA83}" destId="{52B57DD9-8BDA-47AA-8E2C-680DF167942F}" srcOrd="0" destOrd="0" presId="urn:microsoft.com/office/officeart/2005/8/layout/default"/>
    <dgm:cxn modelId="{F6BEC22A-2B47-4038-B434-0CEF08EE0869}" type="presOf" srcId="{D93D64B5-D6A0-4E21-92B1-B1631A418683}" destId="{48DC5AC4-0924-4959-9EB0-6987559CD270}" srcOrd="0" destOrd="0" presId="urn:microsoft.com/office/officeart/2005/8/layout/default"/>
    <dgm:cxn modelId="{8F336730-8611-4559-AF9D-BC45C0F7BB9D}" srcId="{D93D64B5-D6A0-4E21-92B1-B1631A418683}" destId="{81A31F48-D742-4B2D-9250-14BD1B4C202B}" srcOrd="2" destOrd="0" parTransId="{4A296143-5D50-42D3-AD87-185BA3BFFC43}" sibTransId="{2827E062-2348-46D8-A4C7-F828396178FB}"/>
    <dgm:cxn modelId="{F2013358-7426-4C41-9336-3DD453E5D7AD}" type="presOf" srcId="{A3E26B94-9151-4F44-84BB-5D0F8AC0F2D0}" destId="{ADDE1F40-EE9A-4A0A-B6C0-5D85FC5B9D38}" srcOrd="0" destOrd="0" presId="urn:microsoft.com/office/officeart/2005/8/layout/default"/>
    <dgm:cxn modelId="{2B2D5B95-AF29-4B75-B960-E2EF7AF36651}" type="presOf" srcId="{81A31F48-D742-4B2D-9250-14BD1B4C202B}" destId="{DDEA8927-5D59-4E07-8120-12EA37CDC645}" srcOrd="0" destOrd="0" presId="urn:microsoft.com/office/officeart/2005/8/layout/default"/>
    <dgm:cxn modelId="{97B556C2-63F0-4F9A-9417-0779179A04C9}" srcId="{D93D64B5-D6A0-4E21-92B1-B1631A418683}" destId="{A3E26B94-9151-4F44-84BB-5D0F8AC0F2D0}" srcOrd="1" destOrd="0" parTransId="{12F0F357-A6F1-4C8A-97AA-A56A77AA61FE}" sibTransId="{16B80D94-9F39-4B04-92EE-49A80BB6FEB1}"/>
    <dgm:cxn modelId="{149C24C8-0E2B-4132-A5B1-4F59E5AB5E66}" srcId="{D93D64B5-D6A0-4E21-92B1-B1631A418683}" destId="{0552591F-68A2-4E8C-AAF9-3F2AFE3620CB}" srcOrd="3" destOrd="0" parTransId="{B7859E9F-8AE4-4511-8603-3C3EDA631A50}" sibTransId="{8552A4F0-AA92-4F18-A0ED-13E6B4B650D4}"/>
    <dgm:cxn modelId="{A187B2E0-80E3-421D-BEA0-9FDBD43C8695}" type="presOf" srcId="{0552591F-68A2-4E8C-AAF9-3F2AFE3620CB}" destId="{3A439ABC-B577-4F04-8950-F2928B900B16}" srcOrd="0" destOrd="0" presId="urn:microsoft.com/office/officeart/2005/8/layout/default"/>
    <dgm:cxn modelId="{D4287676-47D4-4A99-93B1-691AE0209B02}" type="presParOf" srcId="{48DC5AC4-0924-4959-9EB0-6987559CD270}" destId="{52B57DD9-8BDA-47AA-8E2C-680DF167942F}" srcOrd="0" destOrd="0" presId="urn:microsoft.com/office/officeart/2005/8/layout/default"/>
    <dgm:cxn modelId="{96DB630A-32EE-46A9-867A-5DC8310AABD1}" type="presParOf" srcId="{48DC5AC4-0924-4959-9EB0-6987559CD270}" destId="{5919995C-80AB-4AAE-BDA4-D45121E6FF0A}" srcOrd="1" destOrd="0" presId="urn:microsoft.com/office/officeart/2005/8/layout/default"/>
    <dgm:cxn modelId="{F65DD12A-D2F7-43BA-A53C-BE15B0C21503}" type="presParOf" srcId="{48DC5AC4-0924-4959-9EB0-6987559CD270}" destId="{ADDE1F40-EE9A-4A0A-B6C0-5D85FC5B9D38}" srcOrd="2" destOrd="0" presId="urn:microsoft.com/office/officeart/2005/8/layout/default"/>
    <dgm:cxn modelId="{79E0A45A-FA3D-4626-A28E-C68935DCFADB}" type="presParOf" srcId="{48DC5AC4-0924-4959-9EB0-6987559CD270}" destId="{883031AE-A0DC-4866-910E-AF5ABDEDC230}" srcOrd="3" destOrd="0" presId="urn:microsoft.com/office/officeart/2005/8/layout/default"/>
    <dgm:cxn modelId="{B78ED4BE-CF29-4239-9488-BEECEF76A64C}" type="presParOf" srcId="{48DC5AC4-0924-4959-9EB0-6987559CD270}" destId="{DDEA8927-5D59-4E07-8120-12EA37CDC645}" srcOrd="4" destOrd="0" presId="urn:microsoft.com/office/officeart/2005/8/layout/default"/>
    <dgm:cxn modelId="{6FA6072E-1362-4AC5-86FF-09742F50020B}" type="presParOf" srcId="{48DC5AC4-0924-4959-9EB0-6987559CD270}" destId="{28FB5E2E-6035-4170-B175-736EB53CB35F}" srcOrd="5" destOrd="0" presId="urn:microsoft.com/office/officeart/2005/8/layout/default"/>
    <dgm:cxn modelId="{4B1A5D09-07A7-4C78-A8E5-0AD382DC9C33}" type="presParOf" srcId="{48DC5AC4-0924-4959-9EB0-6987559CD270}" destId="{3A439ABC-B577-4F04-8950-F2928B900B1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57DD9-8BDA-47AA-8E2C-680DF167942F}">
      <dsp:nvSpPr>
        <dsp:cNvPr id="0" name=""/>
        <dsp:cNvSpPr/>
      </dsp:nvSpPr>
      <dsp:spPr>
        <a:xfrm>
          <a:off x="727" y="522970"/>
          <a:ext cx="2839129" cy="1703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36000" bIns="0" numCol="1" spcCol="1270" anchor="ctr" anchorCtr="0">
          <a:noAutofit/>
        </a:bodyPr>
        <a:lstStyle/>
        <a:p>
          <a:pPr marL="0" lvl="0" indent="0" algn="ctr" defTabSz="800100">
            <a:lnSpc>
              <a:spcPct val="90000"/>
            </a:lnSpc>
            <a:spcBef>
              <a:spcPct val="0"/>
            </a:spcBef>
            <a:spcAft>
              <a:spcPct val="35000"/>
            </a:spcAft>
            <a:buNone/>
          </a:pPr>
          <a:r>
            <a:rPr lang="en-US" sz="1800" kern="1200" dirty="0" err="1"/>
            <a:t>Vorlaufkurs</a:t>
          </a:r>
          <a:r>
            <a:rPr lang="en-US" sz="1800" kern="1200" dirty="0"/>
            <a:t> </a:t>
          </a:r>
          <a:r>
            <a:rPr lang="en-US" sz="1800" kern="1200" dirty="0" err="1"/>
            <a:t>im</a:t>
          </a:r>
          <a:r>
            <a:rPr lang="en-US" sz="1800" kern="1200" dirty="0"/>
            <a:t> </a:t>
          </a:r>
          <a:r>
            <a:rPr lang="en-US" sz="1800" kern="1200" dirty="0" err="1"/>
            <a:t>letzten</a:t>
          </a:r>
          <a:r>
            <a:rPr lang="en-US" sz="1800" kern="1200" dirty="0"/>
            <a:t> </a:t>
          </a:r>
          <a:r>
            <a:rPr lang="en-US" sz="1800" kern="1200" dirty="0" err="1"/>
            <a:t>Kindergartenjahr</a:t>
          </a:r>
          <a:endParaRPr lang="en-US" sz="1800" kern="1200" dirty="0"/>
        </a:p>
        <a:p>
          <a:pPr marL="0" lvl="0" indent="0" algn="ctr" defTabSz="800100">
            <a:lnSpc>
              <a:spcPct val="90000"/>
            </a:lnSpc>
            <a:spcBef>
              <a:spcPct val="0"/>
            </a:spcBef>
            <a:spcAft>
              <a:spcPct val="35000"/>
            </a:spcAft>
            <a:buNone/>
          </a:pPr>
          <a:r>
            <a:rPr lang="en-US" sz="1800" kern="1200" dirty="0" err="1"/>
            <a:t>Förderung</a:t>
          </a:r>
          <a:r>
            <a:rPr lang="en-US" sz="1800" kern="1200" dirty="0"/>
            <a:t> der Kinder, </a:t>
          </a:r>
          <a:r>
            <a:rPr lang="en-US" sz="1800" kern="1200" dirty="0" err="1"/>
            <a:t>deren</a:t>
          </a:r>
          <a:r>
            <a:rPr lang="en-US" sz="1800" kern="1200" dirty="0"/>
            <a:t> </a:t>
          </a:r>
          <a:r>
            <a:rPr lang="en-US" sz="1800" kern="1200" dirty="0" err="1"/>
            <a:t>Deutschkenntnisse</a:t>
          </a:r>
          <a:r>
            <a:rPr lang="en-US" sz="1800" kern="1200" dirty="0"/>
            <a:t> </a:t>
          </a:r>
          <a:r>
            <a:rPr lang="en-US" sz="1800" kern="1200" dirty="0" err="1"/>
            <a:t>noch</a:t>
          </a:r>
          <a:r>
            <a:rPr lang="en-US" sz="1800" kern="1200" dirty="0"/>
            <a:t> </a:t>
          </a:r>
          <a:r>
            <a:rPr lang="en-US" sz="1800" kern="1200" dirty="0" err="1"/>
            <a:t>nicht</a:t>
          </a:r>
          <a:r>
            <a:rPr lang="en-US" sz="1800" kern="1200" dirty="0"/>
            <a:t> </a:t>
          </a:r>
          <a:r>
            <a:rPr lang="en-US" sz="1800" kern="1200" dirty="0" err="1"/>
            <a:t>ausreichen</a:t>
          </a:r>
          <a:r>
            <a:rPr lang="en-US" sz="1800" kern="1200" dirty="0"/>
            <a:t>.</a:t>
          </a:r>
          <a:endParaRPr lang="de-DE" sz="1800" kern="1200" dirty="0"/>
        </a:p>
      </dsp:txBody>
      <dsp:txXfrm>
        <a:off x="727" y="522970"/>
        <a:ext cx="2839129" cy="1703477"/>
      </dsp:txXfrm>
    </dsp:sp>
    <dsp:sp modelId="{ADDE1F40-EE9A-4A0A-B6C0-5D85FC5B9D38}">
      <dsp:nvSpPr>
        <dsp:cNvPr id="0" name=""/>
        <dsp:cNvSpPr/>
      </dsp:nvSpPr>
      <dsp:spPr>
        <a:xfrm>
          <a:off x="3123769" y="522970"/>
          <a:ext cx="2839129" cy="17034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Förderkurse (Deutsch als Zweitsprache)</a:t>
          </a:r>
          <a:endParaRPr lang="en-US" sz="1800" kern="1200" dirty="0"/>
        </a:p>
      </dsp:txBody>
      <dsp:txXfrm>
        <a:off x="3123769" y="522970"/>
        <a:ext cx="2839129" cy="1703477"/>
      </dsp:txXfrm>
    </dsp:sp>
    <dsp:sp modelId="{DDEA8927-5D59-4E07-8120-12EA37CDC645}">
      <dsp:nvSpPr>
        <dsp:cNvPr id="0" name=""/>
        <dsp:cNvSpPr/>
      </dsp:nvSpPr>
      <dsp:spPr>
        <a:xfrm>
          <a:off x="727" y="2510360"/>
          <a:ext cx="2839129" cy="17034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0" rIns="7200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err="1"/>
            <a:t>Im</a:t>
          </a:r>
          <a:r>
            <a:rPr lang="en-US" sz="1800" kern="1200" dirty="0"/>
            <a:t> </a:t>
          </a:r>
          <a:r>
            <a:rPr lang="en-US" sz="1800" kern="1200" dirty="0" err="1"/>
            <a:t>ersten</a:t>
          </a:r>
          <a:r>
            <a:rPr lang="en-US" sz="1800" kern="1200" dirty="0"/>
            <a:t> und </a:t>
          </a:r>
          <a:r>
            <a:rPr lang="en-US" sz="1800" kern="1200" dirty="0" err="1"/>
            <a:t>zweiten</a:t>
          </a:r>
          <a:r>
            <a:rPr lang="en-US" sz="1800" kern="1200" dirty="0"/>
            <a:t> </a:t>
          </a:r>
          <a:r>
            <a:rPr lang="en-US" sz="1800" kern="1200" dirty="0" err="1"/>
            <a:t>Schuljahr</a:t>
          </a:r>
          <a:r>
            <a:rPr lang="en-US" sz="1800" kern="1200" dirty="0"/>
            <a:t> </a:t>
          </a:r>
          <a:r>
            <a:rPr lang="en-US" sz="1800" kern="1200" dirty="0" err="1"/>
            <a:t>mit</a:t>
          </a:r>
          <a:r>
            <a:rPr lang="en-US" sz="1800" kern="1200" dirty="0"/>
            <a:t> </a:t>
          </a:r>
          <a:r>
            <a:rPr lang="en-US" sz="1800" kern="1200" dirty="0" err="1"/>
            <a:t>zweiter</a:t>
          </a:r>
          <a:r>
            <a:rPr lang="en-US" sz="1800" kern="1200" dirty="0"/>
            <a:t> </a:t>
          </a:r>
          <a:r>
            <a:rPr lang="en-US" sz="1800" kern="1200" dirty="0" err="1"/>
            <a:t>Lehrkraft</a:t>
          </a:r>
          <a:r>
            <a:rPr lang="en-US" sz="1800" kern="1200" dirty="0"/>
            <a:t> </a:t>
          </a:r>
          <a:r>
            <a:rPr lang="en-US" sz="1800" kern="1200" dirty="0" err="1"/>
            <a:t>im</a:t>
          </a:r>
          <a:r>
            <a:rPr lang="en-US" sz="1800" kern="1200" dirty="0"/>
            <a:t> </a:t>
          </a:r>
          <a:r>
            <a:rPr lang="en-US" sz="1800" kern="1200" dirty="0" err="1"/>
            <a:t>Unterricht</a:t>
          </a:r>
          <a:r>
            <a:rPr lang="en-US" sz="1800" kern="1200" dirty="0"/>
            <a:t> in Deutsch und </a:t>
          </a:r>
          <a:r>
            <a:rPr lang="en-US" sz="1800" kern="1200" dirty="0" err="1"/>
            <a:t>Mathematik</a:t>
          </a:r>
          <a:endParaRPr lang="en-US" sz="1800" kern="1200" dirty="0"/>
        </a:p>
      </dsp:txBody>
      <dsp:txXfrm>
        <a:off x="727" y="2510360"/>
        <a:ext cx="2839129" cy="1703477"/>
      </dsp:txXfrm>
    </dsp:sp>
    <dsp:sp modelId="{3A439ABC-B577-4F04-8950-F2928B900B16}">
      <dsp:nvSpPr>
        <dsp:cNvPr id="0" name=""/>
        <dsp:cNvSpPr/>
      </dsp:nvSpPr>
      <dsp:spPr>
        <a:xfrm>
          <a:off x="3123769" y="2510360"/>
          <a:ext cx="2839129" cy="17034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Intensivklasse für Kinder ohne Deutschkenntnisse</a:t>
          </a:r>
          <a:endParaRPr lang="de-DE" sz="1800" kern="1200" dirty="0"/>
        </a:p>
      </dsp:txBody>
      <dsp:txXfrm>
        <a:off x="3123769" y="2510360"/>
        <a:ext cx="2839129" cy="17034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E67A7-7C4D-4C0B-BD7A-E56E46BD1B2B}" type="datetimeFigureOut">
              <a:rPr lang="de-DE" smtClean="0"/>
              <a:t>29.11.2024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AC667-CF44-4DEE-A38C-7545616D122A}" type="slidenum">
              <a:rPr lang="de-DE" smtClean="0"/>
              <a:t>‹Nr.›</a:t>
            </a:fld>
            <a:endParaRPr lang="de-DE"/>
          </a:p>
        </p:txBody>
      </p:sp>
    </p:spTree>
    <p:extLst>
      <p:ext uri="{BB962C8B-B14F-4D97-AF65-F5344CB8AC3E}">
        <p14:creationId xmlns:p14="http://schemas.microsoft.com/office/powerpoint/2010/main" val="8021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11</a:t>
            </a:fld>
            <a:endParaRPr lang="de-DE" dirty="0"/>
          </a:p>
        </p:txBody>
      </p:sp>
    </p:spTree>
    <p:extLst>
      <p:ext uri="{BB962C8B-B14F-4D97-AF65-F5344CB8AC3E}">
        <p14:creationId xmlns:p14="http://schemas.microsoft.com/office/powerpoint/2010/main" val="360001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12</a:t>
            </a:fld>
            <a:endParaRPr lang="de-DE" dirty="0"/>
          </a:p>
        </p:txBody>
      </p:sp>
    </p:spTree>
    <p:extLst>
      <p:ext uri="{BB962C8B-B14F-4D97-AF65-F5344CB8AC3E}">
        <p14:creationId xmlns:p14="http://schemas.microsoft.com/office/powerpoint/2010/main" val="117080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13</a:t>
            </a:fld>
            <a:endParaRPr lang="de-DE" dirty="0"/>
          </a:p>
        </p:txBody>
      </p:sp>
    </p:spTree>
    <p:extLst>
      <p:ext uri="{BB962C8B-B14F-4D97-AF65-F5344CB8AC3E}">
        <p14:creationId xmlns:p14="http://schemas.microsoft.com/office/powerpoint/2010/main" val="44703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15</a:t>
            </a:fld>
            <a:endParaRPr lang="de-DE" dirty="0"/>
          </a:p>
        </p:txBody>
      </p:sp>
    </p:spTree>
    <p:extLst>
      <p:ext uri="{BB962C8B-B14F-4D97-AF65-F5344CB8AC3E}">
        <p14:creationId xmlns:p14="http://schemas.microsoft.com/office/powerpoint/2010/main" val="124936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16</a:t>
            </a:fld>
            <a:endParaRPr lang="de-DE" dirty="0"/>
          </a:p>
        </p:txBody>
      </p:sp>
    </p:spTree>
    <p:extLst>
      <p:ext uri="{BB962C8B-B14F-4D97-AF65-F5344CB8AC3E}">
        <p14:creationId xmlns:p14="http://schemas.microsoft.com/office/powerpoint/2010/main" val="3101769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810E1E9A-E921-4174-A0FC-51868D7AC568}" type="slidenum">
              <a:rPr lang="de-DE" smtClean="0"/>
              <a:t>17</a:t>
            </a:fld>
            <a:endParaRPr lang="de-DE" dirty="0"/>
          </a:p>
        </p:txBody>
      </p:sp>
    </p:spTree>
    <p:extLst>
      <p:ext uri="{BB962C8B-B14F-4D97-AF65-F5344CB8AC3E}">
        <p14:creationId xmlns:p14="http://schemas.microsoft.com/office/powerpoint/2010/main" val="1874994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2BED07-6713-92AA-40AF-AE58F4F83C7A}"/>
              </a:ext>
            </a:extLst>
          </p:cNvPr>
          <p:cNvSpPr>
            <a:spLocks noGrp="1"/>
          </p:cNvSpPr>
          <p:nvPr>
            <p:ph type="subTitle" idx="1"/>
          </p:nvPr>
        </p:nvSpPr>
        <p:spPr>
          <a:xfrm>
            <a:off x="1608406" y="4512376"/>
            <a:ext cx="8639776" cy="900190"/>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FC9EF77-BF49-E4C1-0FC7-563354777900}"/>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5" name="Footer Placeholder 4">
            <a:extLst>
              <a:ext uri="{FF2B5EF4-FFF2-40B4-BE49-F238E27FC236}">
                <a16:creationId xmlns:a16="http://schemas.microsoft.com/office/drawing/2014/main" id="{72BD5853-25AA-1C3D-EAD2-49667479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0DAD-5850-CAAE-CD25-4D6DDDFF3A18}"/>
              </a:ext>
            </a:extLst>
          </p:cNvPr>
          <p:cNvSpPr>
            <a:spLocks noGrp="1"/>
          </p:cNvSpPr>
          <p:nvPr>
            <p:ph type="sldNum" sz="quarter" idx="12"/>
          </p:nvPr>
        </p:nvSpPr>
        <p:spPr/>
        <p:txBody>
          <a:bodyPr/>
          <a:lstStyle/>
          <a:p>
            <a:fld id="{1CC2C9B9-B4B7-45CC-A7EB-16F8BADE9045}" type="slidenum">
              <a:rPr lang="en-US" smtClean="0"/>
              <a:t>‹Nr.›</a:t>
            </a:fld>
            <a:endParaRPr lang="en-US"/>
          </a:p>
        </p:txBody>
      </p:sp>
      <p:sp>
        <p:nvSpPr>
          <p:cNvPr id="2" name="Title 1">
            <a:extLst>
              <a:ext uri="{FF2B5EF4-FFF2-40B4-BE49-F238E27FC236}">
                <a16:creationId xmlns:a16="http://schemas.microsoft.com/office/drawing/2014/main" id="{534851B1-0B20-9549-0D70-886AA9D04532}"/>
              </a:ext>
            </a:extLst>
          </p:cNvPr>
          <p:cNvSpPr>
            <a:spLocks noGrp="1"/>
          </p:cNvSpPr>
          <p:nvPr>
            <p:ph type="ctrTitle"/>
          </p:nvPr>
        </p:nvSpPr>
        <p:spPr>
          <a:xfrm>
            <a:off x="1608406" y="1720884"/>
            <a:ext cx="8639775" cy="2734693"/>
          </a:xfrm>
          <a:noFill/>
        </p:spPr>
        <p:txBody>
          <a:bodyPr anchor="b">
            <a:normAutofit/>
          </a:bodyPr>
          <a:lstStyle>
            <a:lvl1pPr algn="l">
              <a:defRPr sz="3200" spc="530" baseline="0"/>
            </a:lvl1pPr>
          </a:lstStyle>
          <a:p>
            <a:r>
              <a:rPr lang="en-US" dirty="0"/>
              <a:t>Click to edit Master title style</a:t>
            </a:r>
          </a:p>
        </p:txBody>
      </p:sp>
    </p:spTree>
    <p:extLst>
      <p:ext uri="{BB962C8B-B14F-4D97-AF65-F5344CB8AC3E}">
        <p14:creationId xmlns:p14="http://schemas.microsoft.com/office/powerpoint/2010/main" val="2081213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C3AB-851A-0D2F-B3AE-5B161CFFC00A}"/>
              </a:ext>
            </a:extLst>
          </p:cNvPr>
          <p:cNvSpPr>
            <a:spLocks noGrp="1"/>
          </p:cNvSpPr>
          <p:nvPr>
            <p:ph type="title"/>
          </p:nvPr>
        </p:nvSpPr>
        <p:spPr>
          <a:xfrm>
            <a:off x="1624338" y="1255172"/>
            <a:ext cx="9297346" cy="1050707"/>
          </a:xfrm>
        </p:spPr>
        <p:txBody>
          <a:bodyPr anchor="b"/>
          <a:lstStyle/>
          <a:p>
            <a:r>
              <a:rPr lang="en-US" dirty="0"/>
              <a:t>Click to edit Master title style</a:t>
            </a:r>
          </a:p>
        </p:txBody>
      </p:sp>
      <p:sp>
        <p:nvSpPr>
          <p:cNvPr id="3" name="Vertical Text Placeholder 2">
            <a:extLst>
              <a:ext uri="{FF2B5EF4-FFF2-40B4-BE49-F238E27FC236}">
                <a16:creationId xmlns:a16="http://schemas.microsoft.com/office/drawing/2014/main" id="{0E89FD6B-3621-3904-7878-A2825C692509}"/>
              </a:ext>
            </a:extLst>
          </p:cNvPr>
          <p:cNvSpPr>
            <a:spLocks noGrp="1"/>
          </p:cNvSpPr>
          <p:nvPr>
            <p:ph type="body" orient="vert" idx="1"/>
          </p:nvPr>
        </p:nvSpPr>
        <p:spPr>
          <a:xfrm>
            <a:off x="1624338" y="2419468"/>
            <a:ext cx="9297346" cy="32543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08AE9-D8ED-ED5D-D7B0-A43811777E81}"/>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5" name="Footer Placeholder 4">
            <a:extLst>
              <a:ext uri="{FF2B5EF4-FFF2-40B4-BE49-F238E27FC236}">
                <a16:creationId xmlns:a16="http://schemas.microsoft.com/office/drawing/2014/main" id="{9A9EF98B-AC81-D122-3D05-9C4E2FE4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FB543-B138-6627-3714-12105D172AD5}"/>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49165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16D-F1A0-DDB5-A98C-A9055C93D914}"/>
              </a:ext>
            </a:extLst>
          </p:cNvPr>
          <p:cNvSpPr>
            <a:spLocks noGrp="1"/>
          </p:cNvSpPr>
          <p:nvPr>
            <p:ph type="title" orient="vert"/>
          </p:nvPr>
        </p:nvSpPr>
        <p:spPr>
          <a:xfrm>
            <a:off x="9126961" y="1414196"/>
            <a:ext cx="1817441" cy="4100602"/>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D8A548F-8DA7-C53C-1BFE-7C720CB20FA1}"/>
              </a:ext>
            </a:extLst>
          </p:cNvPr>
          <p:cNvSpPr>
            <a:spLocks noGrp="1"/>
          </p:cNvSpPr>
          <p:nvPr>
            <p:ph type="body" orient="vert" idx="1"/>
          </p:nvPr>
        </p:nvSpPr>
        <p:spPr>
          <a:xfrm>
            <a:off x="1346042" y="1414196"/>
            <a:ext cx="7780919" cy="410060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2EA2C8-1C90-25D0-8B0A-30B73CFD3EDE}"/>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5" name="Footer Placeholder 4">
            <a:extLst>
              <a:ext uri="{FF2B5EF4-FFF2-40B4-BE49-F238E27FC236}">
                <a16:creationId xmlns:a16="http://schemas.microsoft.com/office/drawing/2014/main" id="{EA6FF1A4-0404-DA2D-1EA4-828091C0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57155-0F4A-F7B7-C4A8-755572E98C2E}"/>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44655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1BE7-A53D-441E-0393-0E59412C9117}"/>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410125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CFA-45ED-71B0-EE3E-CCE6D5C19377}"/>
              </a:ext>
            </a:extLst>
          </p:cNvPr>
          <p:cNvSpPr>
            <a:spLocks noGrp="1"/>
          </p:cNvSpPr>
          <p:nvPr>
            <p:ph type="title"/>
          </p:nvPr>
        </p:nvSpPr>
        <p:spPr>
          <a:xfrm>
            <a:off x="1622474" y="2413788"/>
            <a:ext cx="8085116" cy="2737521"/>
          </a:xfrm>
        </p:spPr>
        <p:txBody>
          <a:bodyPr anchor="t">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8F37BECA-A01D-7D7A-F2A6-891EC9D22945}"/>
              </a:ext>
            </a:extLst>
          </p:cNvPr>
          <p:cNvSpPr>
            <a:spLocks noGrp="1"/>
          </p:cNvSpPr>
          <p:nvPr>
            <p:ph type="body" idx="1"/>
          </p:nvPr>
        </p:nvSpPr>
        <p:spPr>
          <a:xfrm>
            <a:off x="1622474" y="1351721"/>
            <a:ext cx="8085118" cy="993913"/>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6716478-6FAF-D420-0B87-6EABB81E887C}"/>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5" name="Footer Placeholder 4">
            <a:extLst>
              <a:ext uri="{FF2B5EF4-FFF2-40B4-BE49-F238E27FC236}">
                <a16:creationId xmlns:a16="http://schemas.microsoft.com/office/drawing/2014/main" id="{87C4289B-CB0D-8AFC-7C02-F755C0DC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71E4-8A9E-2A30-D7FE-B3505124BB9D}"/>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313530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941-C3A7-545F-8046-C7A9AC80300E}"/>
              </a:ext>
            </a:extLst>
          </p:cNvPr>
          <p:cNvSpPr>
            <a:spLocks noGrp="1"/>
          </p:cNvSpPr>
          <p:nvPr>
            <p:ph type="title"/>
          </p:nvPr>
        </p:nvSpPr>
        <p:spPr>
          <a:xfrm>
            <a:off x="1615817" y="1272209"/>
            <a:ext cx="9164725" cy="1033670"/>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41BD4277-CFAE-EEF6-3346-61F06D5A3945}"/>
              </a:ext>
            </a:extLst>
          </p:cNvPr>
          <p:cNvSpPr>
            <a:spLocks noGrp="1"/>
          </p:cNvSpPr>
          <p:nvPr>
            <p:ph sz="half" idx="1"/>
          </p:nvPr>
        </p:nvSpPr>
        <p:spPr>
          <a:xfrm>
            <a:off x="1615817" y="2425148"/>
            <a:ext cx="4188635" cy="31606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543384-699D-84FC-C8B5-7BDE49BB4478}"/>
              </a:ext>
            </a:extLst>
          </p:cNvPr>
          <p:cNvSpPr>
            <a:spLocks noGrp="1"/>
          </p:cNvSpPr>
          <p:nvPr>
            <p:ph sz="half" idx="2"/>
          </p:nvPr>
        </p:nvSpPr>
        <p:spPr>
          <a:xfrm>
            <a:off x="6371355" y="2425148"/>
            <a:ext cx="4188635" cy="3160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A49386-AFC8-03DA-4563-07B0A0119B1C}"/>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6" name="Footer Placeholder 5">
            <a:extLst>
              <a:ext uri="{FF2B5EF4-FFF2-40B4-BE49-F238E27FC236}">
                <a16:creationId xmlns:a16="http://schemas.microsoft.com/office/drawing/2014/main" id="{23AED60A-7704-31D9-7D4D-65C635E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927DA-3B5E-13B8-0BA8-5DCFF001E05E}"/>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46357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B55A-280B-BDCB-F966-8578DDE741DC}"/>
              </a:ext>
            </a:extLst>
          </p:cNvPr>
          <p:cNvSpPr>
            <a:spLocks noGrp="1"/>
          </p:cNvSpPr>
          <p:nvPr>
            <p:ph type="title"/>
          </p:nvPr>
        </p:nvSpPr>
        <p:spPr>
          <a:xfrm>
            <a:off x="1017442" y="600817"/>
            <a:ext cx="10079497" cy="1168706"/>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0C76EA03-7008-14AB-547B-E66EA4EC968F}"/>
              </a:ext>
            </a:extLst>
          </p:cNvPr>
          <p:cNvSpPr>
            <a:spLocks noGrp="1"/>
          </p:cNvSpPr>
          <p:nvPr>
            <p:ph type="body" idx="1"/>
          </p:nvPr>
        </p:nvSpPr>
        <p:spPr>
          <a:xfrm>
            <a:off x="1017442" y="1798488"/>
            <a:ext cx="4599587" cy="66849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D629F56-D2C8-71FE-FA59-002819D51856}"/>
              </a:ext>
            </a:extLst>
          </p:cNvPr>
          <p:cNvSpPr>
            <a:spLocks noGrp="1"/>
          </p:cNvSpPr>
          <p:nvPr>
            <p:ph sz="half" idx="2"/>
          </p:nvPr>
        </p:nvSpPr>
        <p:spPr>
          <a:xfrm>
            <a:off x="1017442" y="2777279"/>
            <a:ext cx="4599587" cy="3276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2524D2-CA8D-75F3-D089-C2F0E20D4759}"/>
              </a:ext>
            </a:extLst>
          </p:cNvPr>
          <p:cNvSpPr>
            <a:spLocks noGrp="1"/>
          </p:cNvSpPr>
          <p:nvPr>
            <p:ph type="body" sz="quarter" idx="3"/>
          </p:nvPr>
        </p:nvSpPr>
        <p:spPr>
          <a:xfrm>
            <a:off x="6497352" y="1798488"/>
            <a:ext cx="4599588" cy="66849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E99B0E3-5AE5-0516-27BF-9F246137FE03}"/>
              </a:ext>
            </a:extLst>
          </p:cNvPr>
          <p:cNvSpPr>
            <a:spLocks noGrp="1"/>
          </p:cNvSpPr>
          <p:nvPr>
            <p:ph sz="quarter" idx="4"/>
          </p:nvPr>
        </p:nvSpPr>
        <p:spPr>
          <a:xfrm>
            <a:off x="6497352" y="2777279"/>
            <a:ext cx="4599588" cy="3276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7B319A7-6048-4735-B2AC-6D6043F1461A}"/>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8" name="Footer Placeholder 7">
            <a:extLst>
              <a:ext uri="{FF2B5EF4-FFF2-40B4-BE49-F238E27FC236}">
                <a16:creationId xmlns:a16="http://schemas.microsoft.com/office/drawing/2014/main" id="{6515F875-F23E-D0D2-9115-CD494FDA00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4F88F-F488-D9D5-CF99-AA1750AAFC39}"/>
              </a:ext>
            </a:extLst>
          </p:cNvPr>
          <p:cNvSpPr>
            <a:spLocks noGrp="1"/>
          </p:cNvSpPr>
          <p:nvPr>
            <p:ph type="sldNum" sz="quarter" idx="12"/>
          </p:nvPr>
        </p:nvSpPr>
        <p:spPr/>
        <p:txBody>
          <a:bodyPr/>
          <a:lstStyle/>
          <a:p>
            <a:fld id="{1CC2C9B9-B4B7-45CC-A7EB-16F8BADE9045}" type="slidenum">
              <a:rPr lang="en-US" smtClean="0"/>
              <a:t>‹Nr.›</a:t>
            </a:fld>
            <a:endParaRPr lang="en-US"/>
          </a:p>
        </p:txBody>
      </p:sp>
      <p:cxnSp>
        <p:nvCxnSpPr>
          <p:cNvPr id="13" name="Straight Connector 12">
            <a:extLst>
              <a:ext uri="{FF2B5EF4-FFF2-40B4-BE49-F238E27FC236}">
                <a16:creationId xmlns:a16="http://schemas.microsoft.com/office/drawing/2014/main" id="{B5094593-EFC2-EEEF-74CD-BD00F4132A94}"/>
              </a:ext>
            </a:extLst>
          </p:cNvPr>
          <p:cNvCxnSpPr>
            <a:cxnSpLocks/>
          </p:cNvCxnSpPr>
          <p:nvPr/>
        </p:nvCxnSpPr>
        <p:spPr>
          <a:xfrm>
            <a:off x="6571185" y="2593591"/>
            <a:ext cx="4525755"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51F6D-436C-FA47-8CD1-2C10E735764A}"/>
              </a:ext>
            </a:extLst>
          </p:cNvPr>
          <p:cNvCxnSpPr>
            <a:cxnSpLocks/>
          </p:cNvCxnSpPr>
          <p:nvPr/>
        </p:nvCxnSpPr>
        <p:spPr>
          <a:xfrm>
            <a:off x="1107503" y="2593591"/>
            <a:ext cx="4509526"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21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1B86-9261-4E82-EF65-30F78154E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3A5E84-E43B-20AE-E80D-47CB0B07BD7B}"/>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4" name="Footer Placeholder 3">
            <a:extLst>
              <a:ext uri="{FF2B5EF4-FFF2-40B4-BE49-F238E27FC236}">
                <a16:creationId xmlns:a16="http://schemas.microsoft.com/office/drawing/2014/main" id="{2AFF5797-14F1-9FEB-247C-0E325AF74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5D7AF-1489-8F93-4828-0AE784B8BA8F}"/>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389597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CAF1C-8901-AE05-E52C-D5B95941055B}"/>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3" name="Footer Placeholder 2">
            <a:extLst>
              <a:ext uri="{FF2B5EF4-FFF2-40B4-BE49-F238E27FC236}">
                <a16:creationId xmlns:a16="http://schemas.microsoft.com/office/drawing/2014/main" id="{E1CD4F90-2973-4FE2-6C2C-5C2AC5C5A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50414B-A7EC-0C14-EFD2-29C5582CC184}"/>
              </a:ext>
            </a:extLst>
          </p:cNvPr>
          <p:cNvSpPr>
            <a:spLocks noGrp="1"/>
          </p:cNvSpPr>
          <p:nvPr>
            <p:ph type="sldNum" sz="quarter" idx="12"/>
          </p:nvPr>
        </p:nvSpPr>
        <p:spPr/>
        <p:txBody>
          <a:bodyPr/>
          <a:lstStyle/>
          <a:p>
            <a:fld id="{1CC2C9B9-B4B7-45CC-A7EB-16F8BADE9045}" type="slidenum">
              <a:rPr lang="en-US" smtClean="0"/>
              <a:t>‹Nr.›</a:t>
            </a:fld>
            <a:endParaRPr lang="en-US"/>
          </a:p>
        </p:txBody>
      </p:sp>
    </p:spTree>
    <p:extLst>
      <p:ext uri="{BB962C8B-B14F-4D97-AF65-F5344CB8AC3E}">
        <p14:creationId xmlns:p14="http://schemas.microsoft.com/office/powerpoint/2010/main" val="105843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78C7-A764-C5E4-A6A4-DC5B1B3537FB}"/>
              </a:ext>
            </a:extLst>
          </p:cNvPr>
          <p:cNvSpPr>
            <a:spLocks noGrp="1"/>
          </p:cNvSpPr>
          <p:nvPr>
            <p:ph type="title"/>
          </p:nvPr>
        </p:nvSpPr>
        <p:spPr>
          <a:xfrm>
            <a:off x="1380121" y="1391478"/>
            <a:ext cx="3288432" cy="1951414"/>
          </a:xfrm>
        </p:spPr>
        <p:txBody>
          <a:bodyPr anchor="t">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27DFE178-4B5D-413B-6583-AB81E8D04180}"/>
              </a:ext>
            </a:extLst>
          </p:cNvPr>
          <p:cNvSpPr>
            <a:spLocks noGrp="1"/>
          </p:cNvSpPr>
          <p:nvPr>
            <p:ph idx="1"/>
          </p:nvPr>
        </p:nvSpPr>
        <p:spPr>
          <a:xfrm>
            <a:off x="6003235" y="920080"/>
            <a:ext cx="5312467" cy="502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DB92F6D-71AB-9630-9DBE-46041C50C79A}"/>
              </a:ext>
            </a:extLst>
          </p:cNvPr>
          <p:cNvSpPr>
            <a:spLocks noGrp="1"/>
          </p:cNvSpPr>
          <p:nvPr>
            <p:ph type="body" sz="half" idx="2"/>
          </p:nvPr>
        </p:nvSpPr>
        <p:spPr>
          <a:xfrm>
            <a:off x="1380121" y="3566727"/>
            <a:ext cx="3288432" cy="1766325"/>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0FEAAD1-C919-6E2E-32D2-E199025FB8F9}"/>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6" name="Footer Placeholder 5">
            <a:extLst>
              <a:ext uri="{FF2B5EF4-FFF2-40B4-BE49-F238E27FC236}">
                <a16:creationId xmlns:a16="http://schemas.microsoft.com/office/drawing/2014/main" id="{5288B5D8-E15B-BE38-2A89-BD0F02E1A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ECC26-B78C-4CBD-6883-97E80D3E5165}"/>
              </a:ext>
            </a:extLst>
          </p:cNvPr>
          <p:cNvSpPr>
            <a:spLocks noGrp="1"/>
          </p:cNvSpPr>
          <p:nvPr>
            <p:ph type="sldNum" sz="quarter" idx="12"/>
          </p:nvPr>
        </p:nvSpPr>
        <p:spPr/>
        <p:txBody>
          <a:bodyPr/>
          <a:lstStyle/>
          <a:p>
            <a:fld id="{1CC2C9B9-B4B7-45CC-A7EB-16F8BADE9045}" type="slidenum">
              <a:rPr lang="en-US" smtClean="0"/>
              <a:t>‹Nr.›</a:t>
            </a:fld>
            <a:endParaRPr lang="en-US"/>
          </a:p>
        </p:txBody>
      </p:sp>
      <p:sp>
        <p:nvSpPr>
          <p:cNvPr id="11" name="Rectangle 10">
            <a:extLst>
              <a:ext uri="{FF2B5EF4-FFF2-40B4-BE49-F238E27FC236}">
                <a16:creationId xmlns:a16="http://schemas.microsoft.com/office/drawing/2014/main" id="{96AAC029-BE5C-900C-E7D2-DE6E31789D1E}"/>
              </a:ext>
              <a:ext uri="{C183D7F6-B498-43B3-948B-1728B52AA6E4}">
                <adec:decorative xmlns:adec="http://schemas.microsoft.com/office/drawing/2017/decorative" val="1"/>
              </a:ext>
            </a:extLst>
          </p:cNvPr>
          <p:cNvSpPr/>
          <p:nvPr/>
        </p:nvSpPr>
        <p:spPr>
          <a:xfrm>
            <a:off x="933198" y="931857"/>
            <a:ext cx="4305523"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42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4EAA-30F7-390A-C77C-2E5BD8218BC0}"/>
              </a:ext>
            </a:extLst>
          </p:cNvPr>
          <p:cNvSpPr>
            <a:spLocks noGrp="1"/>
          </p:cNvSpPr>
          <p:nvPr>
            <p:ph type="title"/>
          </p:nvPr>
        </p:nvSpPr>
        <p:spPr>
          <a:xfrm>
            <a:off x="1380120" y="1391478"/>
            <a:ext cx="3322510" cy="2037522"/>
          </a:xfrm>
        </p:spPr>
        <p:txBody>
          <a:bodyPr anchor="t">
            <a:normAutofit/>
          </a:bodyPr>
          <a:lstStyle>
            <a:lvl1pPr>
              <a:defRPr sz="2400"/>
            </a:lvl1pPr>
          </a:lstStyle>
          <a:p>
            <a:r>
              <a:rPr lang="en-US" dirty="0"/>
              <a:t>Click to edit Master title style</a:t>
            </a:r>
          </a:p>
        </p:txBody>
      </p:sp>
      <p:sp useBgFill="1">
        <p:nvSpPr>
          <p:cNvPr id="3" name="Picture Placeholder 2">
            <a:extLst>
              <a:ext uri="{FF2B5EF4-FFF2-40B4-BE49-F238E27FC236}">
                <a16:creationId xmlns:a16="http://schemas.microsoft.com/office/drawing/2014/main" id="{513A1C34-81AC-D534-67B1-42721228935F}"/>
              </a:ext>
            </a:extLst>
          </p:cNvPr>
          <p:cNvSpPr>
            <a:spLocks noGrp="1"/>
          </p:cNvSpPr>
          <p:nvPr>
            <p:ph type="pic" idx="1"/>
          </p:nvPr>
        </p:nvSpPr>
        <p:spPr>
          <a:xfrm>
            <a:off x="5907143" y="931857"/>
            <a:ext cx="5351659" cy="49963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E1012D-3524-26C6-64C1-8CE6E7A9A29B}"/>
              </a:ext>
            </a:extLst>
          </p:cNvPr>
          <p:cNvSpPr>
            <a:spLocks noGrp="1"/>
          </p:cNvSpPr>
          <p:nvPr>
            <p:ph type="body" sz="half" idx="2"/>
          </p:nvPr>
        </p:nvSpPr>
        <p:spPr>
          <a:xfrm>
            <a:off x="1380120" y="3742792"/>
            <a:ext cx="3322510" cy="1590261"/>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8FA6D7-1BE0-F14D-A2F7-4836180BC3B9}"/>
              </a:ext>
            </a:extLst>
          </p:cNvPr>
          <p:cNvSpPr>
            <a:spLocks noGrp="1"/>
          </p:cNvSpPr>
          <p:nvPr>
            <p:ph type="dt" sz="half" idx="10"/>
          </p:nvPr>
        </p:nvSpPr>
        <p:spPr/>
        <p:txBody>
          <a:bodyPr/>
          <a:lstStyle/>
          <a:p>
            <a:fld id="{E7736193-EDE3-4BB5-AE5F-E6E5472AB8BE}" type="datetimeFigureOut">
              <a:rPr lang="en-US" smtClean="0"/>
              <a:t>11/29/2024</a:t>
            </a:fld>
            <a:endParaRPr lang="en-US"/>
          </a:p>
        </p:txBody>
      </p:sp>
      <p:sp>
        <p:nvSpPr>
          <p:cNvPr id="6" name="Footer Placeholder 5">
            <a:extLst>
              <a:ext uri="{FF2B5EF4-FFF2-40B4-BE49-F238E27FC236}">
                <a16:creationId xmlns:a16="http://schemas.microsoft.com/office/drawing/2014/main" id="{0556B5AC-3F20-FDC1-D579-7C4C6B4ED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74ACA-1D54-81FA-70B1-31AB3011B3C6}"/>
              </a:ext>
            </a:extLst>
          </p:cNvPr>
          <p:cNvSpPr>
            <a:spLocks noGrp="1"/>
          </p:cNvSpPr>
          <p:nvPr>
            <p:ph type="sldNum" sz="quarter" idx="12"/>
          </p:nvPr>
        </p:nvSpPr>
        <p:spPr/>
        <p:txBody>
          <a:bodyPr/>
          <a:lstStyle/>
          <a:p>
            <a:fld id="{1CC2C9B9-B4B7-45CC-A7EB-16F8BADE9045}" type="slidenum">
              <a:rPr lang="en-US" smtClean="0"/>
              <a:t>‹Nr.›</a:t>
            </a:fld>
            <a:endParaRPr lang="en-US"/>
          </a:p>
        </p:txBody>
      </p:sp>
      <p:sp>
        <p:nvSpPr>
          <p:cNvPr id="9" name="Rectangle 8">
            <a:extLst>
              <a:ext uri="{FF2B5EF4-FFF2-40B4-BE49-F238E27FC236}">
                <a16:creationId xmlns:a16="http://schemas.microsoft.com/office/drawing/2014/main" id="{4DD8EE65-D4F9-418A-1628-F5DFD3DBA24E}"/>
              </a:ext>
              <a:ext uri="{C183D7F6-B498-43B3-948B-1728B52AA6E4}">
                <adec:decorative xmlns:adec="http://schemas.microsoft.com/office/drawing/2017/decorative" val="1"/>
              </a:ext>
            </a:extLst>
          </p:cNvPr>
          <p:cNvSpPr/>
          <p:nvPr/>
        </p:nvSpPr>
        <p:spPr>
          <a:xfrm>
            <a:off x="933198" y="931857"/>
            <a:ext cx="4305523"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30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92104-6F24-CD50-F55E-22A55084DDC9}"/>
              </a:ext>
            </a:extLst>
          </p:cNvPr>
          <p:cNvSpPr>
            <a:spLocks noGrp="1"/>
          </p:cNvSpPr>
          <p:nvPr>
            <p:ph type="title"/>
          </p:nvPr>
        </p:nvSpPr>
        <p:spPr>
          <a:xfrm>
            <a:off x="1620442" y="1233199"/>
            <a:ext cx="8977511" cy="10738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1059CB-D00E-398D-E4D9-59792FC40A4C}"/>
              </a:ext>
            </a:extLst>
          </p:cNvPr>
          <p:cNvSpPr>
            <a:spLocks noGrp="1"/>
          </p:cNvSpPr>
          <p:nvPr>
            <p:ph type="body" idx="1"/>
          </p:nvPr>
        </p:nvSpPr>
        <p:spPr>
          <a:xfrm>
            <a:off x="1620444" y="2419639"/>
            <a:ext cx="8977509" cy="3141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8DFBC38-D897-7CBE-AC89-A95A2222D7C8}"/>
              </a:ext>
            </a:extLst>
          </p:cNvPr>
          <p:cNvSpPr>
            <a:spLocks noGrp="1"/>
          </p:cNvSpPr>
          <p:nvPr>
            <p:ph type="dt" sz="half" idx="2"/>
          </p:nvPr>
        </p:nvSpPr>
        <p:spPr>
          <a:xfrm>
            <a:off x="847726" y="6199188"/>
            <a:ext cx="2743200" cy="365125"/>
          </a:xfrm>
          <a:prstGeom prst="rect">
            <a:avLst/>
          </a:prstGeom>
        </p:spPr>
        <p:txBody>
          <a:bodyPr vert="horz" lIns="91440" tIns="45720" rIns="91440" bIns="45720" rtlCol="0" anchor="ctr"/>
          <a:lstStyle>
            <a:lvl1pPr algn="l">
              <a:defRPr sz="1050">
                <a:solidFill>
                  <a:schemeClr val="tx1"/>
                </a:solidFill>
                <a:latin typeface="+mn-lt"/>
              </a:defRPr>
            </a:lvl1pPr>
          </a:lstStyle>
          <a:p>
            <a:fld id="{E7736193-EDE3-4BB5-AE5F-E6E5472AB8BE}" type="datetimeFigureOut">
              <a:rPr lang="en-US" smtClean="0"/>
              <a:t>11/29/2024</a:t>
            </a:fld>
            <a:endParaRPr lang="en-US"/>
          </a:p>
        </p:txBody>
      </p:sp>
      <p:sp>
        <p:nvSpPr>
          <p:cNvPr id="5" name="Footer Placeholder 4">
            <a:extLst>
              <a:ext uri="{FF2B5EF4-FFF2-40B4-BE49-F238E27FC236}">
                <a16:creationId xmlns:a16="http://schemas.microsoft.com/office/drawing/2014/main" id="{E6728008-2A03-D518-4A75-30816EB0D198}"/>
              </a:ext>
            </a:extLst>
          </p:cNvPr>
          <p:cNvSpPr>
            <a:spLocks noGrp="1"/>
          </p:cNvSpPr>
          <p:nvPr>
            <p:ph type="ftr" sz="quarter" idx="3"/>
          </p:nvPr>
        </p:nvSpPr>
        <p:spPr>
          <a:xfrm>
            <a:off x="7286625" y="6199188"/>
            <a:ext cx="3409951" cy="365125"/>
          </a:xfrm>
          <a:prstGeom prst="rect">
            <a:avLst/>
          </a:prstGeom>
        </p:spPr>
        <p:txBody>
          <a:bodyPr vert="horz" lIns="91440" tIns="45720" rIns="91440" bIns="45720" rtlCol="0" anchor="ctr"/>
          <a:lstStyle>
            <a:lvl1pPr algn="r">
              <a:defRPr sz="105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F3691D49-2BD8-1C36-B43A-CF2F9177769B}"/>
              </a:ext>
            </a:extLst>
          </p:cNvPr>
          <p:cNvSpPr>
            <a:spLocks noGrp="1"/>
          </p:cNvSpPr>
          <p:nvPr>
            <p:ph type="sldNum" sz="quarter" idx="4"/>
          </p:nvPr>
        </p:nvSpPr>
        <p:spPr>
          <a:xfrm>
            <a:off x="10696577" y="6199188"/>
            <a:ext cx="619125" cy="365125"/>
          </a:xfrm>
          <a:prstGeom prst="rect">
            <a:avLst/>
          </a:prstGeom>
        </p:spPr>
        <p:txBody>
          <a:bodyPr vert="horz" lIns="91440" tIns="45720" rIns="91440" bIns="45720" rtlCol="0" anchor="ctr"/>
          <a:lstStyle>
            <a:lvl1pPr algn="r">
              <a:defRPr sz="1050">
                <a:solidFill>
                  <a:schemeClr val="tx1"/>
                </a:solidFill>
                <a:latin typeface="+mn-lt"/>
              </a:defRPr>
            </a:lvl1pPr>
          </a:lstStyle>
          <a:p>
            <a:fld id="{1CC2C9B9-B4B7-45CC-A7EB-16F8BADE9045}" type="slidenum">
              <a:rPr lang="en-US" smtClean="0"/>
              <a:t>‹Nr.›</a:t>
            </a:fld>
            <a:endParaRPr lang="en-US"/>
          </a:p>
        </p:txBody>
      </p:sp>
      <p:sp>
        <p:nvSpPr>
          <p:cNvPr id="8" name="Rectangle 7">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0268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120000"/>
        </a:lnSpc>
        <a:spcBef>
          <a:spcPct val="0"/>
        </a:spcBef>
        <a:buNone/>
        <a:defRPr sz="2800" b="1" kern="1200" cap="all" spc="5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verwaltung@aueschule-dietzenbach.d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teamwork-co-workers-office-business-383939/"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web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de-de/foto/liebe-bett-schlafzimmer-beziehung-4545152/"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65735658-270A-8D75-091E-AFB444A3D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9">
            <a:extLst>
              <a:ext uri="{FF2B5EF4-FFF2-40B4-BE49-F238E27FC236}">
                <a16:creationId xmlns:a16="http://schemas.microsoft.com/office/drawing/2014/main" id="{97081EE3-B6BE-9584-F5AF-E5F6484DA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4530C319-FD3C-DB7D-1503-EC5619F1089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5413" b="9587"/>
          <a:stretch/>
        </p:blipFill>
        <p:spPr>
          <a:xfrm>
            <a:off x="20" y="10"/>
            <a:ext cx="12191980" cy="6857990"/>
          </a:xfrm>
          <a:prstGeom prst="rect">
            <a:avLst/>
          </a:prstGeom>
        </p:spPr>
      </p:pic>
      <p:sp>
        <p:nvSpPr>
          <p:cNvPr id="22" name="Freeform: Shape 21">
            <a:extLst>
              <a:ext uri="{FF2B5EF4-FFF2-40B4-BE49-F238E27FC236}">
                <a16:creationId xmlns:a16="http://schemas.microsoft.com/office/drawing/2014/main" id="{4711BF64-C99B-2F90-ADA1-0C08F9BE8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34286" y="934038"/>
            <a:ext cx="4316884" cy="4991433"/>
          </a:xfrm>
          <a:custGeom>
            <a:avLst/>
            <a:gdLst>
              <a:gd name="connsiteX0" fmla="*/ 0 w 9985794"/>
              <a:gd name="connsiteY0" fmla="*/ 0 h 4920343"/>
              <a:gd name="connsiteX1" fmla="*/ 9985794 w 9985794"/>
              <a:gd name="connsiteY1" fmla="*/ 0 h 4920343"/>
              <a:gd name="connsiteX2" fmla="*/ 9985794 w 9985794"/>
              <a:gd name="connsiteY2" fmla="*/ 4920343 h 4920343"/>
              <a:gd name="connsiteX3" fmla="*/ 0 w 9985794"/>
              <a:gd name="connsiteY3" fmla="*/ 4920343 h 4920343"/>
              <a:gd name="connsiteX4" fmla="*/ 0 w 9985794"/>
              <a:gd name="connsiteY4" fmla="*/ 4119525 h 4920343"/>
              <a:gd name="connsiteX5" fmla="*/ 4905554 w 9985794"/>
              <a:gd name="connsiteY5" fmla="*/ 4119525 h 4920343"/>
              <a:gd name="connsiteX6" fmla="*/ 4905554 w 9985794"/>
              <a:gd name="connsiteY6" fmla="*/ 1451087 h 4920343"/>
              <a:gd name="connsiteX7" fmla="*/ 0 w 9985794"/>
              <a:gd name="connsiteY7" fmla="*/ 1451087 h 4920343"/>
              <a:gd name="connsiteX0" fmla="*/ 4905554 w 9985794"/>
              <a:gd name="connsiteY0" fmla="*/ 4119525 h 4920343"/>
              <a:gd name="connsiteX1" fmla="*/ 4905554 w 9985794"/>
              <a:gd name="connsiteY1" fmla="*/ 1451087 h 4920343"/>
              <a:gd name="connsiteX2" fmla="*/ 0 w 9985794"/>
              <a:gd name="connsiteY2" fmla="*/ 1451087 h 4920343"/>
              <a:gd name="connsiteX3" fmla="*/ 0 w 9985794"/>
              <a:gd name="connsiteY3" fmla="*/ 0 h 4920343"/>
              <a:gd name="connsiteX4" fmla="*/ 9985794 w 9985794"/>
              <a:gd name="connsiteY4" fmla="*/ 0 h 4920343"/>
              <a:gd name="connsiteX5" fmla="*/ 9985794 w 9985794"/>
              <a:gd name="connsiteY5" fmla="*/ 4920343 h 4920343"/>
              <a:gd name="connsiteX6" fmla="*/ 0 w 9985794"/>
              <a:gd name="connsiteY6" fmla="*/ 4920343 h 4920343"/>
              <a:gd name="connsiteX7" fmla="*/ 0 w 9985794"/>
              <a:gd name="connsiteY7" fmla="*/ 4119525 h 4920343"/>
              <a:gd name="connsiteX8" fmla="*/ 4996994 w 9985794"/>
              <a:gd name="connsiteY8" fmla="*/ 4210965 h 4920343"/>
              <a:gd name="connsiteX0" fmla="*/ 4905554 w 9985794"/>
              <a:gd name="connsiteY0" fmla="*/ 4119525 h 4920343"/>
              <a:gd name="connsiteX1" fmla="*/ 4905554 w 9985794"/>
              <a:gd name="connsiteY1" fmla="*/ 1451087 h 4920343"/>
              <a:gd name="connsiteX2" fmla="*/ 0 w 9985794"/>
              <a:gd name="connsiteY2" fmla="*/ 1451087 h 4920343"/>
              <a:gd name="connsiteX3" fmla="*/ 0 w 9985794"/>
              <a:gd name="connsiteY3" fmla="*/ 0 h 4920343"/>
              <a:gd name="connsiteX4" fmla="*/ 9985794 w 9985794"/>
              <a:gd name="connsiteY4" fmla="*/ 0 h 4920343"/>
              <a:gd name="connsiteX5" fmla="*/ 9985794 w 9985794"/>
              <a:gd name="connsiteY5" fmla="*/ 4920343 h 4920343"/>
              <a:gd name="connsiteX6" fmla="*/ 0 w 9985794"/>
              <a:gd name="connsiteY6" fmla="*/ 4920343 h 4920343"/>
              <a:gd name="connsiteX7" fmla="*/ 0 w 9985794"/>
              <a:gd name="connsiteY7" fmla="*/ 4119525 h 4920343"/>
              <a:gd name="connsiteX0" fmla="*/ 4905554 w 9985794"/>
              <a:gd name="connsiteY0" fmla="*/ 1451087 h 4920343"/>
              <a:gd name="connsiteX1" fmla="*/ 0 w 9985794"/>
              <a:gd name="connsiteY1" fmla="*/ 1451087 h 4920343"/>
              <a:gd name="connsiteX2" fmla="*/ 0 w 9985794"/>
              <a:gd name="connsiteY2" fmla="*/ 0 h 4920343"/>
              <a:gd name="connsiteX3" fmla="*/ 9985794 w 9985794"/>
              <a:gd name="connsiteY3" fmla="*/ 0 h 4920343"/>
              <a:gd name="connsiteX4" fmla="*/ 9985794 w 9985794"/>
              <a:gd name="connsiteY4" fmla="*/ 4920343 h 4920343"/>
              <a:gd name="connsiteX5" fmla="*/ 0 w 9985794"/>
              <a:gd name="connsiteY5" fmla="*/ 4920343 h 4920343"/>
              <a:gd name="connsiteX6" fmla="*/ 0 w 9985794"/>
              <a:gd name="connsiteY6" fmla="*/ 4119525 h 4920343"/>
              <a:gd name="connsiteX0" fmla="*/ 0 w 9985794"/>
              <a:gd name="connsiteY0" fmla="*/ 1451087 h 4920343"/>
              <a:gd name="connsiteX1" fmla="*/ 0 w 9985794"/>
              <a:gd name="connsiteY1" fmla="*/ 0 h 4920343"/>
              <a:gd name="connsiteX2" fmla="*/ 9985794 w 9985794"/>
              <a:gd name="connsiteY2" fmla="*/ 0 h 4920343"/>
              <a:gd name="connsiteX3" fmla="*/ 9985794 w 9985794"/>
              <a:gd name="connsiteY3" fmla="*/ 4920343 h 4920343"/>
              <a:gd name="connsiteX4" fmla="*/ 0 w 9985794"/>
              <a:gd name="connsiteY4" fmla="*/ 4920343 h 4920343"/>
              <a:gd name="connsiteX5" fmla="*/ 0 w 9985794"/>
              <a:gd name="connsiteY5" fmla="*/ 4119525 h 4920343"/>
              <a:gd name="connsiteX0" fmla="*/ 0 w 10019371"/>
              <a:gd name="connsiteY0" fmla="*/ 1655069 h 4920343"/>
              <a:gd name="connsiteX1" fmla="*/ 33577 w 10019371"/>
              <a:gd name="connsiteY1" fmla="*/ 0 h 4920343"/>
              <a:gd name="connsiteX2" fmla="*/ 10019371 w 10019371"/>
              <a:gd name="connsiteY2" fmla="*/ 0 h 4920343"/>
              <a:gd name="connsiteX3" fmla="*/ 10019371 w 10019371"/>
              <a:gd name="connsiteY3" fmla="*/ 4920343 h 4920343"/>
              <a:gd name="connsiteX4" fmla="*/ 33577 w 10019371"/>
              <a:gd name="connsiteY4" fmla="*/ 4920343 h 4920343"/>
              <a:gd name="connsiteX5" fmla="*/ 33577 w 10019371"/>
              <a:gd name="connsiteY5" fmla="*/ 4119525 h 4920343"/>
              <a:gd name="connsiteX0" fmla="*/ 0 w 9991028"/>
              <a:gd name="connsiteY0" fmla="*/ 1645173 h 4920343"/>
              <a:gd name="connsiteX1" fmla="*/ 5234 w 9991028"/>
              <a:gd name="connsiteY1" fmla="*/ 0 h 4920343"/>
              <a:gd name="connsiteX2" fmla="*/ 9991028 w 9991028"/>
              <a:gd name="connsiteY2" fmla="*/ 0 h 4920343"/>
              <a:gd name="connsiteX3" fmla="*/ 9991028 w 9991028"/>
              <a:gd name="connsiteY3" fmla="*/ 4920343 h 4920343"/>
              <a:gd name="connsiteX4" fmla="*/ 5234 w 9991028"/>
              <a:gd name="connsiteY4" fmla="*/ 4920343 h 4920343"/>
              <a:gd name="connsiteX5" fmla="*/ 5234 w 9991028"/>
              <a:gd name="connsiteY5" fmla="*/ 4119525 h 4920343"/>
              <a:gd name="connsiteX0" fmla="*/ 59 w 9986364"/>
              <a:gd name="connsiteY0" fmla="*/ 1639236 h 4920343"/>
              <a:gd name="connsiteX1" fmla="*/ 570 w 9986364"/>
              <a:gd name="connsiteY1" fmla="*/ 0 h 4920343"/>
              <a:gd name="connsiteX2" fmla="*/ 9986364 w 9986364"/>
              <a:gd name="connsiteY2" fmla="*/ 0 h 4920343"/>
              <a:gd name="connsiteX3" fmla="*/ 9986364 w 9986364"/>
              <a:gd name="connsiteY3" fmla="*/ 4920343 h 4920343"/>
              <a:gd name="connsiteX4" fmla="*/ 570 w 9986364"/>
              <a:gd name="connsiteY4" fmla="*/ 4920343 h 4920343"/>
              <a:gd name="connsiteX5" fmla="*/ 570 w 9986364"/>
              <a:gd name="connsiteY5" fmla="*/ 4119525 h 4920343"/>
              <a:gd name="connsiteX0" fmla="*/ 60 w 9986364"/>
              <a:gd name="connsiteY0" fmla="*/ 1847740 h 4920343"/>
              <a:gd name="connsiteX1" fmla="*/ 570 w 9986364"/>
              <a:gd name="connsiteY1" fmla="*/ 0 h 4920343"/>
              <a:gd name="connsiteX2" fmla="*/ 9986364 w 9986364"/>
              <a:gd name="connsiteY2" fmla="*/ 0 h 4920343"/>
              <a:gd name="connsiteX3" fmla="*/ 9986364 w 9986364"/>
              <a:gd name="connsiteY3" fmla="*/ 4920343 h 4920343"/>
              <a:gd name="connsiteX4" fmla="*/ 570 w 9986364"/>
              <a:gd name="connsiteY4" fmla="*/ 4920343 h 4920343"/>
              <a:gd name="connsiteX5" fmla="*/ 570 w 9986364"/>
              <a:gd name="connsiteY5" fmla="*/ 4119525 h 4920343"/>
              <a:gd name="connsiteX0" fmla="*/ 11626 w 9985937"/>
              <a:gd name="connsiteY0" fmla="*/ 1797498 h 4920343"/>
              <a:gd name="connsiteX1" fmla="*/ 143 w 9985937"/>
              <a:gd name="connsiteY1" fmla="*/ 0 h 4920343"/>
              <a:gd name="connsiteX2" fmla="*/ 9985937 w 9985937"/>
              <a:gd name="connsiteY2" fmla="*/ 0 h 4920343"/>
              <a:gd name="connsiteX3" fmla="*/ 9985937 w 9985937"/>
              <a:gd name="connsiteY3" fmla="*/ 4920343 h 4920343"/>
              <a:gd name="connsiteX4" fmla="*/ 143 w 9985937"/>
              <a:gd name="connsiteY4" fmla="*/ 4920343 h 4920343"/>
              <a:gd name="connsiteX5" fmla="*/ 143 w 9985937"/>
              <a:gd name="connsiteY5" fmla="*/ 4119525 h 4920343"/>
              <a:gd name="connsiteX0" fmla="*/ 62 w 9986364"/>
              <a:gd name="connsiteY0" fmla="*/ 1779914 h 4920343"/>
              <a:gd name="connsiteX1" fmla="*/ 570 w 9986364"/>
              <a:gd name="connsiteY1" fmla="*/ 0 h 4920343"/>
              <a:gd name="connsiteX2" fmla="*/ 9986364 w 9986364"/>
              <a:gd name="connsiteY2" fmla="*/ 0 h 4920343"/>
              <a:gd name="connsiteX3" fmla="*/ 9986364 w 9986364"/>
              <a:gd name="connsiteY3" fmla="*/ 4920343 h 4920343"/>
              <a:gd name="connsiteX4" fmla="*/ 570 w 9986364"/>
              <a:gd name="connsiteY4" fmla="*/ 4920343 h 4920343"/>
              <a:gd name="connsiteX5" fmla="*/ 570 w 9986364"/>
              <a:gd name="connsiteY5" fmla="*/ 4119525 h 4920343"/>
              <a:gd name="connsiteX0" fmla="*/ 17584 w 9985899"/>
              <a:gd name="connsiteY0" fmla="*/ 1779914 h 4920343"/>
              <a:gd name="connsiteX1" fmla="*/ 105 w 9985899"/>
              <a:gd name="connsiteY1" fmla="*/ 0 h 4920343"/>
              <a:gd name="connsiteX2" fmla="*/ 9985899 w 9985899"/>
              <a:gd name="connsiteY2" fmla="*/ 0 h 4920343"/>
              <a:gd name="connsiteX3" fmla="*/ 9985899 w 9985899"/>
              <a:gd name="connsiteY3" fmla="*/ 4920343 h 4920343"/>
              <a:gd name="connsiteX4" fmla="*/ 105 w 9985899"/>
              <a:gd name="connsiteY4" fmla="*/ 4920343 h 4920343"/>
              <a:gd name="connsiteX5" fmla="*/ 105 w 9985899"/>
              <a:gd name="connsiteY5" fmla="*/ 4119525 h 4920343"/>
              <a:gd name="connsiteX0" fmla="*/ 17584 w 9985899"/>
              <a:gd name="connsiteY0" fmla="*/ 1779914 h 4920343"/>
              <a:gd name="connsiteX1" fmla="*/ 105 w 9985899"/>
              <a:gd name="connsiteY1" fmla="*/ 0 h 4920343"/>
              <a:gd name="connsiteX2" fmla="*/ 9985899 w 9985899"/>
              <a:gd name="connsiteY2" fmla="*/ 0 h 4920343"/>
              <a:gd name="connsiteX3" fmla="*/ 9985899 w 9985899"/>
              <a:gd name="connsiteY3" fmla="*/ 4920343 h 4920343"/>
              <a:gd name="connsiteX4" fmla="*/ 105 w 9985899"/>
              <a:gd name="connsiteY4" fmla="*/ 4920343 h 4920343"/>
              <a:gd name="connsiteX5" fmla="*/ 3331 w 9985899"/>
              <a:gd name="connsiteY5" fmla="*/ 4251727 h 4920343"/>
              <a:gd name="connsiteX0" fmla="*/ 23936 w 9992251"/>
              <a:gd name="connsiteY0" fmla="*/ 1779914 h 4920343"/>
              <a:gd name="connsiteX1" fmla="*/ 6457 w 9992251"/>
              <a:gd name="connsiteY1" fmla="*/ 0 h 4920343"/>
              <a:gd name="connsiteX2" fmla="*/ 9992251 w 9992251"/>
              <a:gd name="connsiteY2" fmla="*/ 0 h 4920343"/>
              <a:gd name="connsiteX3" fmla="*/ 9992251 w 9992251"/>
              <a:gd name="connsiteY3" fmla="*/ 4920343 h 4920343"/>
              <a:gd name="connsiteX4" fmla="*/ 6457 w 9992251"/>
              <a:gd name="connsiteY4" fmla="*/ 4920343 h 4920343"/>
              <a:gd name="connsiteX5" fmla="*/ 0 w 9992251"/>
              <a:gd name="connsiteY5" fmla="*/ 4250393 h 4920343"/>
              <a:gd name="connsiteX0" fmla="*/ 20707 w 9989022"/>
              <a:gd name="connsiteY0" fmla="*/ 1779914 h 4920343"/>
              <a:gd name="connsiteX1" fmla="*/ 3228 w 9989022"/>
              <a:gd name="connsiteY1" fmla="*/ 0 h 4920343"/>
              <a:gd name="connsiteX2" fmla="*/ 9989022 w 9989022"/>
              <a:gd name="connsiteY2" fmla="*/ 0 h 4920343"/>
              <a:gd name="connsiteX3" fmla="*/ 9989022 w 9989022"/>
              <a:gd name="connsiteY3" fmla="*/ 4920343 h 4920343"/>
              <a:gd name="connsiteX4" fmla="*/ 3228 w 9989022"/>
              <a:gd name="connsiteY4" fmla="*/ 4920343 h 4920343"/>
              <a:gd name="connsiteX5" fmla="*/ 0 w 9989022"/>
              <a:gd name="connsiteY5" fmla="*/ 4250394 h 4920343"/>
              <a:gd name="connsiteX0" fmla="*/ 17583 w 9985898"/>
              <a:gd name="connsiteY0" fmla="*/ 1779914 h 4920343"/>
              <a:gd name="connsiteX1" fmla="*/ 104 w 9985898"/>
              <a:gd name="connsiteY1" fmla="*/ 0 h 4920343"/>
              <a:gd name="connsiteX2" fmla="*/ 9985898 w 9985898"/>
              <a:gd name="connsiteY2" fmla="*/ 0 h 4920343"/>
              <a:gd name="connsiteX3" fmla="*/ 9985898 w 9985898"/>
              <a:gd name="connsiteY3" fmla="*/ 4920343 h 4920343"/>
              <a:gd name="connsiteX4" fmla="*/ 104 w 9985898"/>
              <a:gd name="connsiteY4" fmla="*/ 4920343 h 4920343"/>
              <a:gd name="connsiteX5" fmla="*/ 6559 w 9985898"/>
              <a:gd name="connsiteY5" fmla="*/ 4251729 h 4920343"/>
              <a:gd name="connsiteX0" fmla="*/ 23935 w 9992250"/>
              <a:gd name="connsiteY0" fmla="*/ 1779914 h 4920343"/>
              <a:gd name="connsiteX1" fmla="*/ 6456 w 9992250"/>
              <a:gd name="connsiteY1" fmla="*/ 0 h 4920343"/>
              <a:gd name="connsiteX2" fmla="*/ 9992250 w 9992250"/>
              <a:gd name="connsiteY2" fmla="*/ 0 h 4920343"/>
              <a:gd name="connsiteX3" fmla="*/ 9992250 w 9992250"/>
              <a:gd name="connsiteY3" fmla="*/ 4920343 h 4920343"/>
              <a:gd name="connsiteX4" fmla="*/ 6456 w 9992250"/>
              <a:gd name="connsiteY4" fmla="*/ 4920343 h 4920343"/>
              <a:gd name="connsiteX5" fmla="*/ 0 w 9992250"/>
              <a:gd name="connsiteY5" fmla="*/ 4255735 h 4920343"/>
              <a:gd name="connsiteX0" fmla="*/ 20706 w 9989021"/>
              <a:gd name="connsiteY0" fmla="*/ 1779914 h 4920343"/>
              <a:gd name="connsiteX1" fmla="*/ 3227 w 9989021"/>
              <a:gd name="connsiteY1" fmla="*/ 0 h 4920343"/>
              <a:gd name="connsiteX2" fmla="*/ 9989021 w 9989021"/>
              <a:gd name="connsiteY2" fmla="*/ 0 h 4920343"/>
              <a:gd name="connsiteX3" fmla="*/ 9989021 w 9989021"/>
              <a:gd name="connsiteY3" fmla="*/ 4920343 h 4920343"/>
              <a:gd name="connsiteX4" fmla="*/ 3227 w 9989021"/>
              <a:gd name="connsiteY4" fmla="*/ 4920343 h 4920343"/>
              <a:gd name="connsiteX5" fmla="*/ 0 w 9989021"/>
              <a:gd name="connsiteY5" fmla="*/ 4255735 h 4920343"/>
              <a:gd name="connsiteX0" fmla="*/ 1339 w 9989021"/>
              <a:gd name="connsiteY0" fmla="*/ 2408875 h 4920343"/>
              <a:gd name="connsiteX1" fmla="*/ 3227 w 9989021"/>
              <a:gd name="connsiteY1" fmla="*/ 0 h 4920343"/>
              <a:gd name="connsiteX2" fmla="*/ 9989021 w 9989021"/>
              <a:gd name="connsiteY2" fmla="*/ 0 h 4920343"/>
              <a:gd name="connsiteX3" fmla="*/ 9989021 w 9989021"/>
              <a:gd name="connsiteY3" fmla="*/ 4920343 h 4920343"/>
              <a:gd name="connsiteX4" fmla="*/ 3227 w 9989021"/>
              <a:gd name="connsiteY4" fmla="*/ 4920343 h 4920343"/>
              <a:gd name="connsiteX5" fmla="*/ 0 w 9989021"/>
              <a:gd name="connsiteY5" fmla="*/ 4255735 h 4920343"/>
              <a:gd name="connsiteX0" fmla="*/ 11022 w 9989021"/>
              <a:gd name="connsiteY0" fmla="*/ 2454278 h 4920343"/>
              <a:gd name="connsiteX1" fmla="*/ 3227 w 9989021"/>
              <a:gd name="connsiteY1" fmla="*/ 0 h 4920343"/>
              <a:gd name="connsiteX2" fmla="*/ 9989021 w 9989021"/>
              <a:gd name="connsiteY2" fmla="*/ 0 h 4920343"/>
              <a:gd name="connsiteX3" fmla="*/ 9989021 w 9989021"/>
              <a:gd name="connsiteY3" fmla="*/ 4920343 h 4920343"/>
              <a:gd name="connsiteX4" fmla="*/ 3227 w 9989021"/>
              <a:gd name="connsiteY4" fmla="*/ 4920343 h 4920343"/>
              <a:gd name="connsiteX5" fmla="*/ 0 w 9989021"/>
              <a:gd name="connsiteY5" fmla="*/ 4255735 h 4920343"/>
              <a:gd name="connsiteX0" fmla="*/ 0 w 9990908"/>
              <a:gd name="connsiteY0" fmla="*/ 2455614 h 4920343"/>
              <a:gd name="connsiteX1" fmla="*/ 5114 w 9990908"/>
              <a:gd name="connsiteY1" fmla="*/ 0 h 4920343"/>
              <a:gd name="connsiteX2" fmla="*/ 9990908 w 9990908"/>
              <a:gd name="connsiteY2" fmla="*/ 0 h 4920343"/>
              <a:gd name="connsiteX3" fmla="*/ 9990908 w 9990908"/>
              <a:gd name="connsiteY3" fmla="*/ 4920343 h 4920343"/>
              <a:gd name="connsiteX4" fmla="*/ 5114 w 9990908"/>
              <a:gd name="connsiteY4" fmla="*/ 4920343 h 4920343"/>
              <a:gd name="connsiteX5" fmla="*/ 1887 w 9990908"/>
              <a:gd name="connsiteY5" fmla="*/ 4255735 h 492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0908" h="4920343">
                <a:moveTo>
                  <a:pt x="0" y="2455614"/>
                </a:moveTo>
                <a:cubicBezTo>
                  <a:pt x="1745" y="1907223"/>
                  <a:pt x="3369" y="548391"/>
                  <a:pt x="5114" y="0"/>
                </a:cubicBezTo>
                <a:lnTo>
                  <a:pt x="9990908" y="0"/>
                </a:lnTo>
                <a:lnTo>
                  <a:pt x="9990908" y="4920343"/>
                </a:lnTo>
                <a:lnTo>
                  <a:pt x="5114" y="4920343"/>
                </a:lnTo>
                <a:cubicBezTo>
                  <a:pt x="5114" y="4653404"/>
                  <a:pt x="1887" y="4522674"/>
                  <a:pt x="1887" y="4255735"/>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29F6924D-8EC5-D849-4ED3-0167516CAC00}"/>
              </a:ext>
            </a:extLst>
          </p:cNvPr>
          <p:cNvSpPr>
            <a:spLocks noGrp="1"/>
          </p:cNvSpPr>
          <p:nvPr>
            <p:ph type="ctrTitle"/>
          </p:nvPr>
        </p:nvSpPr>
        <p:spPr>
          <a:xfrm>
            <a:off x="729620" y="1597224"/>
            <a:ext cx="3939362" cy="1841435"/>
          </a:xfrm>
          <a:noFill/>
        </p:spPr>
        <p:txBody>
          <a:bodyPr anchor="ctr">
            <a:normAutofit/>
          </a:bodyPr>
          <a:lstStyle/>
          <a:p>
            <a:pPr>
              <a:lnSpc>
                <a:spcPct val="110000"/>
              </a:lnSpc>
            </a:pPr>
            <a:r>
              <a:rPr lang="de-DE" sz="2700" b="1">
                <a:solidFill>
                  <a:schemeClr val="accent1">
                    <a:lumMod val="60000"/>
                    <a:lumOff val="40000"/>
                  </a:schemeClr>
                </a:solidFill>
                <a:latin typeface="+mn-lt"/>
              </a:rPr>
              <a:t>Herzlich Willkommen an der Aueschule</a:t>
            </a:r>
            <a:endParaRPr lang="en-ZA" sz="2700" b="1" dirty="0">
              <a:solidFill>
                <a:schemeClr val="accent1">
                  <a:lumMod val="60000"/>
                  <a:lumOff val="40000"/>
                </a:schemeClr>
              </a:solidFill>
              <a:latin typeface="+mn-lt"/>
            </a:endParaRPr>
          </a:p>
        </p:txBody>
      </p:sp>
      <p:sp>
        <p:nvSpPr>
          <p:cNvPr id="3" name="Untertitel 2">
            <a:extLst>
              <a:ext uri="{FF2B5EF4-FFF2-40B4-BE49-F238E27FC236}">
                <a16:creationId xmlns:a16="http://schemas.microsoft.com/office/drawing/2014/main" id="{0409DCBB-06CE-F4FF-FA53-0A0AEC340FA9}"/>
              </a:ext>
            </a:extLst>
          </p:cNvPr>
          <p:cNvSpPr>
            <a:spLocks noGrp="1"/>
          </p:cNvSpPr>
          <p:nvPr>
            <p:ph type="subTitle" idx="1"/>
          </p:nvPr>
        </p:nvSpPr>
        <p:spPr>
          <a:xfrm>
            <a:off x="1477929" y="4101844"/>
            <a:ext cx="3043621" cy="1319184"/>
          </a:xfrm>
          <a:noFill/>
        </p:spPr>
        <p:txBody>
          <a:bodyPr anchor="b">
            <a:normAutofit/>
          </a:bodyPr>
          <a:lstStyle/>
          <a:p>
            <a:r>
              <a:rPr lang="en-ZA">
                <a:solidFill>
                  <a:schemeClr val="accent1">
                    <a:lumMod val="60000"/>
                    <a:lumOff val="40000"/>
                  </a:schemeClr>
                </a:solidFill>
              </a:rPr>
              <a:t>www.aue-schule.de</a:t>
            </a:r>
            <a:endParaRPr lang="en-ZA" dirty="0">
              <a:solidFill>
                <a:schemeClr val="accent1">
                  <a:lumMod val="60000"/>
                  <a:lumOff val="40000"/>
                </a:schemeClr>
              </a:solidFill>
            </a:endParaRPr>
          </a:p>
        </p:txBody>
      </p:sp>
    </p:spTree>
    <p:extLst>
      <p:ext uri="{BB962C8B-B14F-4D97-AF65-F5344CB8AC3E}">
        <p14:creationId xmlns:p14="http://schemas.microsoft.com/office/powerpoint/2010/main" val="282746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80120" y="1391478"/>
            <a:ext cx="3752597" cy="1951414"/>
          </a:xfrm>
        </p:spPr>
        <p:txBody>
          <a:bodyPr vert="horz" lIns="91440" tIns="45720" rIns="91440" bIns="45720" rtlCol="0" anchor="b">
            <a:normAutofit/>
          </a:bodyPr>
          <a:lstStyle/>
          <a:p>
            <a:r>
              <a:rPr lang="en-US" b="1" kern="1200" cap="all" spc="500" baseline="0" dirty="0" err="1">
                <a:solidFill>
                  <a:schemeClr val="tx1"/>
                </a:solidFill>
                <a:latin typeface="+mj-lt"/>
                <a:ea typeface="+mj-ea"/>
                <a:cs typeface="+mj-cs"/>
              </a:rPr>
              <a:t>Sprachförderung</a:t>
            </a:r>
            <a:endParaRPr lang="en-US" b="1" kern="1200" cap="all" spc="500" baseline="0" dirty="0">
              <a:solidFill>
                <a:schemeClr val="tx1"/>
              </a:solidFill>
              <a:latin typeface="+mj-lt"/>
              <a:ea typeface="+mj-ea"/>
              <a:cs typeface="+mj-cs"/>
            </a:endParaRPr>
          </a:p>
        </p:txBody>
      </p:sp>
      <p:graphicFrame>
        <p:nvGraphicFramePr>
          <p:cNvPr id="7" name="Diagramm 6">
            <a:extLst>
              <a:ext uri="{FF2B5EF4-FFF2-40B4-BE49-F238E27FC236}">
                <a16:creationId xmlns:a16="http://schemas.microsoft.com/office/drawing/2014/main" id="{33F37AB0-B5F8-E9E5-4ECD-57882F308FCC}"/>
              </a:ext>
            </a:extLst>
          </p:cNvPr>
          <p:cNvGraphicFramePr/>
          <p:nvPr>
            <p:extLst>
              <p:ext uri="{D42A27DB-BD31-4B8C-83A1-F6EECF244321}">
                <p14:modId xmlns:p14="http://schemas.microsoft.com/office/powerpoint/2010/main" val="3817925385"/>
              </p:ext>
            </p:extLst>
          </p:nvPr>
        </p:nvGraphicFramePr>
        <p:xfrm>
          <a:off x="5512278" y="1060596"/>
          <a:ext cx="5963627" cy="4736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feld 19">
            <a:extLst>
              <a:ext uri="{FF2B5EF4-FFF2-40B4-BE49-F238E27FC236}">
                <a16:creationId xmlns:a16="http://schemas.microsoft.com/office/drawing/2014/main" id="{993E0D4B-17C4-F0CD-16FE-40E186BBA373}"/>
              </a:ext>
            </a:extLst>
          </p:cNvPr>
          <p:cNvSpPr txBox="1"/>
          <p:nvPr/>
        </p:nvSpPr>
        <p:spPr>
          <a:xfrm>
            <a:off x="3049529" y="3336040"/>
            <a:ext cx="2007798" cy="369332"/>
          </a:xfrm>
          <a:prstGeom prst="rect">
            <a:avLst/>
          </a:prstGeom>
          <a:noFill/>
        </p:spPr>
        <p:txBody>
          <a:bodyPr wrap="square">
            <a:spAutoFit/>
          </a:bodyPr>
          <a:lstStyle/>
          <a:p>
            <a:r>
              <a:rPr lang="en-US" b="1" kern="1200" cap="all" spc="500" baseline="0" dirty="0" err="1">
                <a:solidFill>
                  <a:schemeClr val="tx1"/>
                </a:solidFill>
                <a:latin typeface="+mj-lt"/>
                <a:ea typeface="+mj-ea"/>
                <a:cs typeface="+mj-cs"/>
              </a:rPr>
              <a:t>Bausteine</a:t>
            </a:r>
            <a:r>
              <a:rPr lang="en-US" b="1" kern="1200" cap="all" spc="500" baseline="0" dirty="0">
                <a:solidFill>
                  <a:schemeClr val="tx1"/>
                </a:solidFill>
                <a:latin typeface="+mj-lt"/>
                <a:ea typeface="+mj-ea"/>
                <a:cs typeface="+mj-cs"/>
              </a:rPr>
              <a:t>: </a:t>
            </a:r>
            <a:endParaRPr lang="de-DE" dirty="0"/>
          </a:p>
        </p:txBody>
      </p:sp>
    </p:spTree>
    <p:extLst>
      <p:ext uri="{BB962C8B-B14F-4D97-AF65-F5344CB8AC3E}">
        <p14:creationId xmlns:p14="http://schemas.microsoft.com/office/powerpoint/2010/main" val="268331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DC22E14B-4FF3-5229-CA86-75E25F372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rcRect l="18362" r="30738"/>
          <a:stretch/>
        </p:blipFill>
        <p:spPr>
          <a:xfrm>
            <a:off x="7761988" y="-2"/>
            <a:ext cx="4654296" cy="6857999"/>
          </a:xfrm>
          <a:prstGeom prst="rect">
            <a:avLst/>
          </a:prstGeom>
        </p:spPr>
      </p:pic>
      <p:sp>
        <p:nvSpPr>
          <p:cNvPr id="27" name="Rectangle 20">
            <a:extLst>
              <a:ext uri="{FF2B5EF4-FFF2-40B4-BE49-F238E27FC236}">
                <a16:creationId xmlns:a16="http://schemas.microsoft.com/office/drawing/2014/main" id="{FA6B968A-A417-B33C-613C-7B1B45542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el 12"/>
          <p:cNvSpPr>
            <a:spLocks noGrp="1"/>
          </p:cNvSpPr>
          <p:nvPr>
            <p:ph type="title"/>
          </p:nvPr>
        </p:nvSpPr>
        <p:spPr>
          <a:xfrm>
            <a:off x="1047776" y="1073785"/>
            <a:ext cx="6524243" cy="2023304"/>
          </a:xfrm>
        </p:spPr>
        <p:txBody>
          <a:bodyPr rtlCol="0">
            <a:noAutofit/>
          </a:bodyPr>
          <a:lstStyle/>
          <a:p>
            <a:pPr algn="ctr">
              <a:lnSpc>
                <a:spcPct val="110000"/>
              </a:lnSpc>
            </a:pPr>
            <a:br>
              <a:rPr lang="de-DE" sz="1800" b="1" dirty="0">
                <a:latin typeface="Trade Gothic Next Cond (Überschriften)"/>
              </a:rPr>
            </a:br>
            <a:r>
              <a:rPr lang="de-DE" sz="1800" b="1" dirty="0">
                <a:latin typeface="Trade Gothic Next Cond (Überschriften)"/>
              </a:rPr>
              <a:t>Demokratielernen, soziales Lernen und Gewaltprävention</a:t>
            </a:r>
            <a:br>
              <a:rPr lang="de-DE" sz="1800" b="1" dirty="0">
                <a:latin typeface="Trade Gothic Next Cond (Überschriften)"/>
              </a:rPr>
            </a:br>
            <a:br>
              <a:rPr lang="de-DE" sz="1800" b="1" dirty="0">
                <a:latin typeface="Trade Gothic Next Cond (Überschriften)"/>
              </a:rPr>
            </a:br>
            <a:r>
              <a:rPr lang="de-DE" sz="1600" dirty="0">
                <a:latin typeface="Trade Gothic Next Cond (Überschriften)"/>
              </a:rPr>
              <a:t>Kinder- und Jugendsozialsozialarbeit </a:t>
            </a:r>
            <a:r>
              <a:rPr lang="de-DE" sz="1600" b="0" dirty="0">
                <a:latin typeface="Trade Gothic Next Cond (Überschriften)"/>
              </a:rPr>
              <a:t>und unterrichtsbegleitende Unterstützung durch </a:t>
            </a:r>
            <a:r>
              <a:rPr lang="de-DE" sz="1600" dirty="0">
                <a:latin typeface="Trade Gothic Next Cond (Überschriften)"/>
              </a:rPr>
              <a:t>sozialpädagogische Fachkräfte (UBUS) </a:t>
            </a:r>
          </a:p>
        </p:txBody>
      </p:sp>
      <p:sp>
        <p:nvSpPr>
          <p:cNvPr id="14" name="Inhaltsplatzhalter 13"/>
          <p:cNvSpPr>
            <a:spLocks noGrp="1"/>
          </p:cNvSpPr>
          <p:nvPr>
            <p:ph idx="1"/>
          </p:nvPr>
        </p:nvSpPr>
        <p:spPr>
          <a:xfrm>
            <a:off x="1047777" y="3666431"/>
            <a:ext cx="6524243" cy="2117785"/>
          </a:xfrm>
        </p:spPr>
        <p:txBody>
          <a:bodyPr rtlCol="0">
            <a:normAutofit fontScale="85000" lnSpcReduction="10000"/>
          </a:bodyPr>
          <a:lstStyle/>
          <a:p>
            <a:pPr>
              <a:lnSpc>
                <a:spcPct val="110000"/>
              </a:lnSpc>
            </a:pPr>
            <a:r>
              <a:rPr lang="de-DE" sz="1600" dirty="0"/>
              <a:t>Unterstützung der Kinder/Eltern bei schulischen und persönlichen Problemen</a:t>
            </a:r>
          </a:p>
          <a:p>
            <a:pPr>
              <a:lnSpc>
                <a:spcPct val="110000"/>
              </a:lnSpc>
            </a:pPr>
            <a:r>
              <a:rPr lang="de-DE" sz="1600" dirty="0"/>
              <a:t>Kleingruppenförderung: Konzentrations- und Sozialkompetenztraining</a:t>
            </a:r>
          </a:p>
          <a:p>
            <a:pPr>
              <a:lnSpc>
                <a:spcPct val="110000"/>
              </a:lnSpc>
            </a:pPr>
            <a:r>
              <a:rPr lang="de-DE" sz="1600" dirty="0"/>
              <a:t>Interaktionsstunden in den Jahrgängen 1 – 3</a:t>
            </a:r>
          </a:p>
          <a:p>
            <a:pPr>
              <a:lnSpc>
                <a:spcPct val="110000"/>
              </a:lnSpc>
            </a:pPr>
            <a:r>
              <a:rPr lang="de-DE" sz="1600" dirty="0"/>
              <a:t>Mediation bei Konflikten</a:t>
            </a:r>
          </a:p>
          <a:p>
            <a:pPr>
              <a:lnSpc>
                <a:spcPct val="110000"/>
              </a:lnSpc>
            </a:pPr>
            <a:r>
              <a:rPr lang="de-DE" sz="1600" dirty="0"/>
              <a:t>Streit-Schlichter-Woche im 4. Schuljahr</a:t>
            </a:r>
          </a:p>
          <a:p>
            <a:pPr>
              <a:lnSpc>
                <a:spcPct val="110000"/>
              </a:lnSpc>
            </a:pPr>
            <a:r>
              <a:rPr lang="de-DE" sz="1600" dirty="0"/>
              <a:t>Mitarbeit in Projekten</a:t>
            </a:r>
          </a:p>
        </p:txBody>
      </p:sp>
    </p:spTree>
    <p:extLst>
      <p:ext uri="{BB962C8B-B14F-4D97-AF65-F5344CB8AC3E}">
        <p14:creationId xmlns:p14="http://schemas.microsoft.com/office/powerpoint/2010/main" val="34418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20">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2">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8233" y="936887"/>
            <a:ext cx="5947834" cy="433716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el 12"/>
          <p:cNvSpPr>
            <a:spLocks noGrp="1"/>
          </p:cNvSpPr>
          <p:nvPr>
            <p:ph type="title"/>
          </p:nvPr>
        </p:nvSpPr>
        <p:spPr>
          <a:xfrm>
            <a:off x="791587" y="570809"/>
            <a:ext cx="3184637" cy="1801455"/>
          </a:xfrm>
          <a:noFill/>
        </p:spPr>
        <p:txBody>
          <a:bodyPr rtlCol="0">
            <a:normAutofit/>
          </a:bodyPr>
          <a:lstStyle/>
          <a:p>
            <a:r>
              <a:rPr lang="de-DE" b="1" dirty="0"/>
              <a:t>Digitales Lernen</a:t>
            </a:r>
            <a:br>
              <a:rPr lang="de-DE" dirty="0"/>
            </a:br>
            <a:endParaRPr lang="de-DE" b="1"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183" y="936887"/>
            <a:ext cx="5782884" cy="4337163"/>
          </a:xfrm>
          <a:prstGeom prst="rect">
            <a:avLst/>
          </a:prstGeom>
        </p:spPr>
      </p:pic>
      <p:sp>
        <p:nvSpPr>
          <p:cNvPr id="3" name="Inhaltsplatzhalter 2">
            <a:extLst>
              <a:ext uri="{FF2B5EF4-FFF2-40B4-BE49-F238E27FC236}">
                <a16:creationId xmlns:a16="http://schemas.microsoft.com/office/drawing/2014/main" id="{B084B040-FF29-29C4-5271-AF02A2B8B27A}"/>
              </a:ext>
            </a:extLst>
          </p:cNvPr>
          <p:cNvSpPr>
            <a:spLocks noGrp="1"/>
          </p:cNvSpPr>
          <p:nvPr>
            <p:ph idx="1"/>
          </p:nvPr>
        </p:nvSpPr>
        <p:spPr>
          <a:xfrm>
            <a:off x="791587" y="1950028"/>
            <a:ext cx="4516646" cy="4337163"/>
          </a:xfrm>
          <a:solidFill>
            <a:srgbClr val="E0DDD8">
              <a:alpha val="40000"/>
            </a:srgbClr>
          </a:solidFill>
        </p:spPr>
        <p:txBody>
          <a:bodyPr>
            <a:normAutofit fontScale="92500" lnSpcReduction="10000"/>
          </a:bodyPr>
          <a:lstStyle/>
          <a:p>
            <a:pPr marL="0" lvl="0" indent="0">
              <a:buNone/>
            </a:pPr>
            <a:r>
              <a:rPr lang="de-DE" sz="1600" b="1" dirty="0"/>
              <a:t>Ausstattung der Schule:</a:t>
            </a:r>
            <a:endParaRPr lang="en-US" sz="1600" b="1" dirty="0"/>
          </a:p>
          <a:p>
            <a:pPr lvl="0"/>
            <a:r>
              <a:rPr lang="de-DE" sz="1600" dirty="0"/>
              <a:t>1 Computerraum </a:t>
            </a:r>
            <a:endParaRPr lang="en-US" sz="1600" dirty="0"/>
          </a:p>
          <a:p>
            <a:pPr lvl="0"/>
            <a:r>
              <a:rPr lang="de-DE" sz="1600" dirty="0"/>
              <a:t>Tablets zur Arbeit mit Lernprogrammen in den Klassen</a:t>
            </a:r>
            <a:endParaRPr lang="en-US" sz="1600" dirty="0"/>
          </a:p>
          <a:p>
            <a:pPr lvl="0"/>
            <a:r>
              <a:rPr lang="de-DE" sz="1600" dirty="0"/>
              <a:t>Schülerzugänge für digitale Übungsplattformen, die auch im häuslichen Bereich Anwendung finden können (z.B. Antolin und Anton)</a:t>
            </a:r>
            <a:endParaRPr lang="en-US" sz="1600" dirty="0"/>
          </a:p>
          <a:p>
            <a:pPr lvl="0"/>
            <a:r>
              <a:rPr lang="de-DE" sz="1600" dirty="0"/>
              <a:t>Ausleihlaptops für Schülerinnen und Schüler zur Unterstützung des häuslichen Lernens</a:t>
            </a:r>
            <a:endParaRPr lang="en-US" sz="1600" dirty="0"/>
          </a:p>
          <a:p>
            <a:pPr lvl="0"/>
            <a:r>
              <a:rPr lang="de-DE" sz="1600" dirty="0"/>
              <a:t>Inhalte entsprechen dem Medienkonzept der Aueschule</a:t>
            </a:r>
            <a:endParaRPr lang="en-US" sz="1600" dirty="0"/>
          </a:p>
          <a:p>
            <a:pPr lvl="0"/>
            <a:r>
              <a:rPr lang="de-DE" sz="1600" dirty="0"/>
              <a:t>Ausstattung mit digitalen Tafeln in allen Klassenräumen</a:t>
            </a:r>
            <a:endParaRPr lang="en-US" sz="1600" dirty="0"/>
          </a:p>
        </p:txBody>
      </p:sp>
    </p:spTree>
    <p:extLst>
      <p:ext uri="{BB962C8B-B14F-4D97-AF65-F5344CB8AC3E}">
        <p14:creationId xmlns:p14="http://schemas.microsoft.com/office/powerpoint/2010/main" val="270859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5167116" y="899347"/>
            <a:ext cx="6745962" cy="1951414"/>
          </a:xfrm>
        </p:spPr>
        <p:txBody>
          <a:bodyPr rtlCol="0">
            <a:normAutofit/>
          </a:bodyPr>
          <a:lstStyle/>
          <a:p>
            <a:pPr algn="ctr"/>
            <a:r>
              <a:rPr lang="de-DE" sz="3600" b="1" dirty="0"/>
              <a:t>Der Schulelternbeirat</a:t>
            </a:r>
            <a:br>
              <a:rPr lang="de-DE" sz="3600" dirty="0"/>
            </a:br>
            <a:endParaRPr lang="de-DE" sz="3600" b="1" dirty="0"/>
          </a:p>
        </p:txBody>
      </p:sp>
      <p:sp>
        <p:nvSpPr>
          <p:cNvPr id="2" name="Rechteck 1"/>
          <p:cNvSpPr/>
          <p:nvPr/>
        </p:nvSpPr>
        <p:spPr>
          <a:xfrm>
            <a:off x="1251343" y="1372988"/>
            <a:ext cx="3855388" cy="4245201"/>
          </a:xfrm>
          <a:prstGeom prst="rect">
            <a:avLst/>
          </a:prstGeom>
        </p:spPr>
        <p:txBody>
          <a:bodyPr wrap="square">
            <a:spAutoFit/>
          </a:bodyPr>
          <a:lstStyle/>
          <a:p>
            <a:pPr algn="ctr">
              <a:lnSpc>
                <a:spcPct val="150000"/>
              </a:lnSpc>
            </a:pPr>
            <a:r>
              <a:rPr lang="de-DE" sz="1600" dirty="0"/>
              <a:t>Der SEB  fungiert zwischen Eltern und Schule und kümmert sich um die Interessen, die die gesamte Schule betreffen. Er lädt zu regelmäßigen Sitzungen mit der Schulleitung zu aktuellen Themen, schulischen Angelegenheiten und zum allgemeinen Informationsaustausch ein.</a:t>
            </a:r>
          </a:p>
          <a:p>
            <a:pPr algn="ctr">
              <a:lnSpc>
                <a:spcPct val="150000"/>
              </a:lnSpc>
            </a:pPr>
            <a:endParaRPr lang="de-DE" sz="1600" dirty="0"/>
          </a:p>
          <a:p>
            <a:pPr algn="ctr">
              <a:lnSpc>
                <a:spcPct val="150000"/>
              </a:lnSpc>
            </a:pPr>
            <a:r>
              <a:rPr lang="de-DE" sz="1600" b="1" dirty="0"/>
              <a:t>Vorsitzender des Elternbeirates : </a:t>
            </a:r>
          </a:p>
          <a:p>
            <a:pPr algn="ctr">
              <a:lnSpc>
                <a:spcPct val="150000"/>
              </a:lnSpc>
            </a:pPr>
            <a:r>
              <a:rPr lang="de-DE" sz="1600" b="1" dirty="0"/>
              <a:t>Herr Dirk </a:t>
            </a:r>
            <a:r>
              <a:rPr lang="de-DE" sz="1600" b="1" dirty="0" err="1"/>
              <a:t>Göckes</a:t>
            </a:r>
            <a:endParaRPr lang="de-DE" sz="1600" b="1"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169" y="2152969"/>
            <a:ext cx="5541820" cy="37176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8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4C150-80D5-770F-7B10-707225E54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50D424-378A-5EAF-BEF3-AB85F9E35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39" y="929119"/>
            <a:ext cx="3713561" cy="4998841"/>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B4464E-142E-D7CB-8EF9-16BC520FCE51}"/>
              </a:ext>
            </a:extLst>
          </p:cNvPr>
          <p:cNvSpPr>
            <a:spLocks noGrp="1"/>
          </p:cNvSpPr>
          <p:nvPr>
            <p:ph type="title"/>
          </p:nvPr>
        </p:nvSpPr>
        <p:spPr>
          <a:xfrm>
            <a:off x="1082484" y="1510674"/>
            <a:ext cx="3417870" cy="1589903"/>
          </a:xfrm>
        </p:spPr>
        <p:txBody>
          <a:bodyPr anchor="t">
            <a:normAutofit/>
          </a:bodyPr>
          <a:lstStyle/>
          <a:p>
            <a:pPr>
              <a:lnSpc>
                <a:spcPct val="110000"/>
              </a:lnSpc>
            </a:pPr>
            <a:r>
              <a:rPr lang="de-DE" sz="2400" dirty="0"/>
              <a:t>Mitarbeit der Eltern im Laufe des Schuljahres</a:t>
            </a:r>
          </a:p>
        </p:txBody>
      </p:sp>
      <p:sp>
        <p:nvSpPr>
          <p:cNvPr id="3" name="Inhaltsplatzhalter 2">
            <a:extLst>
              <a:ext uri="{FF2B5EF4-FFF2-40B4-BE49-F238E27FC236}">
                <a16:creationId xmlns:a16="http://schemas.microsoft.com/office/drawing/2014/main" id="{4864BD4E-A9A1-E39D-DD97-1E5A0E38ED0E}"/>
              </a:ext>
            </a:extLst>
          </p:cNvPr>
          <p:cNvSpPr>
            <a:spLocks noGrp="1"/>
          </p:cNvSpPr>
          <p:nvPr>
            <p:ph idx="1"/>
          </p:nvPr>
        </p:nvSpPr>
        <p:spPr>
          <a:xfrm>
            <a:off x="5432957" y="944759"/>
            <a:ext cx="6117813" cy="4998841"/>
          </a:xfrm>
        </p:spPr>
        <p:txBody>
          <a:bodyPr anchor="t">
            <a:normAutofit fontScale="92500"/>
          </a:bodyPr>
          <a:lstStyle/>
          <a:p>
            <a:pPr marL="0" indent="0">
              <a:buNone/>
            </a:pPr>
            <a:r>
              <a:rPr lang="de-DE" sz="2000" b="1" dirty="0"/>
              <a:t>Ist uns sehr wichtig! Wir wollen Sie kennenlernen und Sie mit Ihren Stärken einbinden.</a:t>
            </a:r>
          </a:p>
          <a:p>
            <a:pPr marL="0" indent="0">
              <a:buNone/>
            </a:pPr>
            <a:r>
              <a:rPr lang="de-DE" sz="2000" dirty="0"/>
              <a:t>Was kann es sein?</a:t>
            </a:r>
          </a:p>
          <a:p>
            <a:r>
              <a:rPr lang="de-DE" sz="2000" dirty="0"/>
              <a:t>Klassenaktivitäten: Ausflüge begleiten, Backen, Kochen, Basteln und an Klassenfesten teilnehmen</a:t>
            </a:r>
          </a:p>
          <a:p>
            <a:r>
              <a:rPr lang="de-DE" sz="2000" dirty="0"/>
              <a:t>Mit Kindern am Vormittag Lesen üben/ Beim Rechnen unterstützen</a:t>
            </a:r>
          </a:p>
          <a:p>
            <a:r>
              <a:rPr lang="de-DE" sz="2000" dirty="0"/>
              <a:t>Schulfeste/ Schulaktivitäten: Kuchen spenden, Dienste übernehmen,</a:t>
            </a:r>
          </a:p>
          <a:p>
            <a:r>
              <a:rPr lang="de-DE" sz="2000" dirty="0"/>
              <a:t>In der Schülerbücherei die Ausleihe für Kinder übernehmen</a:t>
            </a:r>
          </a:p>
          <a:p>
            <a:r>
              <a:rPr lang="de-DE" sz="2000" b="1" dirty="0"/>
              <a:t>Bieten Sie uns Ihre Unterstützung an!! Wir freuen uns!!</a:t>
            </a:r>
          </a:p>
        </p:txBody>
      </p:sp>
    </p:spTree>
    <p:extLst>
      <p:ext uri="{BB962C8B-B14F-4D97-AF65-F5344CB8AC3E}">
        <p14:creationId xmlns:p14="http://schemas.microsoft.com/office/powerpoint/2010/main" val="200845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rtlCol="0">
            <a:normAutofit fontScale="90000"/>
          </a:bodyPr>
          <a:lstStyle/>
          <a:p>
            <a:pPr algn="ctr"/>
            <a:r>
              <a:rPr lang="de-DE" sz="3600" b="1" dirty="0">
                <a:cs typeface="Arial" charset="0"/>
              </a:rPr>
              <a:t>Förderverein der Aueschule</a:t>
            </a:r>
            <a:br>
              <a:rPr lang="de-DE" sz="3600" dirty="0"/>
            </a:br>
            <a:endParaRPr lang="de-DE" sz="3600" b="1" dirty="0"/>
          </a:p>
        </p:txBody>
      </p:sp>
      <p:sp>
        <p:nvSpPr>
          <p:cNvPr id="14" name="Inhaltsplatzhalter 13"/>
          <p:cNvSpPr>
            <a:spLocks noGrp="1"/>
          </p:cNvSpPr>
          <p:nvPr>
            <p:ph idx="1"/>
          </p:nvPr>
        </p:nvSpPr>
        <p:spPr>
          <a:xfrm>
            <a:off x="1641999" y="2139351"/>
            <a:ext cx="7234582" cy="3200400"/>
          </a:xfrm>
        </p:spPr>
        <p:txBody>
          <a:bodyPr rtlCol="0">
            <a:normAutofit/>
          </a:bodyPr>
          <a:lstStyle/>
          <a:p>
            <a:r>
              <a:rPr lang="de-DE" sz="2000" dirty="0"/>
              <a:t>Verwaltet und organisiert die Sponsorengelder und Mitgliedsbeiträge</a:t>
            </a:r>
          </a:p>
          <a:p>
            <a:r>
              <a:rPr lang="de-DE" sz="2000" dirty="0"/>
              <a:t>Durch Ihren Eintritt unterstützen Sie die Arbeit und Möglichkeiten des Fördervereines.  </a:t>
            </a:r>
          </a:p>
          <a:p>
            <a:r>
              <a:rPr lang="de-DE" sz="2000" dirty="0"/>
              <a:t>Einmalige Spenden sind ebenfalls sehr willkommen.             </a:t>
            </a:r>
          </a:p>
          <a:p>
            <a:r>
              <a:rPr lang="de-DE" sz="2000" dirty="0"/>
              <a:t>Eintrittsformulare gibt es auf Elternabenden, auf unserer Homepage oder im Sekretariat.</a:t>
            </a:r>
            <a:endParaRPr lang="de-DE" dirty="0"/>
          </a:p>
          <a:p>
            <a:endParaRPr lang="de-DE" dirty="0"/>
          </a:p>
          <a:p>
            <a:endParaRPr lang="de-DE" dirty="0"/>
          </a:p>
        </p:txBody>
      </p:sp>
      <p:pic>
        <p:nvPicPr>
          <p:cNvPr id="4" name="Picture 10"/>
          <p:cNvPicPr>
            <a:picLocks noChangeAspect="1" noChangeArrowheads="1"/>
          </p:cNvPicPr>
          <p:nvPr/>
        </p:nvPicPr>
        <p:blipFill>
          <a:blip r:embed="rId3" cstate="print"/>
          <a:srcRect/>
          <a:stretch>
            <a:fillRect/>
          </a:stretch>
        </p:blipFill>
        <p:spPr bwMode="auto">
          <a:xfrm>
            <a:off x="10271463" y="61811"/>
            <a:ext cx="1765465" cy="1656776"/>
          </a:xfrm>
          <a:prstGeom prst="ellipse">
            <a:avLst/>
          </a:prstGeom>
          <a:ln>
            <a:noFill/>
          </a:ln>
          <a:effectLst>
            <a:softEdge rad="112500"/>
          </a:effectLst>
        </p:spPr>
      </p:pic>
      <p:pic>
        <p:nvPicPr>
          <p:cNvPr id="2" name="Grafik 1">
            <a:extLst>
              <a:ext uri="{FF2B5EF4-FFF2-40B4-BE49-F238E27FC236}">
                <a16:creationId xmlns:a16="http://schemas.microsoft.com/office/drawing/2014/main" id="{2CF11DCA-CC4F-BBBF-D10D-979C5C90D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764" y="2101688"/>
            <a:ext cx="3475875" cy="26069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4BA84BBA-648E-ED03-B8A2-6E47D93ECE83}"/>
              </a:ext>
            </a:extLst>
          </p:cNvPr>
          <p:cNvSpPr txBox="1"/>
          <p:nvPr/>
        </p:nvSpPr>
        <p:spPr>
          <a:xfrm>
            <a:off x="1158096" y="5391183"/>
            <a:ext cx="6094562" cy="369332"/>
          </a:xfrm>
          <a:prstGeom prst="rect">
            <a:avLst/>
          </a:prstGeom>
          <a:noFill/>
        </p:spPr>
        <p:txBody>
          <a:bodyPr wrap="square">
            <a:spAutoFit/>
          </a:bodyPr>
          <a:lstStyle/>
          <a:p>
            <a:pPr marL="0" indent="0">
              <a:spcBef>
                <a:spcPct val="50000"/>
              </a:spcBef>
              <a:buNone/>
            </a:pPr>
            <a:r>
              <a:rPr lang="de-DE" sz="1800" b="1" i="1" dirty="0"/>
              <a:t>Der Mitgliedsbeitrag beträgt mindestens 15 € pro Jahr</a:t>
            </a:r>
          </a:p>
        </p:txBody>
      </p:sp>
      <p:sp>
        <p:nvSpPr>
          <p:cNvPr id="7" name="Textfeld 6">
            <a:extLst>
              <a:ext uri="{FF2B5EF4-FFF2-40B4-BE49-F238E27FC236}">
                <a16:creationId xmlns:a16="http://schemas.microsoft.com/office/drawing/2014/main" id="{798ED75A-A8CE-FEEC-9B7F-F3D814DE9171}"/>
              </a:ext>
            </a:extLst>
          </p:cNvPr>
          <p:cNvSpPr txBox="1"/>
          <p:nvPr/>
        </p:nvSpPr>
        <p:spPr>
          <a:xfrm>
            <a:off x="7986623" y="5377414"/>
            <a:ext cx="3158705" cy="369332"/>
          </a:xfrm>
          <a:prstGeom prst="rect">
            <a:avLst/>
          </a:prstGeom>
          <a:noFill/>
        </p:spPr>
        <p:txBody>
          <a:bodyPr wrap="square">
            <a:spAutoFit/>
          </a:bodyPr>
          <a:lstStyle/>
          <a:p>
            <a:pPr>
              <a:spcBef>
                <a:spcPct val="50000"/>
              </a:spcBef>
            </a:pPr>
            <a:r>
              <a:rPr lang="de-DE" sz="1800" b="1" i="1" dirty="0"/>
              <a:t>Vorsitzender: Herr Dirk </a:t>
            </a:r>
            <a:r>
              <a:rPr lang="de-DE" sz="1800" b="1" i="1" dirty="0" err="1"/>
              <a:t>Göckes</a:t>
            </a:r>
            <a:endParaRPr lang="de-DE" sz="1800" b="1" i="1" dirty="0"/>
          </a:p>
        </p:txBody>
      </p:sp>
    </p:spTree>
    <p:extLst>
      <p:ext uri="{BB962C8B-B14F-4D97-AF65-F5344CB8AC3E}">
        <p14:creationId xmlns:p14="http://schemas.microsoft.com/office/powerpoint/2010/main" val="89330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FE4C150-80D5-770F-7B10-707225E54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50D424-378A-5EAF-BEF3-AB85F9E35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39" y="929119"/>
            <a:ext cx="3713561" cy="4998841"/>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el 12"/>
          <p:cNvSpPr>
            <a:spLocks noGrp="1"/>
          </p:cNvSpPr>
          <p:nvPr>
            <p:ph type="title"/>
          </p:nvPr>
        </p:nvSpPr>
        <p:spPr>
          <a:xfrm>
            <a:off x="1230330" y="1546533"/>
            <a:ext cx="3417870" cy="1589903"/>
          </a:xfrm>
        </p:spPr>
        <p:txBody>
          <a:bodyPr rtlCol="0" anchor="t">
            <a:normAutofit/>
          </a:bodyPr>
          <a:lstStyle/>
          <a:p>
            <a:r>
              <a:rPr lang="de-DE" b="1" dirty="0">
                <a:cs typeface="Arial" charset="0"/>
              </a:rPr>
              <a:t>Förderverein der Aueschule</a:t>
            </a:r>
            <a:br>
              <a:rPr lang="de-DE" dirty="0"/>
            </a:br>
            <a:endParaRPr lang="de-DE" b="1" dirty="0"/>
          </a:p>
        </p:txBody>
      </p:sp>
      <p:sp>
        <p:nvSpPr>
          <p:cNvPr id="14" name="Inhaltsplatzhalter 13"/>
          <p:cNvSpPr>
            <a:spLocks noGrp="1"/>
          </p:cNvSpPr>
          <p:nvPr>
            <p:ph idx="1"/>
          </p:nvPr>
        </p:nvSpPr>
        <p:spPr>
          <a:xfrm>
            <a:off x="5432957" y="944759"/>
            <a:ext cx="5810857" cy="4998841"/>
          </a:xfrm>
        </p:spPr>
        <p:txBody>
          <a:bodyPr rtlCol="0" anchor="t">
            <a:normAutofit/>
          </a:bodyPr>
          <a:lstStyle/>
          <a:p>
            <a:pPr marL="0" indent="0">
              <a:buNone/>
            </a:pPr>
            <a:r>
              <a:rPr lang="de-DE" sz="2000" b="1" dirty="0"/>
              <a:t>Beispiele für Anschaffungen durch den Förderverein:</a:t>
            </a:r>
          </a:p>
          <a:p>
            <a:pPr eaLnBrk="0" fontAlgn="base" hangingPunct="0">
              <a:spcBef>
                <a:spcPct val="20000"/>
              </a:spcBef>
              <a:spcAft>
                <a:spcPct val="0"/>
              </a:spcAft>
              <a:buClrTx/>
              <a:defRPr/>
            </a:pPr>
            <a:r>
              <a:rPr lang="de-DE" sz="2000" kern="0" dirty="0"/>
              <a:t>Jährlicher Beitrag für Klassenaktivitäten </a:t>
            </a:r>
          </a:p>
          <a:p>
            <a:pPr eaLnBrk="0" hangingPunct="0">
              <a:spcBef>
                <a:spcPct val="20000"/>
              </a:spcBef>
            </a:pPr>
            <a:r>
              <a:rPr lang="de-DE" sz="2000" kern="0" dirty="0"/>
              <a:t>Finanzielle Unterstützung von Theatertagen</a:t>
            </a:r>
          </a:p>
          <a:p>
            <a:pPr eaLnBrk="0" fontAlgn="base" hangingPunct="0">
              <a:spcBef>
                <a:spcPct val="20000"/>
              </a:spcBef>
              <a:spcAft>
                <a:spcPct val="0"/>
              </a:spcAft>
              <a:buClrTx/>
              <a:defRPr/>
            </a:pPr>
            <a:r>
              <a:rPr lang="de-DE" sz="2000" kern="0" dirty="0"/>
              <a:t>Unterstützung bei Projekttagen</a:t>
            </a:r>
          </a:p>
          <a:p>
            <a:r>
              <a:rPr lang="de-DE" sz="2000" dirty="0"/>
              <a:t>Das Spielgerätehaus</a:t>
            </a:r>
          </a:p>
          <a:p>
            <a:r>
              <a:rPr lang="de-DE" sz="2000" dirty="0"/>
              <a:t>Neue Spielgeräte ( Wünsche der Schülerschaft)</a:t>
            </a:r>
          </a:p>
          <a:p>
            <a:r>
              <a:rPr lang="de-DE" sz="2000" dirty="0"/>
              <a:t>Das Klettergerüst</a:t>
            </a:r>
          </a:p>
          <a:p>
            <a:r>
              <a:rPr lang="de-DE" sz="2000" dirty="0"/>
              <a:t>Jährliche finanzielle Unterstützung der Abschlussfahrten in Klasse 3/4</a:t>
            </a:r>
          </a:p>
          <a:p>
            <a:pPr marL="0" indent="0">
              <a:buNone/>
            </a:pPr>
            <a:endParaRPr lang="de-DE" sz="2000" dirty="0"/>
          </a:p>
        </p:txBody>
      </p:sp>
    </p:spTree>
    <p:extLst>
      <p:ext uri="{BB962C8B-B14F-4D97-AF65-F5344CB8AC3E}">
        <p14:creationId xmlns:p14="http://schemas.microsoft.com/office/powerpoint/2010/main" val="306547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620442" y="1233199"/>
            <a:ext cx="8977511" cy="759503"/>
          </a:xfrm>
        </p:spPr>
        <p:txBody>
          <a:bodyPr rtlCol="0">
            <a:normAutofit fontScale="90000"/>
          </a:bodyPr>
          <a:lstStyle/>
          <a:p>
            <a:pPr algn="ctr"/>
            <a:r>
              <a:rPr lang="de-DE" sz="4000" b="1" dirty="0"/>
              <a:t>Fragen/ Informationen</a:t>
            </a:r>
            <a:endParaRPr lang="de-DE" sz="3600" b="1" dirty="0"/>
          </a:p>
        </p:txBody>
      </p:sp>
      <p:sp>
        <p:nvSpPr>
          <p:cNvPr id="14" name="Inhaltsplatzhalter 13"/>
          <p:cNvSpPr>
            <a:spLocks noGrp="1"/>
          </p:cNvSpPr>
          <p:nvPr>
            <p:ph idx="1"/>
          </p:nvPr>
        </p:nvSpPr>
        <p:spPr>
          <a:xfrm>
            <a:off x="828854" y="2510287"/>
            <a:ext cx="9876367" cy="3375643"/>
          </a:xfrm>
        </p:spPr>
        <p:txBody>
          <a:bodyPr rtlCol="0">
            <a:normAutofit/>
          </a:bodyPr>
          <a:lstStyle/>
          <a:p>
            <a:pPr marL="0" indent="0" algn="ctr">
              <a:lnSpc>
                <a:spcPct val="80000"/>
              </a:lnSpc>
              <a:buNone/>
            </a:pPr>
            <a:r>
              <a:rPr lang="de-DE" sz="2400" b="1" dirty="0"/>
              <a:t>Bei Fragen können Sie sich jederzeit an uns über die Sekretärin</a:t>
            </a:r>
          </a:p>
          <a:p>
            <a:pPr marL="0" indent="0" algn="ctr">
              <a:lnSpc>
                <a:spcPct val="80000"/>
              </a:lnSpc>
              <a:buNone/>
            </a:pPr>
            <a:r>
              <a:rPr lang="de-DE" sz="2400" b="1" u="sng" dirty="0"/>
              <a:t>Frau </a:t>
            </a:r>
            <a:r>
              <a:rPr lang="de-DE" sz="2400" b="1" u="sng" dirty="0" err="1"/>
              <a:t>Lieberth</a:t>
            </a:r>
            <a:r>
              <a:rPr lang="de-DE" sz="2400" b="1" u="sng" dirty="0"/>
              <a:t> </a:t>
            </a:r>
            <a:r>
              <a:rPr lang="de-DE" sz="2400" b="1" dirty="0"/>
              <a:t>wenden!</a:t>
            </a:r>
          </a:p>
          <a:p>
            <a:pPr marL="0" indent="0" algn="ctr">
              <a:buNone/>
            </a:pPr>
            <a:r>
              <a:rPr lang="fr-FR" sz="2400" dirty="0"/>
              <a:t>Tel.: 06074 – 27848  Fax.: 06074 – 492223</a:t>
            </a:r>
            <a:br>
              <a:rPr lang="fr-FR" sz="2400" dirty="0"/>
            </a:br>
            <a:r>
              <a:rPr lang="fr-FR" sz="2400" dirty="0"/>
              <a:t>Email: </a:t>
            </a:r>
            <a:r>
              <a:rPr lang="fr-FR" sz="2400" dirty="0">
                <a:hlinkClick r:id="rId3">
                  <a:extLst>
                    <a:ext uri="{A12FA001-AC4F-418D-AE19-62706E023703}">
                      <ahyp:hlinkClr xmlns:ahyp="http://schemas.microsoft.com/office/drawing/2018/hyperlinkcolor" val="tx"/>
                    </a:ext>
                  </a:extLst>
                </a:hlinkClick>
              </a:rPr>
              <a:t>verwaltung@aueschule-dietzenbach.de</a:t>
            </a:r>
            <a:endParaRPr lang="fr-FR" sz="2400" dirty="0"/>
          </a:p>
          <a:p>
            <a:pPr marL="0" indent="0" algn="ctr">
              <a:buNone/>
            </a:pPr>
            <a:r>
              <a:rPr lang="fr-FR" sz="2400" dirty="0" err="1"/>
              <a:t>oder</a:t>
            </a:r>
            <a:r>
              <a:rPr lang="fr-FR" sz="2400" dirty="0"/>
              <a:t> </a:t>
            </a:r>
          </a:p>
          <a:p>
            <a:pPr marL="0" indent="0" algn="ctr">
              <a:buNone/>
            </a:pPr>
            <a:r>
              <a:rPr lang="fr-FR" sz="2400" dirty="0" err="1"/>
              <a:t>Informationen</a:t>
            </a:r>
            <a:r>
              <a:rPr lang="fr-FR" sz="2400" dirty="0"/>
              <a:t> </a:t>
            </a:r>
            <a:r>
              <a:rPr lang="fr-FR" sz="2400" dirty="0" err="1"/>
              <a:t>über</a:t>
            </a:r>
            <a:r>
              <a:rPr lang="fr-FR" sz="2400" dirty="0"/>
              <a:t> die </a:t>
            </a:r>
            <a:r>
              <a:rPr lang="fr-FR" sz="2400" dirty="0" err="1"/>
              <a:t>Homepage</a:t>
            </a:r>
            <a:r>
              <a:rPr lang="fr-FR" sz="2400" dirty="0"/>
              <a:t> </a:t>
            </a:r>
            <a:r>
              <a:rPr lang="fr-FR" sz="2400" dirty="0" err="1"/>
              <a:t>einholen</a:t>
            </a:r>
            <a:endParaRPr lang="fr-FR" sz="2400" dirty="0"/>
          </a:p>
          <a:p>
            <a:pPr marL="0" indent="0" algn="ctr">
              <a:buNone/>
            </a:pPr>
            <a:r>
              <a:rPr lang="de-DE" dirty="0"/>
              <a:t>www.aue-schule.de</a:t>
            </a:r>
          </a:p>
        </p:txBody>
      </p:sp>
    </p:spTree>
    <p:extLst>
      <p:ext uri="{BB962C8B-B14F-4D97-AF65-F5344CB8AC3E}">
        <p14:creationId xmlns:p14="http://schemas.microsoft.com/office/powerpoint/2010/main" val="330630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22E14B-4FF3-5229-CA86-75E25F372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A87179-8EE4-92F2-E6BE-A69AFFFE42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046" r="25046"/>
          <a:stretch/>
        </p:blipFill>
        <p:spPr>
          <a:xfrm>
            <a:off x="6096000" y="-2"/>
            <a:ext cx="6096000" cy="6857999"/>
          </a:xfrm>
          <a:prstGeom prst="rect">
            <a:avLst/>
          </a:prstGeom>
        </p:spPr>
      </p:pic>
      <p:sp>
        <p:nvSpPr>
          <p:cNvPr id="11" name="Rectangle 10">
            <a:extLst>
              <a:ext uri="{FF2B5EF4-FFF2-40B4-BE49-F238E27FC236}">
                <a16:creationId xmlns:a16="http://schemas.microsoft.com/office/drawing/2014/main" id="{FA6B968A-A417-B33C-613C-7B1B45542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845721-57A1-F0CC-16F8-B245843A6A2D}"/>
              </a:ext>
            </a:extLst>
          </p:cNvPr>
          <p:cNvSpPr>
            <a:spLocks noGrp="1"/>
          </p:cNvSpPr>
          <p:nvPr>
            <p:ph type="title"/>
          </p:nvPr>
        </p:nvSpPr>
        <p:spPr>
          <a:xfrm>
            <a:off x="749797" y="672887"/>
            <a:ext cx="4596406" cy="1152144"/>
          </a:xfrm>
        </p:spPr>
        <p:txBody>
          <a:bodyPr>
            <a:normAutofit/>
          </a:bodyPr>
          <a:lstStyle/>
          <a:p>
            <a:r>
              <a:rPr lang="en-ZA" dirty="0"/>
              <a:t>Unser </a:t>
            </a:r>
            <a:r>
              <a:rPr lang="en-ZA" dirty="0" err="1"/>
              <a:t>Kollegium</a:t>
            </a:r>
            <a:endParaRPr lang="en-ZA" dirty="0"/>
          </a:p>
        </p:txBody>
      </p:sp>
      <p:sp>
        <p:nvSpPr>
          <p:cNvPr id="3" name="Inhaltsplatzhalter 2">
            <a:extLst>
              <a:ext uri="{FF2B5EF4-FFF2-40B4-BE49-F238E27FC236}">
                <a16:creationId xmlns:a16="http://schemas.microsoft.com/office/drawing/2014/main" id="{C70C03B4-CA58-4EF7-2ABF-0D6F00E153C2}"/>
              </a:ext>
            </a:extLst>
          </p:cNvPr>
          <p:cNvSpPr>
            <a:spLocks noGrp="1"/>
          </p:cNvSpPr>
          <p:nvPr>
            <p:ph idx="1"/>
          </p:nvPr>
        </p:nvSpPr>
        <p:spPr>
          <a:xfrm>
            <a:off x="1059038" y="1918151"/>
            <a:ext cx="5237060" cy="3021692"/>
          </a:xfrm>
        </p:spPr>
        <p:txBody>
          <a:bodyPr>
            <a:noAutofit/>
          </a:bodyPr>
          <a:lstStyle/>
          <a:p>
            <a:pPr marL="0" indent="0">
              <a:lnSpc>
                <a:spcPct val="110000"/>
              </a:lnSpc>
              <a:spcBef>
                <a:spcPts val="0"/>
              </a:spcBef>
              <a:buNone/>
            </a:pPr>
            <a:r>
              <a:rPr lang="de-DE" sz="1600" b="1" dirty="0">
                <a:latin typeface="Trade Gothic Next Light (Textkörper)"/>
              </a:rPr>
              <a:t>28 Kolleginnen und Kollegen</a:t>
            </a:r>
          </a:p>
          <a:p>
            <a:pPr marL="0" indent="0">
              <a:lnSpc>
                <a:spcPct val="110000"/>
              </a:lnSpc>
              <a:spcBef>
                <a:spcPts val="0"/>
              </a:spcBef>
              <a:buNone/>
            </a:pPr>
            <a:endParaRPr lang="de-DE" sz="1600" b="1" dirty="0">
              <a:latin typeface="Trade Gothic Next Light (Textkörper)"/>
            </a:endParaRPr>
          </a:p>
          <a:p>
            <a:pPr>
              <a:lnSpc>
                <a:spcPct val="150000"/>
              </a:lnSpc>
              <a:spcBef>
                <a:spcPts val="0"/>
              </a:spcBef>
            </a:pPr>
            <a:r>
              <a:rPr lang="de-DE" sz="1600" dirty="0">
                <a:latin typeface="Trade Gothic Next Light (Textkörper)"/>
              </a:rPr>
              <a:t>Frau </a:t>
            </a:r>
            <a:r>
              <a:rPr lang="de-DE" sz="1600" dirty="0" err="1">
                <a:latin typeface="Trade Gothic Next Light (Textkörper)"/>
              </a:rPr>
              <a:t>Wunderlin</a:t>
            </a:r>
            <a:r>
              <a:rPr lang="de-DE" sz="1600" dirty="0">
                <a:latin typeface="Trade Gothic Next Light (Textkörper)"/>
              </a:rPr>
              <a:t>, Schulleiterin, Frau Klink und Frau Eck </a:t>
            </a:r>
            <a:r>
              <a:rPr lang="de-DE" sz="1600" dirty="0" err="1">
                <a:latin typeface="Trade Gothic Next Light (Textkörper)"/>
              </a:rPr>
              <a:t>stv</a:t>
            </a:r>
            <a:r>
              <a:rPr lang="de-DE" sz="1600" dirty="0">
                <a:latin typeface="Trade Gothic Next Light (Textkörper)"/>
              </a:rPr>
              <a:t>. Schulleitung</a:t>
            </a:r>
          </a:p>
          <a:p>
            <a:pPr>
              <a:lnSpc>
                <a:spcPct val="150000"/>
              </a:lnSpc>
              <a:spcBef>
                <a:spcPts val="0"/>
              </a:spcBef>
            </a:pPr>
            <a:r>
              <a:rPr lang="de-DE" sz="1600" dirty="0">
                <a:latin typeface="Trade Gothic Next Light (Textkörper)"/>
              </a:rPr>
              <a:t>Herr </a:t>
            </a:r>
            <a:r>
              <a:rPr lang="de-DE" sz="1600" dirty="0" err="1">
                <a:latin typeface="Trade Gothic Next Light (Textkörper)"/>
              </a:rPr>
              <a:t>Calcali</a:t>
            </a:r>
            <a:r>
              <a:rPr lang="de-DE" sz="1600" dirty="0">
                <a:latin typeface="Trade Gothic Next Light (Textkörper)"/>
              </a:rPr>
              <a:t>, Sozialarbeiter in der Aueschule</a:t>
            </a:r>
          </a:p>
          <a:p>
            <a:pPr>
              <a:lnSpc>
                <a:spcPct val="150000"/>
              </a:lnSpc>
              <a:spcBef>
                <a:spcPts val="0"/>
              </a:spcBef>
            </a:pPr>
            <a:r>
              <a:rPr lang="de-DE" sz="1600" dirty="0">
                <a:latin typeface="Trade Gothic Next Light (Textkörper)"/>
              </a:rPr>
              <a:t>Frau </a:t>
            </a:r>
            <a:r>
              <a:rPr lang="de-DE" sz="1600" dirty="0" err="1">
                <a:latin typeface="Trade Gothic Next Light (Textkörper)"/>
              </a:rPr>
              <a:t>Baseem</a:t>
            </a:r>
            <a:r>
              <a:rPr lang="de-DE" sz="1600" dirty="0">
                <a:latin typeface="Trade Gothic Next Light (Textkörper)"/>
              </a:rPr>
              <a:t>, Herr Celik </a:t>
            </a:r>
            <a:r>
              <a:rPr lang="de-DE" sz="1600" dirty="0" err="1">
                <a:latin typeface="Trade Gothic Next Light (Textkörper)"/>
              </a:rPr>
              <a:t>Ubus</a:t>
            </a:r>
            <a:r>
              <a:rPr lang="de-DE" sz="1600" dirty="0">
                <a:latin typeface="Trade Gothic Next Light (Textkörper)"/>
              </a:rPr>
              <a:t> Kräfte</a:t>
            </a:r>
          </a:p>
          <a:p>
            <a:pPr>
              <a:lnSpc>
                <a:spcPct val="150000"/>
              </a:lnSpc>
              <a:spcBef>
                <a:spcPts val="0"/>
              </a:spcBef>
            </a:pPr>
            <a:r>
              <a:rPr lang="de-DE" sz="1600" dirty="0">
                <a:latin typeface="Trade Gothic Next Light (Textkörper)"/>
              </a:rPr>
              <a:t>Frau Poetzl, Frau Klein, Förderschullehrerinnen</a:t>
            </a:r>
          </a:p>
          <a:p>
            <a:pPr>
              <a:lnSpc>
                <a:spcPct val="150000"/>
              </a:lnSpc>
              <a:spcBef>
                <a:spcPts val="0"/>
              </a:spcBef>
            </a:pPr>
            <a:r>
              <a:rPr lang="de-DE" sz="1600" dirty="0">
                <a:latin typeface="Trade Gothic Next Light (Textkörper)"/>
              </a:rPr>
              <a:t>Frau </a:t>
            </a:r>
            <a:r>
              <a:rPr lang="de-DE" sz="1600" dirty="0" err="1">
                <a:latin typeface="Trade Gothic Next Light (Textkörper)"/>
              </a:rPr>
              <a:t>Lieberth</a:t>
            </a:r>
            <a:r>
              <a:rPr lang="de-DE" sz="1600" dirty="0">
                <a:latin typeface="Trade Gothic Next Light (Textkörper)"/>
              </a:rPr>
              <a:t>, Sekretärin</a:t>
            </a:r>
          </a:p>
          <a:p>
            <a:pPr>
              <a:lnSpc>
                <a:spcPct val="150000"/>
              </a:lnSpc>
              <a:spcBef>
                <a:spcPts val="0"/>
              </a:spcBef>
            </a:pPr>
            <a:r>
              <a:rPr lang="de-DE" sz="1600" dirty="0">
                <a:latin typeface="Trade Gothic Next Light (Textkörper)"/>
              </a:rPr>
              <a:t>Herr Kaut, Hausmeister</a:t>
            </a:r>
          </a:p>
          <a:p>
            <a:pPr>
              <a:lnSpc>
                <a:spcPct val="150000"/>
              </a:lnSpc>
              <a:spcBef>
                <a:spcPts val="0"/>
              </a:spcBef>
            </a:pPr>
            <a:r>
              <a:rPr lang="de-DE" sz="1600" dirty="0">
                <a:latin typeface="Trade Gothic Next Light (Textkörper)"/>
              </a:rPr>
              <a:t>Frau </a:t>
            </a:r>
            <a:r>
              <a:rPr lang="de-DE" sz="1600" dirty="0" err="1">
                <a:latin typeface="Trade Gothic Next Light (Textkörper)"/>
              </a:rPr>
              <a:t>Bicherl</a:t>
            </a:r>
            <a:r>
              <a:rPr lang="de-DE" sz="1600" dirty="0">
                <a:latin typeface="Trade Gothic Next Light (Textkörper)"/>
              </a:rPr>
              <a:t>-Katzenberger, Leiterin der Schulkindbetreuung</a:t>
            </a:r>
          </a:p>
          <a:p>
            <a:pPr marL="0" indent="0">
              <a:lnSpc>
                <a:spcPct val="110000"/>
              </a:lnSpc>
              <a:spcBef>
                <a:spcPts val="0"/>
              </a:spcBef>
              <a:buNone/>
            </a:pPr>
            <a:endParaRPr lang="de-DE" sz="1600" dirty="0">
              <a:latin typeface="Trade Gothic Next Light (Textkörper)"/>
            </a:endParaRPr>
          </a:p>
          <a:p>
            <a:pPr lvl="0" rtl="0">
              <a:lnSpc>
                <a:spcPct val="110000"/>
              </a:lnSpc>
              <a:spcBef>
                <a:spcPts val="0"/>
              </a:spcBef>
            </a:pPr>
            <a:endParaRPr lang="de-DE" sz="1600" dirty="0">
              <a:latin typeface="Trade Gothic Next Light (Textkörper)"/>
            </a:endParaRPr>
          </a:p>
          <a:p>
            <a:pPr>
              <a:lnSpc>
                <a:spcPct val="110000"/>
              </a:lnSpc>
              <a:spcBef>
                <a:spcPts val="0"/>
              </a:spcBef>
            </a:pPr>
            <a:endParaRPr lang="en-ZA" sz="1600" dirty="0">
              <a:latin typeface="Trade Gothic Next Light (Textkörper)"/>
            </a:endParaRPr>
          </a:p>
        </p:txBody>
      </p:sp>
    </p:spTree>
    <p:extLst>
      <p:ext uri="{BB962C8B-B14F-4D97-AF65-F5344CB8AC3E}">
        <p14:creationId xmlns:p14="http://schemas.microsoft.com/office/powerpoint/2010/main" val="275095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22E14B-4FF3-5229-CA86-75E25F372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5412D462-FD5D-F03F-2E12-8270F9B1B22B}"/>
              </a:ext>
            </a:extLst>
          </p:cNvPr>
          <p:cNvPicPr>
            <a:picLocks noChangeAspect="1"/>
          </p:cNvPicPr>
          <p:nvPr/>
        </p:nvPicPr>
        <p:blipFill>
          <a:blip r:embed="rId2">
            <a:extLst>
              <a:ext uri="{28A0092B-C50C-407E-A947-70E740481C1C}">
                <a14:useLocalDpi xmlns:a14="http://schemas.microsoft.com/office/drawing/2010/main" val="0"/>
              </a:ext>
            </a:extLst>
          </a:blip>
          <a:srcRect l="849" r="12486" b="2"/>
          <a:stretch/>
        </p:blipFill>
        <p:spPr>
          <a:xfrm>
            <a:off x="6096000" y="-2"/>
            <a:ext cx="6096000" cy="685799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a:extLst>
              <a:ext uri="{FF2B5EF4-FFF2-40B4-BE49-F238E27FC236}">
                <a16:creationId xmlns:a16="http://schemas.microsoft.com/office/drawing/2014/main" id="{FA6B968A-A417-B33C-613C-7B1B45542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FB56E06-ABD8-2613-2B08-661CC751596D}"/>
              </a:ext>
            </a:extLst>
          </p:cNvPr>
          <p:cNvSpPr>
            <a:spLocks noGrp="1"/>
          </p:cNvSpPr>
          <p:nvPr>
            <p:ph type="title"/>
          </p:nvPr>
        </p:nvSpPr>
        <p:spPr>
          <a:xfrm>
            <a:off x="782418" y="1280160"/>
            <a:ext cx="4596406" cy="562600"/>
          </a:xfrm>
        </p:spPr>
        <p:txBody>
          <a:bodyPr>
            <a:normAutofit/>
          </a:bodyPr>
          <a:lstStyle/>
          <a:p>
            <a:r>
              <a:rPr lang="en-ZA" dirty="0" err="1"/>
              <a:t>Unsere</a:t>
            </a:r>
            <a:r>
              <a:rPr lang="en-ZA" dirty="0"/>
              <a:t> Klassen</a:t>
            </a:r>
          </a:p>
        </p:txBody>
      </p:sp>
      <p:sp>
        <p:nvSpPr>
          <p:cNvPr id="3" name="Inhaltsplatzhalter 2">
            <a:extLst>
              <a:ext uri="{FF2B5EF4-FFF2-40B4-BE49-F238E27FC236}">
                <a16:creationId xmlns:a16="http://schemas.microsoft.com/office/drawing/2014/main" id="{5DB10064-788A-E074-FD21-8A0859D027F3}"/>
              </a:ext>
            </a:extLst>
          </p:cNvPr>
          <p:cNvSpPr>
            <a:spLocks noGrp="1"/>
          </p:cNvSpPr>
          <p:nvPr>
            <p:ph idx="1"/>
          </p:nvPr>
        </p:nvSpPr>
        <p:spPr>
          <a:xfrm>
            <a:off x="1635410" y="2053262"/>
            <a:ext cx="3758379" cy="3810065"/>
          </a:xfrm>
        </p:spPr>
        <p:txBody>
          <a:bodyPr>
            <a:noAutofit/>
          </a:bodyPr>
          <a:lstStyle/>
          <a:p>
            <a:pPr>
              <a:lnSpc>
                <a:spcPct val="110000"/>
              </a:lnSpc>
            </a:pPr>
            <a:r>
              <a:rPr lang="de-DE" dirty="0"/>
              <a:t>4 neue erste Klassen</a:t>
            </a:r>
          </a:p>
          <a:p>
            <a:pPr>
              <a:lnSpc>
                <a:spcPct val="110000"/>
              </a:lnSpc>
            </a:pPr>
            <a:r>
              <a:rPr lang="de-DE" dirty="0"/>
              <a:t>4 zweite Klassen</a:t>
            </a:r>
          </a:p>
          <a:p>
            <a:pPr>
              <a:lnSpc>
                <a:spcPct val="110000"/>
              </a:lnSpc>
            </a:pPr>
            <a:r>
              <a:rPr lang="de-DE" dirty="0"/>
              <a:t>5 dritte Klassen</a:t>
            </a:r>
          </a:p>
          <a:p>
            <a:pPr>
              <a:lnSpc>
                <a:spcPct val="110000"/>
              </a:lnSpc>
            </a:pPr>
            <a:r>
              <a:rPr lang="de-DE" dirty="0"/>
              <a:t>4 vierte Klassen</a:t>
            </a:r>
          </a:p>
          <a:p>
            <a:pPr>
              <a:lnSpc>
                <a:spcPct val="110000"/>
              </a:lnSpc>
            </a:pPr>
            <a:r>
              <a:rPr lang="de-DE" dirty="0"/>
              <a:t>2 Intensivklassen</a:t>
            </a:r>
          </a:p>
          <a:p>
            <a:pPr>
              <a:lnSpc>
                <a:spcPct val="110000"/>
              </a:lnSpc>
            </a:pPr>
            <a:r>
              <a:rPr lang="de-DE" dirty="0"/>
              <a:t>1 Vorklasse</a:t>
            </a:r>
          </a:p>
          <a:p>
            <a:pPr>
              <a:lnSpc>
                <a:spcPct val="110000"/>
              </a:lnSpc>
            </a:pPr>
            <a:r>
              <a:rPr lang="de-DE" dirty="0"/>
              <a:t>2 Vorlaufkurse </a:t>
            </a:r>
          </a:p>
          <a:p>
            <a:pPr marL="0" indent="0">
              <a:lnSpc>
                <a:spcPct val="110000"/>
              </a:lnSpc>
              <a:buNone/>
            </a:pPr>
            <a:endParaRPr lang="de-DE" dirty="0"/>
          </a:p>
          <a:p>
            <a:pPr marL="0" indent="0">
              <a:lnSpc>
                <a:spcPct val="110000"/>
              </a:lnSpc>
              <a:buNone/>
            </a:pPr>
            <a:r>
              <a:rPr lang="de-DE" b="1" dirty="0"/>
              <a:t>~420 Schülerinnen und Schüler</a:t>
            </a:r>
          </a:p>
          <a:p>
            <a:pPr>
              <a:lnSpc>
                <a:spcPct val="110000"/>
              </a:lnSpc>
            </a:pPr>
            <a:endParaRPr lang="de-DE" dirty="0"/>
          </a:p>
          <a:p>
            <a:pPr>
              <a:lnSpc>
                <a:spcPct val="110000"/>
              </a:lnSpc>
            </a:pPr>
            <a:endParaRPr lang="de-DE" dirty="0"/>
          </a:p>
          <a:p>
            <a:pPr>
              <a:lnSpc>
                <a:spcPct val="110000"/>
              </a:lnSpc>
            </a:pPr>
            <a:endParaRPr lang="en-ZA" dirty="0"/>
          </a:p>
        </p:txBody>
      </p:sp>
    </p:spTree>
    <p:extLst>
      <p:ext uri="{BB962C8B-B14F-4D97-AF65-F5344CB8AC3E}">
        <p14:creationId xmlns:p14="http://schemas.microsoft.com/office/powerpoint/2010/main" val="1526066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2A061-A0D6-8016-66DD-13554143A573}"/>
              </a:ext>
            </a:extLst>
          </p:cNvPr>
          <p:cNvSpPr>
            <a:spLocks noGrp="1"/>
          </p:cNvSpPr>
          <p:nvPr>
            <p:ph type="title"/>
          </p:nvPr>
        </p:nvSpPr>
        <p:spPr>
          <a:xfrm>
            <a:off x="1620442" y="1233200"/>
            <a:ext cx="8977511" cy="520650"/>
          </a:xfrm>
        </p:spPr>
        <p:txBody>
          <a:bodyPr>
            <a:normAutofit fontScale="90000"/>
          </a:bodyPr>
          <a:lstStyle/>
          <a:p>
            <a:r>
              <a:rPr lang="en-ZA" dirty="0" err="1"/>
              <a:t>TagesablAuf</a:t>
            </a:r>
            <a:r>
              <a:rPr lang="en-ZA" dirty="0"/>
              <a:t> der Aueschule</a:t>
            </a:r>
          </a:p>
        </p:txBody>
      </p:sp>
      <p:graphicFrame>
        <p:nvGraphicFramePr>
          <p:cNvPr id="5" name="Tabelle 4">
            <a:extLst>
              <a:ext uri="{FF2B5EF4-FFF2-40B4-BE49-F238E27FC236}">
                <a16:creationId xmlns:a16="http://schemas.microsoft.com/office/drawing/2014/main" id="{833E9F29-1980-5781-2BD1-5DA75FCCE653}"/>
              </a:ext>
            </a:extLst>
          </p:cNvPr>
          <p:cNvGraphicFramePr>
            <a:graphicFrameLocks noGrp="1"/>
          </p:cNvGraphicFramePr>
          <p:nvPr>
            <p:extLst>
              <p:ext uri="{D42A27DB-BD31-4B8C-83A1-F6EECF244321}">
                <p14:modId xmlns:p14="http://schemas.microsoft.com/office/powerpoint/2010/main" val="1908437141"/>
              </p:ext>
            </p:extLst>
          </p:nvPr>
        </p:nvGraphicFramePr>
        <p:xfrm>
          <a:off x="1199213" y="1861600"/>
          <a:ext cx="9848539" cy="3902118"/>
        </p:xfrm>
        <a:graphic>
          <a:graphicData uri="http://schemas.openxmlformats.org/drawingml/2006/table">
            <a:tbl>
              <a:tblPr bandRow="1">
                <a:tableStyleId>{616DA210-FB5B-4158-B5E0-FEB733F419BA}</a:tableStyleId>
              </a:tblPr>
              <a:tblGrid>
                <a:gridCol w="1791325">
                  <a:extLst>
                    <a:ext uri="{9D8B030D-6E8A-4147-A177-3AD203B41FA5}">
                      <a16:colId xmlns:a16="http://schemas.microsoft.com/office/drawing/2014/main" val="3582935845"/>
                    </a:ext>
                  </a:extLst>
                </a:gridCol>
                <a:gridCol w="3132945">
                  <a:extLst>
                    <a:ext uri="{9D8B030D-6E8A-4147-A177-3AD203B41FA5}">
                      <a16:colId xmlns:a16="http://schemas.microsoft.com/office/drawing/2014/main" val="2124681024"/>
                    </a:ext>
                  </a:extLst>
                </a:gridCol>
                <a:gridCol w="3320320">
                  <a:extLst>
                    <a:ext uri="{9D8B030D-6E8A-4147-A177-3AD203B41FA5}">
                      <a16:colId xmlns:a16="http://schemas.microsoft.com/office/drawing/2014/main" val="1710263220"/>
                    </a:ext>
                  </a:extLst>
                </a:gridCol>
                <a:gridCol w="1603949">
                  <a:extLst>
                    <a:ext uri="{9D8B030D-6E8A-4147-A177-3AD203B41FA5}">
                      <a16:colId xmlns:a16="http://schemas.microsoft.com/office/drawing/2014/main" val="1736609753"/>
                    </a:ext>
                  </a:extLst>
                </a:gridCol>
              </a:tblGrid>
              <a:tr h="295615">
                <a:tc>
                  <a:txBody>
                    <a:bodyPr/>
                    <a:lstStyle/>
                    <a:p>
                      <a:pPr>
                        <a:spcBef>
                          <a:spcPts val="0"/>
                        </a:spcBef>
                      </a:pPr>
                      <a:r>
                        <a:rPr lang="de-DE" sz="1200" b="1" noProof="0" dirty="0"/>
                        <a:t>07:30 - 07:45 Uhr</a:t>
                      </a:r>
                    </a:p>
                  </a:txBody>
                  <a:tcPr/>
                </a:tc>
                <a:tc gridSpan="2">
                  <a:txBody>
                    <a:bodyPr/>
                    <a:lstStyle/>
                    <a:p>
                      <a:pPr>
                        <a:spcBef>
                          <a:spcPts val="0"/>
                        </a:spcBef>
                      </a:pPr>
                      <a:r>
                        <a:rPr lang="de-DE" sz="1200" b="1" noProof="0" dirty="0"/>
                        <a:t>Frühbetreuung (mit Anmeldung)</a:t>
                      </a:r>
                    </a:p>
                  </a:txBody>
                  <a:tcPr/>
                </a:tc>
                <a:tc hMerge="1">
                  <a:txBody>
                    <a:bodyPr/>
                    <a:lstStyle/>
                    <a:p>
                      <a:endParaRPr lang="en-ZA" dirty="0"/>
                    </a:p>
                  </a:txBody>
                  <a:tcPr/>
                </a:tc>
                <a:tc rowSpan="9">
                  <a:txBody>
                    <a:bodyPr/>
                    <a:lstStyle/>
                    <a:p>
                      <a:pPr>
                        <a:spcBef>
                          <a:spcPts val="0"/>
                        </a:spcBef>
                      </a:pPr>
                      <a:r>
                        <a:rPr lang="de-DE" sz="1200" b="1" noProof="0" dirty="0"/>
                        <a:t>11:00 - 17:00 Uhr </a:t>
                      </a:r>
                    </a:p>
                    <a:p>
                      <a:pPr>
                        <a:spcBef>
                          <a:spcPts val="0"/>
                        </a:spcBef>
                      </a:pPr>
                      <a:endParaRPr lang="de-DE" sz="1200" b="1" noProof="0" dirty="0"/>
                    </a:p>
                    <a:p>
                      <a:pPr>
                        <a:spcBef>
                          <a:spcPts val="0"/>
                        </a:spcBef>
                      </a:pPr>
                      <a:r>
                        <a:rPr lang="de-DE" sz="1200" b="1" noProof="0" dirty="0"/>
                        <a:t>Kostenpflichtige Betreuung ASB</a:t>
                      </a:r>
                    </a:p>
                  </a:txBody>
                  <a:tcPr anchor="ctr"/>
                </a:tc>
                <a:extLst>
                  <a:ext uri="{0D108BD9-81ED-4DB2-BD59-A6C34878D82A}">
                    <a16:rowId xmlns:a16="http://schemas.microsoft.com/office/drawing/2014/main" val="1899518994"/>
                  </a:ext>
                </a:extLst>
              </a:tr>
              <a:tr h="295615">
                <a:tc>
                  <a:txBody>
                    <a:bodyPr/>
                    <a:lstStyle/>
                    <a:p>
                      <a:pPr>
                        <a:spcBef>
                          <a:spcPts val="0"/>
                        </a:spcBef>
                      </a:pPr>
                      <a:r>
                        <a:rPr lang="de-DE" sz="1200" b="1" noProof="0" dirty="0"/>
                        <a:t>07:45 - 08:00 Uhr</a:t>
                      </a:r>
                    </a:p>
                  </a:txBody>
                  <a:tcPr/>
                </a:tc>
                <a:tc gridSpan="2">
                  <a:txBody>
                    <a:bodyPr/>
                    <a:lstStyle/>
                    <a:p>
                      <a:pPr>
                        <a:spcBef>
                          <a:spcPts val="0"/>
                        </a:spcBef>
                      </a:pPr>
                      <a:r>
                        <a:rPr lang="de-DE" sz="1200" b="1" noProof="0" dirty="0"/>
                        <a:t>Gleitzeit</a:t>
                      </a:r>
                    </a:p>
                  </a:txBody>
                  <a:tcPr/>
                </a:tc>
                <a:tc hMerge="1">
                  <a:txBody>
                    <a:bodyPr/>
                    <a:lstStyle/>
                    <a:p>
                      <a:endParaRPr lang="en-ZA" dirty="0"/>
                    </a:p>
                  </a:txBody>
                  <a:tcPr/>
                </a:tc>
                <a:tc vMerge="1">
                  <a:txBody>
                    <a:bodyPr/>
                    <a:lstStyle/>
                    <a:p>
                      <a:endParaRPr lang="en-ZA" dirty="0"/>
                    </a:p>
                  </a:txBody>
                  <a:tcPr/>
                </a:tc>
                <a:extLst>
                  <a:ext uri="{0D108BD9-81ED-4DB2-BD59-A6C34878D82A}">
                    <a16:rowId xmlns:a16="http://schemas.microsoft.com/office/drawing/2014/main" val="4014761420"/>
                  </a:ext>
                </a:extLst>
              </a:tr>
              <a:tr h="295615">
                <a:tc>
                  <a:txBody>
                    <a:bodyPr/>
                    <a:lstStyle/>
                    <a:p>
                      <a:pPr>
                        <a:spcBef>
                          <a:spcPts val="0"/>
                        </a:spcBef>
                      </a:pPr>
                      <a:r>
                        <a:rPr lang="de-DE" sz="1200" b="1" noProof="0" dirty="0"/>
                        <a:t>08:00 - 08:30 Uhr </a:t>
                      </a:r>
                    </a:p>
                  </a:txBody>
                  <a:tcPr/>
                </a:tc>
                <a:tc gridSpan="2">
                  <a:txBody>
                    <a:bodyPr/>
                    <a:lstStyle/>
                    <a:p>
                      <a:pPr>
                        <a:spcBef>
                          <a:spcPts val="0"/>
                        </a:spcBef>
                      </a:pPr>
                      <a:r>
                        <a:rPr lang="de-DE" sz="1200" b="1" noProof="0" dirty="0"/>
                        <a:t>Offener Anfang</a:t>
                      </a:r>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4166995270"/>
                  </a:ext>
                </a:extLst>
              </a:tr>
              <a:tr h="295615">
                <a:tc>
                  <a:txBody>
                    <a:bodyPr/>
                    <a:lstStyle/>
                    <a:p>
                      <a:pPr>
                        <a:spcBef>
                          <a:spcPts val="0"/>
                        </a:spcBef>
                      </a:pPr>
                      <a:r>
                        <a:rPr lang="de-DE" sz="1200" b="1" noProof="0" dirty="0"/>
                        <a:t>08:30 - 10:00 Uhr</a:t>
                      </a:r>
                    </a:p>
                  </a:txBody>
                  <a:tcPr/>
                </a:tc>
                <a:tc gridSpan="2">
                  <a:txBody>
                    <a:bodyPr/>
                    <a:lstStyle/>
                    <a:p>
                      <a:pPr>
                        <a:spcBef>
                          <a:spcPts val="0"/>
                        </a:spcBef>
                      </a:pPr>
                      <a:r>
                        <a:rPr lang="de-DE" sz="1200" b="1" noProof="0" dirty="0"/>
                        <a:t>1. Unterrichtsblock inkl. Frühstück </a:t>
                      </a:r>
                    </a:p>
                  </a:txBody>
                  <a:tcPr/>
                </a:tc>
                <a:tc hMerge="1">
                  <a:txBody>
                    <a:bodyPr/>
                    <a:lstStyle/>
                    <a:p>
                      <a:endParaRPr lang="en-ZA" dirty="0"/>
                    </a:p>
                  </a:txBody>
                  <a:tcPr/>
                </a:tc>
                <a:tc vMerge="1">
                  <a:txBody>
                    <a:bodyPr/>
                    <a:lstStyle/>
                    <a:p>
                      <a:endParaRPr lang="en-ZA"/>
                    </a:p>
                  </a:txBody>
                  <a:tcPr/>
                </a:tc>
                <a:extLst>
                  <a:ext uri="{0D108BD9-81ED-4DB2-BD59-A6C34878D82A}">
                    <a16:rowId xmlns:a16="http://schemas.microsoft.com/office/drawing/2014/main" val="981104274"/>
                  </a:ext>
                </a:extLst>
              </a:tr>
              <a:tr h="295615">
                <a:tc>
                  <a:txBody>
                    <a:bodyPr/>
                    <a:lstStyle/>
                    <a:p>
                      <a:pPr>
                        <a:spcBef>
                          <a:spcPts val="0"/>
                        </a:spcBef>
                      </a:pPr>
                      <a:r>
                        <a:rPr lang="de-DE" sz="1200" b="1" noProof="0" dirty="0"/>
                        <a:t>10:00 - 10:25 Uhr</a:t>
                      </a:r>
                    </a:p>
                  </a:txBody>
                  <a:tcPr/>
                </a:tc>
                <a:tc gridSpan="2">
                  <a:txBody>
                    <a:bodyPr/>
                    <a:lstStyle/>
                    <a:p>
                      <a:pPr>
                        <a:spcBef>
                          <a:spcPts val="0"/>
                        </a:spcBef>
                      </a:pPr>
                      <a:r>
                        <a:rPr lang="de-DE" sz="1200" b="1" noProof="0" dirty="0"/>
                        <a:t>Pause </a:t>
                      </a:r>
                    </a:p>
                  </a:txBody>
                  <a:tcPr/>
                </a:tc>
                <a:tc hMerge="1">
                  <a:txBody>
                    <a:bodyPr/>
                    <a:lstStyle/>
                    <a:p>
                      <a:endParaRPr lang="en-ZA" dirty="0"/>
                    </a:p>
                  </a:txBody>
                  <a:tcPr/>
                </a:tc>
                <a:tc vMerge="1">
                  <a:txBody>
                    <a:bodyPr/>
                    <a:lstStyle/>
                    <a:p>
                      <a:endParaRPr lang="en-ZA" dirty="0"/>
                    </a:p>
                  </a:txBody>
                  <a:tcPr/>
                </a:tc>
                <a:extLst>
                  <a:ext uri="{0D108BD9-81ED-4DB2-BD59-A6C34878D82A}">
                    <a16:rowId xmlns:a16="http://schemas.microsoft.com/office/drawing/2014/main" val="279778360"/>
                  </a:ext>
                </a:extLst>
              </a:tr>
              <a:tr h="295615">
                <a:tc>
                  <a:txBody>
                    <a:bodyPr/>
                    <a:lstStyle/>
                    <a:p>
                      <a:pPr>
                        <a:spcBef>
                          <a:spcPts val="0"/>
                        </a:spcBef>
                      </a:pPr>
                      <a:r>
                        <a:rPr lang="de-DE" sz="1200" b="1" noProof="0" dirty="0"/>
                        <a:t>10:25 - 11:55 Uhr </a:t>
                      </a:r>
                    </a:p>
                  </a:txBody>
                  <a:tcPr/>
                </a:tc>
                <a:tc gridSpan="2">
                  <a:txBody>
                    <a:bodyPr/>
                    <a:lstStyle/>
                    <a:p>
                      <a:pPr>
                        <a:spcBef>
                          <a:spcPts val="0"/>
                        </a:spcBef>
                      </a:pPr>
                      <a:r>
                        <a:rPr lang="de-DE" sz="1200" b="1" noProof="0" dirty="0"/>
                        <a:t>2. Unterrichtsblock </a:t>
                      </a:r>
                    </a:p>
                  </a:txBody>
                  <a:tcPr/>
                </a:tc>
                <a:tc hMerge="1">
                  <a:txBody>
                    <a:bodyPr/>
                    <a:lstStyle/>
                    <a:p>
                      <a:endParaRPr lang="en-ZA" dirty="0"/>
                    </a:p>
                  </a:txBody>
                  <a:tcPr/>
                </a:tc>
                <a:tc vMerge="1">
                  <a:txBody>
                    <a:bodyPr/>
                    <a:lstStyle/>
                    <a:p>
                      <a:endParaRPr lang="en-ZA" dirty="0"/>
                    </a:p>
                  </a:txBody>
                  <a:tcPr/>
                </a:tc>
                <a:extLst>
                  <a:ext uri="{0D108BD9-81ED-4DB2-BD59-A6C34878D82A}">
                    <a16:rowId xmlns:a16="http://schemas.microsoft.com/office/drawing/2014/main" val="1614969195"/>
                  </a:ext>
                </a:extLst>
              </a:tr>
              <a:tr h="295615">
                <a:tc>
                  <a:txBody>
                    <a:bodyPr/>
                    <a:lstStyle/>
                    <a:p>
                      <a:pPr>
                        <a:spcBef>
                          <a:spcPts val="0"/>
                        </a:spcBef>
                      </a:pPr>
                      <a:r>
                        <a:rPr lang="de-DE" sz="1200" b="1" noProof="0" dirty="0"/>
                        <a:t>11:55 - 12:15 Uhr</a:t>
                      </a:r>
                    </a:p>
                  </a:txBody>
                  <a:tcPr/>
                </a:tc>
                <a:tc gridSpan="2">
                  <a:txBody>
                    <a:bodyPr/>
                    <a:lstStyle/>
                    <a:p>
                      <a:pPr>
                        <a:spcBef>
                          <a:spcPts val="0"/>
                        </a:spcBef>
                      </a:pPr>
                      <a:r>
                        <a:rPr lang="de-DE" sz="1200" b="1" noProof="0" dirty="0"/>
                        <a:t>Pause</a:t>
                      </a:r>
                    </a:p>
                  </a:txBody>
                  <a:tcPr/>
                </a:tc>
                <a:tc hMerge="1">
                  <a:txBody>
                    <a:bodyPr/>
                    <a:lstStyle/>
                    <a:p>
                      <a:endParaRPr dirty="0"/>
                    </a:p>
                  </a:txBody>
                  <a:tcPr/>
                </a:tc>
                <a:tc vMerge="1">
                  <a:txBody>
                    <a:bodyPr/>
                    <a:lstStyle/>
                    <a:p>
                      <a:endParaRPr lang="en-ZA" dirty="0"/>
                    </a:p>
                  </a:txBody>
                  <a:tcPr/>
                </a:tc>
                <a:extLst>
                  <a:ext uri="{0D108BD9-81ED-4DB2-BD59-A6C34878D82A}">
                    <a16:rowId xmlns:a16="http://schemas.microsoft.com/office/drawing/2014/main" val="3951666800"/>
                  </a:ext>
                </a:extLst>
              </a:tr>
              <a:tr h="709476">
                <a:tc>
                  <a:txBody>
                    <a:bodyPr/>
                    <a:lstStyle/>
                    <a:p>
                      <a:pPr>
                        <a:spcBef>
                          <a:spcPts val="0"/>
                        </a:spcBef>
                      </a:pPr>
                      <a:r>
                        <a:rPr lang="de-DE" sz="1200" b="1" noProof="0" dirty="0"/>
                        <a:t>12:15 - 13:00 Uhr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Jahrgang 1 und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Mittagsfreizeit: Essen, Ruhe, Bewegung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Jahrgang 3 und 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3. Unterrichtsblock</a:t>
                      </a:r>
                    </a:p>
                  </a:txBody>
                  <a:tcPr/>
                </a:tc>
                <a:tc vMerge="1">
                  <a:txBody>
                    <a:bodyPr/>
                    <a:lstStyle/>
                    <a:p>
                      <a:endParaRPr lang="en-ZA" dirty="0"/>
                    </a:p>
                  </a:txBody>
                  <a:tcPr/>
                </a:tc>
                <a:extLst>
                  <a:ext uri="{0D108BD9-81ED-4DB2-BD59-A6C34878D82A}">
                    <a16:rowId xmlns:a16="http://schemas.microsoft.com/office/drawing/2014/main" val="2937258235"/>
                  </a:ext>
                </a:extLst>
              </a:tr>
              <a:tr h="1123337">
                <a:tc gridSpan="3">
                  <a:txBody>
                    <a:bodyPr/>
                    <a:lstStyle/>
                    <a:p>
                      <a:pPr algn="ctr">
                        <a:spcBef>
                          <a:spcPts val="0"/>
                        </a:spcBef>
                      </a:pPr>
                      <a:r>
                        <a:rPr lang="de-DE" sz="1200" b="1" noProof="0" dirty="0"/>
                        <a:t>Nachmittagsangebote</a:t>
                      </a:r>
                      <a:r>
                        <a:rPr lang="de-DE" sz="1200" noProof="0" dirty="0"/>
                        <a:t>:</a:t>
                      </a:r>
                    </a:p>
                    <a:p>
                      <a:pPr>
                        <a:spcBef>
                          <a:spcPts val="0"/>
                        </a:spcBef>
                      </a:pPr>
                      <a:r>
                        <a:rPr lang="de-DE" sz="1200" noProof="0" dirty="0"/>
                        <a:t>13:00-13:45 Uhr Mittagsfreizeit Jahrgang 3 und 4</a:t>
                      </a:r>
                    </a:p>
                    <a:p>
                      <a:pPr>
                        <a:spcBef>
                          <a:spcPts val="0"/>
                        </a:spcBef>
                      </a:pPr>
                      <a:r>
                        <a:rPr lang="de-DE" sz="1200" noProof="0" dirty="0"/>
                        <a:t>13:00-14:30 Uhr Hausaufgabenbetreuung der Stadt Dietzenbach Klasse 2</a:t>
                      </a:r>
                    </a:p>
                    <a:p>
                      <a:pPr>
                        <a:spcBef>
                          <a:spcPts val="0"/>
                        </a:spcBef>
                      </a:pPr>
                      <a:r>
                        <a:rPr lang="de-DE" sz="1200" noProof="0" dirty="0"/>
                        <a:t>13:45- 15:30 Uhr Hausaufgabenbetreuung der Stadt Dietzenbach Klasse 3-4</a:t>
                      </a:r>
                    </a:p>
                    <a:p>
                      <a:pPr>
                        <a:spcBef>
                          <a:spcPts val="0"/>
                        </a:spcBef>
                      </a:pPr>
                      <a:r>
                        <a:rPr lang="de-DE" sz="1200" noProof="0" dirty="0"/>
                        <a:t>13:45- 14:30 Uhr Arbeitsgemeinschaft ab Klasse 2</a:t>
                      </a:r>
                    </a:p>
                  </a:txBody>
                  <a:tcPr/>
                </a:tc>
                <a:tc hMerge="1">
                  <a:txBody>
                    <a:bodyPr/>
                    <a:lstStyle/>
                    <a:p>
                      <a:endParaRPr lang="en-ZA" dirty="0"/>
                    </a:p>
                  </a:txBody>
                  <a:tcPr/>
                </a:tc>
                <a:tc hMerge="1">
                  <a:txBody>
                    <a:bodyPr/>
                    <a:lstStyle/>
                    <a:p>
                      <a:endParaRPr lang="en-ZA" dirty="0"/>
                    </a:p>
                  </a:txBody>
                  <a:tcPr/>
                </a:tc>
                <a:tc vMerge="1">
                  <a:txBody>
                    <a:bodyPr/>
                    <a:lstStyle/>
                    <a:p>
                      <a:endParaRPr lang="en-ZA" dirty="0"/>
                    </a:p>
                  </a:txBody>
                  <a:tcPr/>
                </a:tc>
                <a:extLst>
                  <a:ext uri="{0D108BD9-81ED-4DB2-BD59-A6C34878D82A}">
                    <a16:rowId xmlns:a16="http://schemas.microsoft.com/office/drawing/2014/main" val="1573802171"/>
                  </a:ext>
                </a:extLst>
              </a:tr>
            </a:tbl>
          </a:graphicData>
        </a:graphic>
      </p:graphicFrame>
    </p:spTree>
    <p:extLst>
      <p:ext uri="{BB962C8B-B14F-4D97-AF65-F5344CB8AC3E}">
        <p14:creationId xmlns:p14="http://schemas.microsoft.com/office/powerpoint/2010/main" val="402862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503E140-404C-6029-E890-7AB556214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94EF459-9B06-67A0-B148-58CF75895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230" y="933584"/>
            <a:ext cx="5575974" cy="4338887"/>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050ED1-33F1-3B28-524E-3CF594618C6E}"/>
              </a:ext>
            </a:extLst>
          </p:cNvPr>
          <p:cNvSpPr>
            <a:spLocks noGrp="1"/>
          </p:cNvSpPr>
          <p:nvPr>
            <p:ph type="title"/>
          </p:nvPr>
        </p:nvSpPr>
        <p:spPr>
          <a:xfrm>
            <a:off x="6998110" y="1561803"/>
            <a:ext cx="4934060" cy="1089189"/>
          </a:xfrm>
        </p:spPr>
        <p:txBody>
          <a:bodyPr anchor="ctr">
            <a:normAutofit/>
          </a:bodyPr>
          <a:lstStyle/>
          <a:p>
            <a:pPr>
              <a:lnSpc>
                <a:spcPct val="110000"/>
              </a:lnSpc>
            </a:pPr>
            <a:r>
              <a:rPr lang="de-DE" sz="1800" dirty="0"/>
              <a:t>Ganztätig arbeitende Schule</a:t>
            </a:r>
            <a:br>
              <a:rPr lang="de-DE" sz="1800" dirty="0"/>
            </a:br>
            <a:r>
              <a:rPr lang="de-DE" sz="1800" dirty="0"/>
              <a:t> nach Profil 1</a:t>
            </a:r>
          </a:p>
        </p:txBody>
      </p:sp>
      <p:sp>
        <p:nvSpPr>
          <p:cNvPr id="3" name="Inhaltsplatzhalter 2">
            <a:extLst>
              <a:ext uri="{FF2B5EF4-FFF2-40B4-BE49-F238E27FC236}">
                <a16:creationId xmlns:a16="http://schemas.microsoft.com/office/drawing/2014/main" id="{B3E1EF6E-EE28-B226-7735-F88CCF289DDE}"/>
              </a:ext>
            </a:extLst>
          </p:cNvPr>
          <p:cNvSpPr>
            <a:spLocks noGrp="1"/>
          </p:cNvSpPr>
          <p:nvPr>
            <p:ph idx="1"/>
          </p:nvPr>
        </p:nvSpPr>
        <p:spPr>
          <a:xfrm>
            <a:off x="7491182" y="2830497"/>
            <a:ext cx="4360840" cy="3052718"/>
          </a:xfrm>
        </p:spPr>
        <p:txBody>
          <a:bodyPr>
            <a:normAutofit/>
          </a:bodyPr>
          <a:lstStyle/>
          <a:p>
            <a:pPr marL="0" indent="0">
              <a:lnSpc>
                <a:spcPct val="110000"/>
              </a:lnSpc>
              <a:buNone/>
            </a:pPr>
            <a:r>
              <a:rPr lang="de-DE" b="1" dirty="0"/>
              <a:t>Verlässliche Schulzeiten </a:t>
            </a:r>
          </a:p>
          <a:p>
            <a:pPr>
              <a:lnSpc>
                <a:spcPct val="110000"/>
              </a:lnSpc>
            </a:pPr>
            <a:r>
              <a:rPr lang="de-DE" dirty="0"/>
              <a:t>1./2. Schuljahr 8.00 Uhr bis 11.55 Uhr</a:t>
            </a:r>
          </a:p>
          <a:p>
            <a:pPr>
              <a:lnSpc>
                <a:spcPct val="110000"/>
              </a:lnSpc>
            </a:pPr>
            <a:r>
              <a:rPr lang="de-DE" dirty="0"/>
              <a:t>3./4. Schuljahr 8.00 Uhr bis 13.00 Uhr</a:t>
            </a:r>
          </a:p>
          <a:p>
            <a:pPr marL="0" indent="0">
              <a:lnSpc>
                <a:spcPct val="110000"/>
              </a:lnSpc>
              <a:buNone/>
            </a:pPr>
            <a:endParaRPr lang="de-DE" dirty="0"/>
          </a:p>
          <a:p>
            <a:pPr marL="0" indent="0">
              <a:lnSpc>
                <a:spcPct val="110000"/>
              </a:lnSpc>
              <a:buNone/>
            </a:pPr>
            <a:r>
              <a:rPr lang="de-DE" dirty="0"/>
              <a:t>Ab Klasse 2 freiwillige Nachmittagsangebote und Hausaufgabenhilfe</a:t>
            </a:r>
          </a:p>
        </p:txBody>
      </p:sp>
      <p:pic>
        <p:nvPicPr>
          <p:cNvPr id="4" name="Grafik 3" descr="Ein Bild, das draußen, Himmel, Baum, Wolke enthält.&#10;&#10;Automatisch generierte Beschreibung">
            <a:extLst>
              <a:ext uri="{FF2B5EF4-FFF2-40B4-BE49-F238E27FC236}">
                <a16:creationId xmlns:a16="http://schemas.microsoft.com/office/drawing/2014/main" id="{24850453-5298-79A1-802A-3E6580E23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785" y="564538"/>
            <a:ext cx="5563878" cy="4172908"/>
          </a:xfrm>
          <a:prstGeom prst="rect">
            <a:avLst/>
          </a:prstGeom>
        </p:spPr>
      </p:pic>
    </p:spTree>
    <p:extLst>
      <p:ext uri="{BB962C8B-B14F-4D97-AF65-F5344CB8AC3E}">
        <p14:creationId xmlns:p14="http://schemas.microsoft.com/office/powerpoint/2010/main" val="234907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8233" y="936887"/>
            <a:ext cx="5947834" cy="433716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1BBC0A-338F-3EB1-BC21-7A8BF3DE0925}"/>
              </a:ext>
            </a:extLst>
          </p:cNvPr>
          <p:cNvSpPr>
            <a:spLocks noGrp="1"/>
          </p:cNvSpPr>
          <p:nvPr>
            <p:ph type="title"/>
          </p:nvPr>
        </p:nvSpPr>
        <p:spPr>
          <a:xfrm>
            <a:off x="626017" y="855550"/>
            <a:ext cx="4878940" cy="1088221"/>
          </a:xfrm>
          <a:noFill/>
        </p:spPr>
        <p:txBody>
          <a:bodyPr>
            <a:normAutofit/>
          </a:bodyPr>
          <a:lstStyle/>
          <a:p>
            <a:pPr algn="ctr"/>
            <a:r>
              <a:rPr lang="de-DE" sz="2600" dirty="0"/>
              <a:t>Stundenplan für die </a:t>
            </a:r>
            <a:br>
              <a:rPr lang="de-DE" sz="2600" dirty="0"/>
            </a:br>
            <a:r>
              <a:rPr lang="de-DE" sz="2600" dirty="0"/>
              <a:t>1. Schulwoche</a:t>
            </a:r>
          </a:p>
        </p:txBody>
      </p:sp>
      <p:sp>
        <p:nvSpPr>
          <p:cNvPr id="3" name="Inhaltsplatzhalter 2">
            <a:extLst>
              <a:ext uri="{FF2B5EF4-FFF2-40B4-BE49-F238E27FC236}">
                <a16:creationId xmlns:a16="http://schemas.microsoft.com/office/drawing/2014/main" id="{E3C02E7E-B933-0083-E23F-6CEE818ABA79}"/>
              </a:ext>
            </a:extLst>
          </p:cNvPr>
          <p:cNvSpPr>
            <a:spLocks noGrp="1"/>
          </p:cNvSpPr>
          <p:nvPr>
            <p:ph idx="1"/>
          </p:nvPr>
        </p:nvSpPr>
        <p:spPr>
          <a:xfrm>
            <a:off x="1004340" y="2158585"/>
            <a:ext cx="4214641" cy="3905785"/>
          </a:xfrm>
        </p:spPr>
        <p:txBody>
          <a:bodyPr>
            <a:normAutofit/>
          </a:bodyPr>
          <a:lstStyle/>
          <a:p>
            <a:pPr marL="0" indent="0" algn="ctr">
              <a:lnSpc>
                <a:spcPct val="110000"/>
              </a:lnSpc>
              <a:buNone/>
            </a:pPr>
            <a:r>
              <a:rPr lang="de-DE" sz="1600" b="1" dirty="0"/>
              <a:t>Einschulung: Dienstag, der 19.08.2025</a:t>
            </a:r>
          </a:p>
          <a:p>
            <a:pPr marL="0" indent="0" algn="ctr">
              <a:lnSpc>
                <a:spcPct val="110000"/>
              </a:lnSpc>
              <a:buNone/>
            </a:pPr>
            <a:r>
              <a:rPr lang="de-DE" sz="1600" b="1" dirty="0"/>
              <a:t>Mittwoch, 20.08.2025. – Freitag, 22.08.2025</a:t>
            </a:r>
            <a:r>
              <a:rPr lang="de-DE" sz="1600" dirty="0"/>
              <a:t>:</a:t>
            </a:r>
          </a:p>
          <a:p>
            <a:pPr marL="0" indent="0" algn="ctr">
              <a:lnSpc>
                <a:spcPct val="110000"/>
              </a:lnSpc>
              <a:buNone/>
            </a:pPr>
            <a:r>
              <a:rPr lang="de-DE" sz="1600" dirty="0"/>
              <a:t>Unterricht von 8.00 – 10.00 Uhr</a:t>
            </a:r>
          </a:p>
          <a:p>
            <a:pPr marL="0" indent="0" algn="ctr">
              <a:lnSpc>
                <a:spcPct val="110000"/>
              </a:lnSpc>
              <a:buNone/>
            </a:pPr>
            <a:endParaRPr lang="de-DE" sz="1600" dirty="0"/>
          </a:p>
          <a:p>
            <a:pPr marL="0" indent="0" algn="ctr">
              <a:lnSpc>
                <a:spcPct val="110000"/>
              </a:lnSpc>
              <a:buNone/>
            </a:pPr>
            <a:r>
              <a:rPr lang="de-DE" sz="1600" b="1" dirty="0"/>
              <a:t>Ab Montag, 25.08.2025:</a:t>
            </a:r>
          </a:p>
          <a:p>
            <a:pPr marL="0" indent="0" algn="ctr">
              <a:lnSpc>
                <a:spcPct val="110000"/>
              </a:lnSpc>
              <a:buNone/>
            </a:pPr>
            <a:r>
              <a:rPr lang="de-DE" sz="1600" dirty="0"/>
              <a:t>Unterricht nach Stundenplan</a:t>
            </a:r>
          </a:p>
          <a:p>
            <a:pPr marL="0" indent="0" algn="ctr">
              <a:lnSpc>
                <a:spcPct val="110000"/>
              </a:lnSpc>
              <a:buNone/>
            </a:pPr>
            <a:endParaRPr lang="de-DE" sz="1600" dirty="0"/>
          </a:p>
          <a:p>
            <a:pPr marL="0" indent="0" algn="ctr">
              <a:lnSpc>
                <a:spcPct val="110000"/>
              </a:lnSpc>
              <a:buNone/>
            </a:pPr>
            <a:r>
              <a:rPr lang="de-DE" sz="1600" b="1" dirty="0"/>
              <a:t>Der 1. Elternabend findet am 21.08.2025 statt.</a:t>
            </a:r>
          </a:p>
          <a:p>
            <a:pPr marL="0" indent="0" algn="ctr">
              <a:lnSpc>
                <a:spcPct val="110000"/>
              </a:lnSpc>
              <a:buNone/>
            </a:pPr>
            <a:r>
              <a:rPr lang="de-DE" sz="1600" b="1" dirty="0"/>
              <a:t>um 18.30 Uhr im Klassenraum statt.</a:t>
            </a:r>
            <a:endParaRPr lang="de-DE" sz="1600" dirty="0"/>
          </a:p>
          <a:p>
            <a:pPr marL="0" indent="0" algn="ctr">
              <a:lnSpc>
                <a:spcPct val="110000"/>
              </a:lnSpc>
              <a:buNone/>
            </a:pPr>
            <a:endParaRPr lang="de-DE" sz="1600" dirty="0"/>
          </a:p>
        </p:txBody>
      </p:sp>
      <p:pic>
        <p:nvPicPr>
          <p:cNvPr id="4" name="Picture 6" descr="MCj03360920000[1]">
            <a:extLst>
              <a:ext uri="{FF2B5EF4-FFF2-40B4-BE49-F238E27FC236}">
                <a16:creationId xmlns:a16="http://schemas.microsoft.com/office/drawing/2014/main" id="{E7AE3719-A33C-AD53-0970-CE63EE6FEE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21600000">
            <a:off x="6913936" y="1018224"/>
            <a:ext cx="3206732" cy="4337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3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A9CC0-E7A8-802C-E8DE-48811765F2A5}"/>
              </a:ext>
            </a:extLst>
          </p:cNvPr>
          <p:cNvSpPr>
            <a:spLocks noGrp="1"/>
          </p:cNvSpPr>
          <p:nvPr>
            <p:ph type="title"/>
          </p:nvPr>
        </p:nvSpPr>
        <p:spPr>
          <a:xfrm>
            <a:off x="1620442" y="922651"/>
            <a:ext cx="8977511" cy="1073825"/>
          </a:xfrm>
        </p:spPr>
        <p:txBody>
          <a:bodyPr/>
          <a:lstStyle/>
          <a:p>
            <a:r>
              <a:rPr lang="de-DE" dirty="0"/>
              <a:t>Schulkindbetreuung</a:t>
            </a:r>
          </a:p>
        </p:txBody>
      </p:sp>
      <p:sp>
        <p:nvSpPr>
          <p:cNvPr id="3" name="Inhaltsplatzhalter 2">
            <a:extLst>
              <a:ext uri="{FF2B5EF4-FFF2-40B4-BE49-F238E27FC236}">
                <a16:creationId xmlns:a16="http://schemas.microsoft.com/office/drawing/2014/main" id="{9026A10A-D6B8-1B12-AD5D-AFF1C468A6CD}"/>
              </a:ext>
            </a:extLst>
          </p:cNvPr>
          <p:cNvSpPr>
            <a:spLocks noGrp="1"/>
          </p:cNvSpPr>
          <p:nvPr>
            <p:ph idx="1"/>
          </p:nvPr>
        </p:nvSpPr>
        <p:spPr>
          <a:xfrm>
            <a:off x="1620441" y="1906724"/>
            <a:ext cx="3339747" cy="368531"/>
          </a:xfrm>
        </p:spPr>
        <p:txBody>
          <a:bodyPr>
            <a:normAutofit/>
          </a:bodyPr>
          <a:lstStyle/>
          <a:p>
            <a:pPr marL="0" indent="0">
              <a:buNone/>
            </a:pPr>
            <a:r>
              <a:rPr lang="de-DE" sz="1600" dirty="0"/>
              <a:t>Leitung: Frau </a:t>
            </a:r>
            <a:r>
              <a:rPr lang="de-DE" sz="1600" dirty="0" err="1"/>
              <a:t>Bicherl</a:t>
            </a:r>
            <a:r>
              <a:rPr lang="de-DE" sz="1600" dirty="0"/>
              <a:t>-Katzenberger</a:t>
            </a:r>
          </a:p>
        </p:txBody>
      </p:sp>
      <p:sp>
        <p:nvSpPr>
          <p:cNvPr id="4" name="Inhaltsplatzhalter 2">
            <a:extLst>
              <a:ext uri="{FF2B5EF4-FFF2-40B4-BE49-F238E27FC236}">
                <a16:creationId xmlns:a16="http://schemas.microsoft.com/office/drawing/2014/main" id="{7C324D4C-F682-F985-CCCE-DF2950A03DF2}"/>
              </a:ext>
            </a:extLst>
          </p:cNvPr>
          <p:cNvSpPr txBox="1">
            <a:spLocks/>
          </p:cNvSpPr>
          <p:nvPr/>
        </p:nvSpPr>
        <p:spPr>
          <a:xfrm>
            <a:off x="1620442" y="2646990"/>
            <a:ext cx="5672273" cy="29778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Betreuungsmodule von Unterrichtsende bis</a:t>
            </a:r>
          </a:p>
          <a:p>
            <a:r>
              <a:rPr lang="de-DE" dirty="0"/>
              <a:t>13.45 Uhr ( Mo-Do)</a:t>
            </a:r>
          </a:p>
          <a:p>
            <a:r>
              <a:rPr lang="de-DE" dirty="0"/>
              <a:t>15.30 Uhr/17.00 Uhr ( Mo – Fr)</a:t>
            </a:r>
          </a:p>
          <a:p>
            <a:pPr marL="0" indent="0">
              <a:buFont typeface="Arial" panose="020B0604020202020204" pitchFamily="34" charset="0"/>
              <a:buNone/>
            </a:pPr>
            <a:r>
              <a:rPr lang="de-DE" b="1" dirty="0"/>
              <a:t>Mittagstisch</a:t>
            </a:r>
          </a:p>
          <a:p>
            <a:pPr marL="0" indent="0">
              <a:buFont typeface="Arial" panose="020B0604020202020204" pitchFamily="34" charset="0"/>
              <a:buNone/>
            </a:pPr>
            <a:r>
              <a:rPr lang="de-DE" b="1" dirty="0"/>
              <a:t>Ferienbetreuung nach Anmeldung </a:t>
            </a:r>
          </a:p>
          <a:p>
            <a:r>
              <a:rPr lang="de-DE" dirty="0"/>
              <a:t>Anträge auf Aufnahme im Sekretariat, in der Betreuung und auf der Homepage</a:t>
            </a:r>
          </a:p>
          <a:p>
            <a:pPr marL="0" indent="0">
              <a:buFont typeface="Arial" panose="020B0604020202020204" pitchFamily="34" charset="0"/>
              <a:buNone/>
            </a:pPr>
            <a:endParaRPr lang="de-DE" dirty="0"/>
          </a:p>
        </p:txBody>
      </p:sp>
      <p:pic>
        <p:nvPicPr>
          <p:cNvPr id="7" name="Grafik 6" descr="Ein Bild, das Cartoon, Weihnachten enthält.&#10;&#10;Automatisch generierte Beschreibung">
            <a:extLst>
              <a:ext uri="{FF2B5EF4-FFF2-40B4-BE49-F238E27FC236}">
                <a16:creationId xmlns:a16="http://schemas.microsoft.com/office/drawing/2014/main" id="{98ADF95B-63F8-237C-0D24-D2C891AB2157}"/>
              </a:ext>
            </a:extLst>
          </p:cNvPr>
          <p:cNvPicPr>
            <a:picLocks noChangeAspect="1"/>
          </p:cNvPicPr>
          <p:nvPr/>
        </p:nvPicPr>
        <p:blipFill>
          <a:blip r:embed="rId2">
            <a:extLst>
              <a:ext uri="{28A0092B-C50C-407E-A947-70E740481C1C}">
                <a14:useLocalDpi xmlns:a14="http://schemas.microsoft.com/office/drawing/2010/main" val="0"/>
              </a:ext>
            </a:extLst>
          </a:blip>
          <a:srcRect l="18877" t="28427" r="18877" b="26541"/>
          <a:stretch/>
        </p:blipFill>
        <p:spPr>
          <a:xfrm>
            <a:off x="6864360" y="1703642"/>
            <a:ext cx="4539760" cy="4645399"/>
          </a:xfrm>
          <a:prstGeom prst="rect">
            <a:avLst/>
          </a:prstGeom>
        </p:spPr>
      </p:pic>
    </p:spTree>
    <p:extLst>
      <p:ext uri="{BB962C8B-B14F-4D97-AF65-F5344CB8AC3E}">
        <p14:creationId xmlns:p14="http://schemas.microsoft.com/office/powerpoint/2010/main" val="99949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BD12CE6E-EFBF-F92D-EFCE-D0EAEE4F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EAA35204-0670-6473-6686-1AB0165AB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9" y="936478"/>
            <a:ext cx="10314136" cy="498228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69E56B-A82B-D893-7700-7399D197917E}"/>
              </a:ext>
            </a:extLst>
          </p:cNvPr>
          <p:cNvSpPr>
            <a:spLocks noGrp="1"/>
          </p:cNvSpPr>
          <p:nvPr>
            <p:ph type="title"/>
          </p:nvPr>
        </p:nvSpPr>
        <p:spPr>
          <a:xfrm>
            <a:off x="937705" y="1013861"/>
            <a:ext cx="4367540" cy="1260373"/>
          </a:xfrm>
        </p:spPr>
        <p:txBody>
          <a:bodyPr anchor="t">
            <a:normAutofit/>
          </a:bodyPr>
          <a:lstStyle/>
          <a:p>
            <a:r>
              <a:rPr lang="de-DE" dirty="0"/>
              <a:t>Der Weg bis zur Einschulung</a:t>
            </a:r>
          </a:p>
        </p:txBody>
      </p:sp>
      <p:pic>
        <p:nvPicPr>
          <p:cNvPr id="10" name="Grafik 9">
            <a:extLst>
              <a:ext uri="{FF2B5EF4-FFF2-40B4-BE49-F238E27FC236}">
                <a16:creationId xmlns:a16="http://schemas.microsoft.com/office/drawing/2014/main" id="{0C86CB3D-870B-8F6E-CFFA-D387E9D35FCB}"/>
              </a:ext>
            </a:extLst>
          </p:cNvPr>
          <p:cNvPicPr>
            <a:picLocks noChangeAspect="1"/>
          </p:cNvPicPr>
          <p:nvPr/>
        </p:nvPicPr>
        <p:blipFill>
          <a:blip r:embed="rId2">
            <a:extLst>
              <a:ext uri="{28A0092B-C50C-407E-A947-70E740481C1C}">
                <a14:useLocalDpi xmlns:a14="http://schemas.microsoft.com/office/drawing/2010/main" val="0"/>
              </a:ext>
            </a:extLst>
          </a:blip>
          <a:srcRect b="50000"/>
          <a:stretch/>
        </p:blipFill>
        <p:spPr>
          <a:xfrm>
            <a:off x="-112312" y="822360"/>
            <a:ext cx="9210474" cy="6513772"/>
          </a:xfrm>
          <a:prstGeom prst="rect">
            <a:avLst/>
          </a:prstGeom>
        </p:spPr>
      </p:pic>
      <p:sp>
        <p:nvSpPr>
          <p:cNvPr id="17" name="Legende: mit Pfeil nach unten 16">
            <a:extLst>
              <a:ext uri="{FF2B5EF4-FFF2-40B4-BE49-F238E27FC236}">
                <a16:creationId xmlns:a16="http://schemas.microsoft.com/office/drawing/2014/main" id="{9191D3F1-327C-BDD2-012C-D6FF77C300B0}"/>
              </a:ext>
            </a:extLst>
          </p:cNvPr>
          <p:cNvSpPr/>
          <p:nvPr/>
        </p:nvSpPr>
        <p:spPr>
          <a:xfrm>
            <a:off x="738786" y="4831982"/>
            <a:ext cx="2420532" cy="1556399"/>
          </a:xfrm>
          <a:prstGeom prst="downArrowCallout">
            <a:avLst>
              <a:gd name="adj1" fmla="val 15080"/>
              <a:gd name="adj2" fmla="val 18142"/>
              <a:gd name="adj3" fmla="val 25000"/>
              <a:gd name="adj4" fmla="val 65366"/>
            </a:avLst>
          </a:prstGeom>
          <a:solidFill>
            <a:srgbClr val="555555">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Schulanmeldung / Sprachstandserhebung</a:t>
            </a:r>
          </a:p>
          <a:p>
            <a:pPr algn="ctr"/>
            <a:r>
              <a:rPr lang="de-DE" sz="1600" b="1" dirty="0">
                <a:solidFill>
                  <a:schemeClr val="bg1"/>
                </a:solidFill>
              </a:rPr>
              <a:t>(Eventuell Besuch des Vorlaufkurses)</a:t>
            </a:r>
            <a:endParaRPr lang="en-US" sz="1600" b="1" dirty="0">
              <a:solidFill>
                <a:schemeClr val="bg1"/>
              </a:solidFill>
            </a:endParaRPr>
          </a:p>
        </p:txBody>
      </p:sp>
      <p:sp>
        <p:nvSpPr>
          <p:cNvPr id="19" name="Legende: mit Pfeil nach unten 18">
            <a:extLst>
              <a:ext uri="{FF2B5EF4-FFF2-40B4-BE49-F238E27FC236}">
                <a16:creationId xmlns:a16="http://schemas.microsoft.com/office/drawing/2014/main" id="{BF0C01CD-85DF-ACF7-6607-0016D772BCA8}"/>
              </a:ext>
            </a:extLst>
          </p:cNvPr>
          <p:cNvSpPr/>
          <p:nvPr/>
        </p:nvSpPr>
        <p:spPr>
          <a:xfrm>
            <a:off x="3271630" y="4184889"/>
            <a:ext cx="1804059" cy="1104461"/>
          </a:xfrm>
          <a:prstGeom prst="downArrowCallout">
            <a:avLst>
              <a:gd name="adj1" fmla="val 16831"/>
              <a:gd name="adj2" fmla="val 23380"/>
              <a:gd name="adj3" fmla="val 33337"/>
              <a:gd name="adj4" fmla="val 52876"/>
            </a:avLst>
          </a:prstGeom>
          <a:solidFill>
            <a:srgbClr val="555555">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Schulärztliche Untersuchung</a:t>
            </a:r>
          </a:p>
        </p:txBody>
      </p:sp>
      <p:sp>
        <p:nvSpPr>
          <p:cNvPr id="22" name="Legende: mit Pfeil nach unten 21">
            <a:extLst>
              <a:ext uri="{FF2B5EF4-FFF2-40B4-BE49-F238E27FC236}">
                <a16:creationId xmlns:a16="http://schemas.microsoft.com/office/drawing/2014/main" id="{EA703791-8168-111A-858B-02A73CF0BF9A}"/>
              </a:ext>
            </a:extLst>
          </p:cNvPr>
          <p:cNvSpPr/>
          <p:nvPr/>
        </p:nvSpPr>
        <p:spPr>
          <a:xfrm>
            <a:off x="4952748" y="3533057"/>
            <a:ext cx="2146128" cy="1126882"/>
          </a:xfrm>
          <a:prstGeom prst="downArrowCallout">
            <a:avLst>
              <a:gd name="adj1" fmla="val 16831"/>
              <a:gd name="adj2" fmla="val 23380"/>
              <a:gd name="adj3" fmla="val 34118"/>
              <a:gd name="adj4" fmla="val 47743"/>
            </a:avLst>
          </a:prstGeom>
          <a:solidFill>
            <a:srgbClr val="555555">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Große lesen für Kleine </a:t>
            </a:r>
          </a:p>
          <a:p>
            <a:pPr algn="ctr"/>
            <a:r>
              <a:rPr lang="de-DE" sz="1600" b="1" dirty="0">
                <a:solidFill>
                  <a:schemeClr val="bg1"/>
                </a:solidFill>
              </a:rPr>
              <a:t>(ab Februar)</a:t>
            </a:r>
          </a:p>
        </p:txBody>
      </p:sp>
      <p:sp>
        <p:nvSpPr>
          <p:cNvPr id="23" name="Legende: mit Pfeil nach unten 22">
            <a:extLst>
              <a:ext uri="{FF2B5EF4-FFF2-40B4-BE49-F238E27FC236}">
                <a16:creationId xmlns:a16="http://schemas.microsoft.com/office/drawing/2014/main" id="{71238B8C-104E-AE7A-3382-E268E4822902}"/>
              </a:ext>
            </a:extLst>
          </p:cNvPr>
          <p:cNvSpPr/>
          <p:nvPr/>
        </p:nvSpPr>
        <p:spPr>
          <a:xfrm>
            <a:off x="5601941" y="2475160"/>
            <a:ext cx="2056183" cy="945244"/>
          </a:xfrm>
          <a:prstGeom prst="downArrowCallout">
            <a:avLst>
              <a:gd name="adj1" fmla="val 16831"/>
              <a:gd name="adj2" fmla="val 23380"/>
              <a:gd name="adj3" fmla="val 34118"/>
              <a:gd name="adj4" fmla="val 56301"/>
            </a:avLst>
          </a:prstGeom>
          <a:solidFill>
            <a:srgbClr val="555555">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a:solidFill>
                  <a:schemeClr val="bg1"/>
                </a:solidFill>
              </a:rPr>
              <a:t>02.05.2025</a:t>
            </a:r>
          </a:p>
          <a:p>
            <a:pPr algn="ctr"/>
            <a:r>
              <a:rPr lang="de-DE" sz="1600" b="1">
                <a:solidFill>
                  <a:schemeClr val="bg1"/>
                </a:solidFill>
              </a:rPr>
              <a:t>Schulbesuchstag</a:t>
            </a:r>
            <a:endParaRPr lang="de-DE" sz="1600" b="1" dirty="0">
              <a:solidFill>
                <a:schemeClr val="bg1"/>
              </a:solidFill>
            </a:endParaRPr>
          </a:p>
        </p:txBody>
      </p:sp>
      <p:sp>
        <p:nvSpPr>
          <p:cNvPr id="25" name="Legende: mit Pfeil nach links 24">
            <a:extLst>
              <a:ext uri="{FF2B5EF4-FFF2-40B4-BE49-F238E27FC236}">
                <a16:creationId xmlns:a16="http://schemas.microsoft.com/office/drawing/2014/main" id="{D4B3C1F2-F99C-B432-020F-DE5532C4E2E7}"/>
              </a:ext>
            </a:extLst>
          </p:cNvPr>
          <p:cNvSpPr/>
          <p:nvPr/>
        </p:nvSpPr>
        <p:spPr>
          <a:xfrm>
            <a:off x="8432554" y="752702"/>
            <a:ext cx="3269748" cy="2676298"/>
          </a:xfrm>
          <a:prstGeom prst="leftArrowCallout">
            <a:avLst>
              <a:gd name="adj1" fmla="val 8676"/>
              <a:gd name="adj2" fmla="val 11188"/>
              <a:gd name="adj3" fmla="val 14955"/>
              <a:gd name="adj4" fmla="val 75628"/>
            </a:avLst>
          </a:prstGeom>
          <a:solidFill>
            <a:srgbClr val="555555">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b="1" u="sng" dirty="0">
              <a:solidFill>
                <a:schemeClr val="bg1"/>
              </a:solidFill>
            </a:endParaRPr>
          </a:p>
          <a:p>
            <a:pPr algn="ctr"/>
            <a:endParaRPr lang="de-DE" sz="1600" b="1" u="sng" dirty="0">
              <a:solidFill>
                <a:schemeClr val="bg1"/>
              </a:solidFill>
            </a:endParaRPr>
          </a:p>
          <a:p>
            <a:pPr algn="ctr"/>
            <a:r>
              <a:rPr lang="de-DE" sz="1600" b="1" u="sng" dirty="0">
                <a:solidFill>
                  <a:schemeClr val="bg1"/>
                </a:solidFill>
              </a:rPr>
              <a:t>Nach Einschätzung der Schulreife:</a:t>
            </a:r>
            <a:endParaRPr lang="de-DE" sz="1600" b="1" dirty="0">
              <a:solidFill>
                <a:schemeClr val="bg1"/>
              </a:solidFill>
            </a:endParaRPr>
          </a:p>
          <a:p>
            <a:pPr algn="ctr">
              <a:spcAft>
                <a:spcPts val="600"/>
              </a:spcAft>
            </a:pPr>
            <a:r>
              <a:rPr lang="de-DE" sz="1600" b="1" dirty="0">
                <a:solidFill>
                  <a:schemeClr val="bg1"/>
                </a:solidFill>
              </a:rPr>
              <a:t>Brief der Klassenlehrerin an die Eltern zur Einschulung Klasse 1</a:t>
            </a:r>
          </a:p>
          <a:p>
            <a:pPr algn="ctr">
              <a:spcAft>
                <a:spcPts val="600"/>
              </a:spcAft>
            </a:pPr>
            <a:endParaRPr lang="de-DE" sz="1600" b="1" dirty="0">
              <a:solidFill>
                <a:schemeClr val="bg1"/>
              </a:solidFill>
            </a:endParaRPr>
          </a:p>
          <a:p>
            <a:pPr algn="ctr">
              <a:spcAft>
                <a:spcPts val="600"/>
              </a:spcAft>
            </a:pPr>
            <a:r>
              <a:rPr lang="de-DE" sz="1600" b="1" dirty="0">
                <a:solidFill>
                  <a:schemeClr val="bg1"/>
                </a:solidFill>
              </a:rPr>
              <a:t>Briefe für Einschulung in die Vorklasse oder  Intensivklasse  </a:t>
            </a:r>
          </a:p>
          <a:p>
            <a:pPr algn="ctr">
              <a:spcAft>
                <a:spcPts val="600"/>
              </a:spcAft>
            </a:pPr>
            <a:endParaRPr lang="de-DE" sz="1600" b="1" dirty="0">
              <a:solidFill>
                <a:schemeClr val="bg1"/>
              </a:solidFill>
            </a:endParaRPr>
          </a:p>
        </p:txBody>
      </p:sp>
      <p:pic>
        <p:nvPicPr>
          <p:cNvPr id="31" name="Grafik 30" descr="Ein Bild, das Menschliches Gesicht, Lächeln, Kleinkind, Cartoon enthält.&#10;&#10;Automatisch generierte Beschreibung">
            <a:extLst>
              <a:ext uri="{FF2B5EF4-FFF2-40B4-BE49-F238E27FC236}">
                <a16:creationId xmlns:a16="http://schemas.microsoft.com/office/drawing/2014/main" id="{9C032A94-E91E-3D05-0E78-63E792F7BAB0}"/>
              </a:ext>
            </a:extLst>
          </p:cNvPr>
          <p:cNvPicPr>
            <a:picLocks noChangeAspect="1"/>
          </p:cNvPicPr>
          <p:nvPr/>
        </p:nvPicPr>
        <p:blipFill>
          <a:blip r:embed="rId3">
            <a:extLst>
              <a:ext uri="{28A0092B-C50C-407E-A947-70E740481C1C}">
                <a14:useLocalDpi xmlns:a14="http://schemas.microsoft.com/office/drawing/2010/main" val="0"/>
              </a:ext>
            </a:extLst>
          </a:blip>
          <a:srcRect l="-250" t="36058" r="250" b="26670"/>
          <a:stretch/>
        </p:blipFill>
        <p:spPr>
          <a:xfrm>
            <a:off x="377348" y="3143475"/>
            <a:ext cx="3355206" cy="1768791"/>
          </a:xfrm>
          <a:prstGeom prst="rect">
            <a:avLst/>
          </a:prstGeom>
        </p:spPr>
      </p:pic>
    </p:spTree>
    <p:extLst>
      <p:ext uri="{BB962C8B-B14F-4D97-AF65-F5344CB8AC3E}">
        <p14:creationId xmlns:p14="http://schemas.microsoft.com/office/powerpoint/2010/main" val="1967889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22E14B-4FF3-5229-CA86-75E25F372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Ein Bild, das Person, Menschliches Gesicht, Kleidung, Kuss enthält.&#10;&#10;Automatisch generierte Beschreibung">
            <a:extLst>
              <a:ext uri="{FF2B5EF4-FFF2-40B4-BE49-F238E27FC236}">
                <a16:creationId xmlns:a16="http://schemas.microsoft.com/office/drawing/2014/main" id="{B31415EB-1AE0-4BD9-3D87-9A3CE0577C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07"/>
          <a:stretch/>
        </p:blipFill>
        <p:spPr>
          <a:xfrm>
            <a:off x="7537704" y="-2"/>
            <a:ext cx="4654296" cy="6857999"/>
          </a:xfrm>
          <a:prstGeom prst="rect">
            <a:avLst/>
          </a:prstGeom>
        </p:spPr>
      </p:pic>
      <p:sp>
        <p:nvSpPr>
          <p:cNvPr id="18" name="Rectangle 17">
            <a:extLst>
              <a:ext uri="{FF2B5EF4-FFF2-40B4-BE49-F238E27FC236}">
                <a16:creationId xmlns:a16="http://schemas.microsoft.com/office/drawing/2014/main" id="{FA6B968A-A417-B33C-613C-7B1B45542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03B2D8-A319-00EA-7C5F-CCF0C80A23AC}"/>
              </a:ext>
            </a:extLst>
          </p:cNvPr>
          <p:cNvSpPr>
            <a:spLocks noGrp="1"/>
          </p:cNvSpPr>
          <p:nvPr>
            <p:ph type="title"/>
          </p:nvPr>
        </p:nvSpPr>
        <p:spPr>
          <a:xfrm>
            <a:off x="1400705" y="1272809"/>
            <a:ext cx="5670400" cy="1152144"/>
          </a:xfrm>
        </p:spPr>
        <p:txBody>
          <a:bodyPr>
            <a:normAutofit/>
          </a:bodyPr>
          <a:lstStyle/>
          <a:p>
            <a:r>
              <a:rPr lang="de-DE" dirty="0"/>
              <a:t>Wie Sie Ihr Kind unterstützen können</a:t>
            </a:r>
          </a:p>
        </p:txBody>
      </p:sp>
      <p:sp>
        <p:nvSpPr>
          <p:cNvPr id="3" name="Inhaltsplatzhalter 2">
            <a:extLst>
              <a:ext uri="{FF2B5EF4-FFF2-40B4-BE49-F238E27FC236}">
                <a16:creationId xmlns:a16="http://schemas.microsoft.com/office/drawing/2014/main" id="{930B7F5E-A35D-8BCA-3C59-5233212CA7E5}"/>
              </a:ext>
            </a:extLst>
          </p:cNvPr>
          <p:cNvSpPr>
            <a:spLocks noGrp="1"/>
          </p:cNvSpPr>
          <p:nvPr>
            <p:ph idx="1"/>
          </p:nvPr>
        </p:nvSpPr>
        <p:spPr>
          <a:xfrm>
            <a:off x="1620445" y="2890881"/>
            <a:ext cx="5211676" cy="2633866"/>
          </a:xfrm>
        </p:spPr>
        <p:txBody>
          <a:bodyPr>
            <a:normAutofit fontScale="25000" lnSpcReduction="20000"/>
          </a:bodyPr>
          <a:lstStyle/>
          <a:p>
            <a:r>
              <a:rPr lang="de-DE" sz="5600" dirty="0"/>
              <a:t>Selbstständig Schuhe binden und Jacke anziehen</a:t>
            </a:r>
          </a:p>
          <a:p>
            <a:r>
              <a:rPr lang="de-DE" sz="5600" dirty="0"/>
              <a:t>Umgang mit Schere, Farben, Zählen üben</a:t>
            </a:r>
          </a:p>
          <a:p>
            <a:r>
              <a:rPr lang="de-DE" sz="5600" dirty="0"/>
              <a:t>Spiele spielen (Regeln einhalten und Regeln verstehen )</a:t>
            </a:r>
          </a:p>
          <a:p>
            <a:r>
              <a:rPr lang="de-DE" sz="5600" dirty="0"/>
              <a:t>Vorlesen, mit dem Kind sprechen, Interesse zeigen</a:t>
            </a:r>
          </a:p>
          <a:p>
            <a:r>
              <a:rPr lang="de-DE" sz="5600" dirty="0"/>
              <a:t>Zuhören üben ( Warten können, Ausreden lassen)</a:t>
            </a:r>
          </a:p>
          <a:p>
            <a:r>
              <a:rPr lang="de-DE" sz="5600" dirty="0"/>
              <a:t>Tisch decken (Zuordnen lassen)</a:t>
            </a:r>
          </a:p>
          <a:p>
            <a:r>
              <a:rPr lang="de-DE" sz="5600" dirty="0"/>
              <a:t>( Nach)</a:t>
            </a:r>
            <a:r>
              <a:rPr lang="de-DE" sz="5600" dirty="0" err="1"/>
              <a:t>name</a:t>
            </a:r>
            <a:r>
              <a:rPr lang="de-DE" sz="5600" dirty="0"/>
              <a:t> und Adresse kennen</a:t>
            </a:r>
          </a:p>
          <a:p>
            <a:r>
              <a:rPr lang="de-DE" sz="5600" dirty="0"/>
              <a:t>Bildschirmzeit möglichst gering halten</a:t>
            </a:r>
          </a:p>
          <a:p>
            <a:endParaRPr lang="de-DE" sz="4800" dirty="0"/>
          </a:p>
          <a:p>
            <a:endParaRPr lang="de-DE" sz="1400" dirty="0"/>
          </a:p>
          <a:p>
            <a:endParaRPr lang="de-DE" sz="1400" dirty="0"/>
          </a:p>
          <a:p>
            <a:endParaRPr lang="de-DE" sz="2000" dirty="0"/>
          </a:p>
          <a:p>
            <a:endParaRPr lang="de-DE" sz="2000" b="1" dirty="0"/>
          </a:p>
          <a:p>
            <a:endParaRPr lang="de-DE" sz="2000" b="1" dirty="0"/>
          </a:p>
          <a:p>
            <a:endParaRPr lang="de-DE" sz="2000" b="1" dirty="0"/>
          </a:p>
          <a:p>
            <a:endParaRPr lang="de-DE" sz="2000" b="1" dirty="0"/>
          </a:p>
        </p:txBody>
      </p:sp>
    </p:spTree>
    <p:extLst>
      <p:ext uri="{BB962C8B-B14F-4D97-AF65-F5344CB8AC3E}">
        <p14:creationId xmlns:p14="http://schemas.microsoft.com/office/powerpoint/2010/main" val="124626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melightVTI">
  <a:themeElements>
    <a:clrScheme name="Limelight">
      <a:dk1>
        <a:sysClr val="windowText" lastClr="000000"/>
      </a:dk1>
      <a:lt1>
        <a:sysClr val="window" lastClr="FFFFFF"/>
      </a:lt1>
      <a:dk2>
        <a:srgbClr val="23353B"/>
      </a:dk2>
      <a:lt2>
        <a:srgbClr val="E0DDD8"/>
      </a:lt2>
      <a:accent1>
        <a:srgbClr val="90A208"/>
      </a:accent1>
      <a:accent2>
        <a:srgbClr val="6A8755"/>
      </a:accent2>
      <a:accent3>
        <a:srgbClr val="49716B"/>
      </a:accent3>
      <a:accent4>
        <a:srgbClr val="A16F7C"/>
      </a:accent4>
      <a:accent5>
        <a:srgbClr val="B16455"/>
      </a:accent5>
      <a:accent6>
        <a:srgbClr val="E08350"/>
      </a:accent6>
      <a:hlink>
        <a:srgbClr val="5F864B"/>
      </a:hlink>
      <a:folHlink>
        <a:srgbClr val="3F877D"/>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elightVTI" id="{7936DCFD-B587-41FD-9126-64F2709ED40B}" vid="{74F41540-78F1-4C56-9EAA-6FA6E9F1D77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885</Words>
  <Application>Microsoft Office PowerPoint</Application>
  <PresentationFormat>Breitbild</PresentationFormat>
  <Paragraphs>169</Paragraphs>
  <Slides>17</Slides>
  <Notes>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17</vt:i4>
      </vt:variant>
    </vt:vector>
  </HeadingPairs>
  <TitlesOfParts>
    <vt:vector size="24" baseType="lpstr">
      <vt:lpstr>Aptos</vt:lpstr>
      <vt:lpstr>Arial</vt:lpstr>
      <vt:lpstr>Trade Gothic Next Cond</vt:lpstr>
      <vt:lpstr>Trade Gothic Next Cond (Überschriften)</vt:lpstr>
      <vt:lpstr>Trade Gothic Next Light</vt:lpstr>
      <vt:lpstr>Trade Gothic Next Light (Textkörper)</vt:lpstr>
      <vt:lpstr>LimelightVTI</vt:lpstr>
      <vt:lpstr>Herzlich Willkommen an der Aueschule</vt:lpstr>
      <vt:lpstr>Unser Kollegium</vt:lpstr>
      <vt:lpstr>Unsere Klassen</vt:lpstr>
      <vt:lpstr>TagesablAuf der Aueschule</vt:lpstr>
      <vt:lpstr>Ganztätig arbeitende Schule  nach Profil 1</vt:lpstr>
      <vt:lpstr>Stundenplan für die  1. Schulwoche</vt:lpstr>
      <vt:lpstr>Schulkindbetreuung</vt:lpstr>
      <vt:lpstr>Der Weg bis zur Einschulung</vt:lpstr>
      <vt:lpstr>Wie Sie Ihr Kind unterstützen können</vt:lpstr>
      <vt:lpstr>Sprachförderung</vt:lpstr>
      <vt:lpstr> Demokratielernen, soziales Lernen und Gewaltprävention  Kinder- und Jugendsozialsozialarbeit und unterrichtsbegleitende Unterstützung durch sozialpädagogische Fachkräfte (UBUS) </vt:lpstr>
      <vt:lpstr>Digitales Lernen </vt:lpstr>
      <vt:lpstr>Der Schulelternbeirat </vt:lpstr>
      <vt:lpstr>Mitarbeit der Eltern im Laufe des Schuljahres</vt:lpstr>
      <vt:lpstr>Förderverein der Aueschule </vt:lpstr>
      <vt:lpstr>Förderverein der Aueschule </vt:lpstr>
      <vt:lpstr>Fragen/ Informationen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Heimberg</dc:creator>
  <cp:lastModifiedBy>StvSchulleitung2</cp:lastModifiedBy>
  <cp:revision>17</cp:revision>
  <dcterms:created xsi:type="dcterms:W3CDTF">2024-11-11T20:23:51Z</dcterms:created>
  <dcterms:modified xsi:type="dcterms:W3CDTF">2024-11-29T10:57:56Z</dcterms:modified>
</cp:coreProperties>
</file>