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1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22275D-068B-BBE5-4BD6-535B7E5AE4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00329"/>
            <a:ext cx="9144000" cy="230963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A38845D-FCED-48A7-5738-69BF828E13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B17B90-3F63-F9F9-9405-FD666934E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85E43-CD08-4EC2-B65B-B58E96D5B92F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288444-04FB-CB3B-EB8F-9A0B51C9E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9E2CE1-5931-D56B-6638-447E81825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5983-174A-45D1-A6D9-15082914101C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5C47327-1E5C-677A-73BF-F3378AD3B215}"/>
              </a:ext>
            </a:extLst>
          </p:cNvPr>
          <p:cNvSpPr txBox="1"/>
          <p:nvPr userDrawn="1"/>
        </p:nvSpPr>
        <p:spPr>
          <a:xfrm>
            <a:off x="0" y="0"/>
            <a:ext cx="12192000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endParaRPr lang="de-DE" dirty="0"/>
          </a:p>
          <a:p>
            <a:pPr algn="ctr"/>
            <a:r>
              <a:rPr lang="de-DE" b="1" dirty="0">
                <a:solidFill>
                  <a:srgbClr val="B41D8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57th EPC Meeting – Dusseldorf | Germany</a:t>
            </a:r>
          </a:p>
          <a:p>
            <a:pPr algn="ctr"/>
            <a:r>
              <a:rPr lang="de-DE" b="1" dirty="0">
                <a:solidFill>
                  <a:srgbClr val="B41D8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July 2</a:t>
            </a:r>
            <a:r>
              <a:rPr lang="de-DE" b="1" baseline="30000" dirty="0">
                <a:solidFill>
                  <a:srgbClr val="B41D8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de-DE" b="1" dirty="0">
                <a:solidFill>
                  <a:srgbClr val="B41D8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5</a:t>
            </a:r>
            <a:r>
              <a:rPr lang="de-DE" b="1" baseline="30000" dirty="0">
                <a:solidFill>
                  <a:srgbClr val="B41D8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de-DE" b="1" dirty="0">
                <a:solidFill>
                  <a:srgbClr val="B41D8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2025</a:t>
            </a:r>
          </a:p>
          <a:p>
            <a:pPr algn="ctr"/>
            <a:endParaRPr lang="de-DE" dirty="0"/>
          </a:p>
        </p:txBody>
      </p:sp>
      <p:pic>
        <p:nvPicPr>
          <p:cNvPr id="7" name="Grafik 6" descr="Ein Bild, das Grafiken, Grafikdesign, Design enthält.&#10;&#10;KI-generierte Inhalte können fehlerhaft sein.">
            <a:extLst>
              <a:ext uri="{FF2B5EF4-FFF2-40B4-BE49-F238E27FC236}">
                <a16:creationId xmlns:a16="http://schemas.microsoft.com/office/drawing/2014/main" id="{86066E9F-EB09-71FD-1A38-BF6D280817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920" y="52407"/>
            <a:ext cx="906780" cy="818515"/>
          </a:xfrm>
          <a:prstGeom prst="rect">
            <a:avLst/>
          </a:prstGeom>
          <a:noFill/>
        </p:spPr>
      </p:pic>
      <p:pic>
        <p:nvPicPr>
          <p:cNvPr id="8" name="Grafik 7" descr="Ein Bild, das Text, Screenshot, Logo, Schrift enthält.&#10;&#10;KI-generierte Inhalte können fehlerhaft sein.">
            <a:extLst>
              <a:ext uri="{FF2B5EF4-FFF2-40B4-BE49-F238E27FC236}">
                <a16:creationId xmlns:a16="http://schemas.microsoft.com/office/drawing/2014/main" id="{E80E0BDA-DFB9-8C2F-32E0-BE0020508D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42" b="24332"/>
          <a:stretch/>
        </p:blipFill>
        <p:spPr bwMode="auto">
          <a:xfrm>
            <a:off x="9626935" y="215921"/>
            <a:ext cx="1943100" cy="4464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68164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BE1884-A2C3-FD43-2606-ADA5C91AA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69CC99E-030D-40D6-37F5-477F238E54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C96E58-6DCC-3541-F9FE-252774778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85E43-CD08-4EC2-B65B-B58E96D5B92F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8A5CBF-1F89-E854-7A8A-A4FE61F46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FD2B7C-D567-05AB-6E1C-646672754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5983-174A-45D1-A6D9-150829141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905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5B0F8FE-6ED7-7C44-0E51-EDF26A8628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81E263E-6E31-D652-467E-7FD836DCBE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084413-493F-8246-2FB4-BC2AD0708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85E43-CD08-4EC2-B65B-B58E96D5B92F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F76433-2A7B-0421-738E-7DCA2B814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C6F66D-636B-D92B-0868-BA3517699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5983-174A-45D1-A6D9-150829141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6415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45C47327-1E5C-677A-73BF-F3378AD3B215}"/>
              </a:ext>
            </a:extLst>
          </p:cNvPr>
          <p:cNvSpPr txBox="1"/>
          <p:nvPr userDrawn="1"/>
        </p:nvSpPr>
        <p:spPr>
          <a:xfrm>
            <a:off x="0" y="0"/>
            <a:ext cx="12192000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endParaRPr lang="de-DE" dirty="0"/>
          </a:p>
          <a:p>
            <a:pPr algn="ctr"/>
            <a:r>
              <a:rPr lang="de-DE" b="1" dirty="0">
                <a:solidFill>
                  <a:srgbClr val="B41D8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57th EPC Meeting – Dusseldorf | Germany</a:t>
            </a:r>
          </a:p>
          <a:p>
            <a:pPr algn="ctr"/>
            <a:r>
              <a:rPr lang="de-DE" b="1" dirty="0">
                <a:solidFill>
                  <a:srgbClr val="B41D8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July 2</a:t>
            </a:r>
            <a:r>
              <a:rPr lang="de-DE" b="1" baseline="30000" dirty="0">
                <a:solidFill>
                  <a:srgbClr val="B41D8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de-DE" b="1" dirty="0">
                <a:solidFill>
                  <a:srgbClr val="B41D8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5</a:t>
            </a:r>
            <a:r>
              <a:rPr lang="de-DE" b="1" baseline="30000" dirty="0">
                <a:solidFill>
                  <a:srgbClr val="B41D8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de-DE" b="1" dirty="0">
                <a:solidFill>
                  <a:srgbClr val="B41D8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2025</a:t>
            </a:r>
          </a:p>
          <a:p>
            <a:pPr algn="ctr"/>
            <a:endParaRPr lang="de-DE" dirty="0"/>
          </a:p>
        </p:txBody>
      </p:sp>
      <p:pic>
        <p:nvPicPr>
          <p:cNvPr id="8" name="Grafik 7" descr="Ein Bild, das Text, Screenshot, Logo, Schrift enthält.&#10;&#10;KI-generierte Inhalte können fehlerhaft sein.">
            <a:extLst>
              <a:ext uri="{FF2B5EF4-FFF2-40B4-BE49-F238E27FC236}">
                <a16:creationId xmlns:a16="http://schemas.microsoft.com/office/drawing/2014/main" id="{E80E0BDA-DFB9-8C2F-32E0-BE0020508D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42" b="24332"/>
          <a:stretch/>
        </p:blipFill>
        <p:spPr bwMode="auto">
          <a:xfrm>
            <a:off x="8902160" y="284933"/>
            <a:ext cx="2702380" cy="6208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Grafik 10" descr="Ein Bild, das Grafiken, Grafikdesign, Design, Kunst enthält.&#10;&#10;KI-generierte Inhalte können fehlerhaft sein.">
            <a:extLst>
              <a:ext uri="{FF2B5EF4-FFF2-40B4-BE49-F238E27FC236}">
                <a16:creationId xmlns:a16="http://schemas.microsoft.com/office/drawing/2014/main" id="{5FB7058F-CA1E-3A70-FFC3-588D13250C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32" y="-57249"/>
            <a:ext cx="1465068" cy="131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001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C83430-93E5-6E56-186F-CF65D1887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70D4E0-6BC0-DC29-610C-E04D58353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606227-9F24-1771-6138-47DB934BE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85E43-CD08-4EC2-B65B-B58E96D5B92F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FBA86C0-F157-84F9-93C0-53F7193F4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8848C4-D72E-E7D6-73B5-66F2D1091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5983-174A-45D1-A6D9-150829141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7622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33036A-DBBD-D259-2841-4315FDAEC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05F3DD-83E1-0097-18F9-5C23742932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B605A4-B0C1-B329-37C2-4DF30244E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85E43-CD08-4EC2-B65B-B58E96D5B92F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6F4313-7252-E5D5-38B7-E6843F08A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1A5B02-88E6-7934-ABA7-2BB838CF8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5983-174A-45D1-A6D9-150829141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0215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A83181-A4CA-5345-862E-83E3C36EC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193484-6FC2-E049-600D-0404743AE4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16FB114-96FE-85B6-D0F8-2E0EDE3B50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450AC73-A9FD-B256-8F94-949FBE57C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85E43-CD08-4EC2-B65B-B58E96D5B92F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1BD0AF9-6DA6-E870-68D5-59A096475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CDA705B-32A1-B07B-D022-1B3A22E87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5983-174A-45D1-A6D9-150829141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5609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D8D855-5C52-F708-249C-0066C6350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076161F-41A3-DCB6-4E00-B0811ECDF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E87104C-CD96-E0F8-2342-DC71710667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39EA905-B46B-D327-B5BE-9E5169477D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9A8A197-5F52-1B90-6BD3-CB93EC8BF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A8AD9A7-F194-AE16-7701-B8E4B0D8D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85E43-CD08-4EC2-B65B-B58E96D5B92F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2AD3FEE-A33E-0122-31F4-EA1F7C27A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A63EF9B-C467-A853-D8B6-5C97D736F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5983-174A-45D1-A6D9-150829141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4262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9C8A5-2421-2AED-9E3A-FF885F167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AC00FBE-E8D9-F7FE-CC6A-7EDC1B2FF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85E43-CD08-4EC2-B65B-B58E96D5B92F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55A609E-B107-119F-32E6-A1E11D6A4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2D2046B-B653-D30C-E770-02B6B0940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5983-174A-45D1-A6D9-150829141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0111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4732DA1-24F8-0278-8542-66F9143C2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85E43-CD08-4EC2-B65B-B58E96D5B92F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85D0AFF-6011-3556-265B-73E93E311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6239060-EB6A-6079-D16D-BE70ABA52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5983-174A-45D1-A6D9-150829141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8183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70FC1F-2ABC-399D-B78B-E020D0CC4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91F536-E50A-EA08-CB3D-296B57C77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57A4354-C0C3-A50A-C34F-747659E4AF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34C3DE9-BE3B-6441-B449-23E87D642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85E43-CD08-4EC2-B65B-B58E96D5B92F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11D0DE4-35D7-57A3-D73C-CD1B57AE0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2F73E69-5B60-97A1-55AF-51F81FF89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5983-174A-45D1-A6D9-150829141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251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0535D8-4FEF-429C-C30F-B948C45C8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6EF30D5-7EA0-7250-BE9C-1021CE8E59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394A442-9BDE-E72F-ADD8-A68C254ED5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C10685B-87B3-A6E7-5291-6C1CD7C2F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85E43-CD08-4EC2-B65B-B58E96D5B92F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02C46D6-C5F3-FECC-5CC5-549656346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362B53A-6CFF-3198-85C3-7D448E76B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5983-174A-45D1-A6D9-150829141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7795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459A55B-01E0-30EE-7855-8C3BB3DE9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C54413D-3513-EDD1-0C8E-4E97C0563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DCBD7E-60D7-E2FD-92D3-C8B71A6B7A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E85E43-CD08-4EC2-B65B-B58E96D5B92F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B4E890-CFCC-AE73-C9F4-5960BE9F04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50FCC8-C8AB-FD59-A6E0-57D6C79765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905983-174A-45D1-A6D9-150829141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968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B24619A3-2A37-4604-3DFA-A9EE23287BDA}"/>
              </a:ext>
            </a:extLst>
          </p:cNvPr>
          <p:cNvSpPr txBox="1">
            <a:spLocks/>
          </p:cNvSpPr>
          <p:nvPr/>
        </p:nvSpPr>
        <p:spPr>
          <a:xfrm>
            <a:off x="0" y="1202455"/>
            <a:ext cx="12192000" cy="720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7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7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Conflict of Interest Disclosure Form</a:t>
            </a: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09070D5-82C3-66BD-C195-27B06B17EEE9}"/>
              </a:ext>
            </a:extLst>
          </p:cNvPr>
          <p:cNvSpPr txBox="1"/>
          <p:nvPr/>
        </p:nvSpPr>
        <p:spPr>
          <a:xfrm>
            <a:off x="424306" y="2068309"/>
            <a:ext cx="11343385" cy="4460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NAME: </a:t>
            </a:r>
            <a:r>
              <a:rPr lang="de-DE" b="0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</a:t>
            </a:r>
            <a:r>
              <a:rPr lang="de-D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de-DE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AFFILIATION: </a:t>
            </a:r>
            <a:r>
              <a:rPr lang="de-DE" b="0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</a:t>
            </a:r>
            <a:endParaRPr lang="de-DE" b="1" i="0" u="none" strike="noStrike" baseline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de-DE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de-DE" b="1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DISCLOSURE</a:t>
            </a:r>
          </a:p>
          <a:p>
            <a:pPr algn="ctr"/>
            <a:endParaRPr lang="de-DE" b="0" i="0" u="sng" strike="noStrike" baseline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❑ I have no potential conflict of interest to report</a:t>
            </a:r>
          </a:p>
          <a:p>
            <a:r>
              <a:rPr lang="en-US" sz="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❑ I have the following potential conflict(s) of interest to report</a:t>
            </a:r>
          </a:p>
          <a:p>
            <a:endParaRPr lang="en-US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 of affiliation / financial interest			Name of commercial company</a:t>
            </a:r>
          </a:p>
          <a:p>
            <a:r>
              <a:rPr lang="en-US" sz="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Receipt of grants/research supports:				</a:t>
            </a:r>
            <a:r>
              <a:rPr lang="en-US" sz="1400" b="0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en-US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Receipt of honoraria or consultation fees:			</a:t>
            </a:r>
            <a:r>
              <a:rPr lang="en-US" sz="1400" b="0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en-US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Participation in a company sponsored speaker’s bureau:		</a:t>
            </a:r>
            <a:r>
              <a:rPr lang="en-US" sz="1400" b="0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de-DE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Stock </a:t>
            </a:r>
            <a:r>
              <a:rPr lang="de-DE" sz="1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shareholder</a:t>
            </a:r>
            <a:r>
              <a:rPr lang="de-DE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					</a:t>
            </a:r>
            <a:r>
              <a:rPr lang="de-DE" sz="1400" b="0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de-DE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	</a:t>
            </a:r>
          </a:p>
          <a:p>
            <a:pPr>
              <a:lnSpc>
                <a:spcPct val="150000"/>
              </a:lnSpc>
            </a:pPr>
            <a:r>
              <a:rPr lang="de-DE" sz="1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Spouse</a:t>
            </a:r>
            <a:r>
              <a:rPr lang="de-DE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de-DE" sz="1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partner</a:t>
            </a:r>
            <a:r>
              <a:rPr lang="de-DE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					</a:t>
            </a:r>
            <a:r>
              <a:rPr lang="de-DE" sz="1400" b="0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</a:t>
            </a:r>
            <a:endParaRPr lang="de-DE" sz="1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Other support (</a:t>
            </a:r>
            <a:r>
              <a:rPr lang="de-DE" sz="1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please</a:t>
            </a:r>
            <a:r>
              <a:rPr lang="de-DE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specify</a:t>
            </a:r>
            <a:r>
              <a:rPr lang="de-DE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):				</a:t>
            </a:r>
            <a:r>
              <a:rPr lang="de-DE" sz="1400" b="0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</a:t>
            </a:r>
            <a:endParaRPr lang="de-DE" sz="1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231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44D842C8-D876-86EB-F7EE-56157FB0DA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1744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84927C-34A5-9B20-DAF1-36983320A2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711FCD-6B31-CE09-0DC4-E4981F3C11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E2CD340-FDE5-AEF5-C1B3-B938773785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4443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</Words>
  <Application>Microsoft Office PowerPoint</Application>
  <PresentationFormat>Breitbild</PresentationFormat>
  <Paragraphs>17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Brigitte Soubusta-Hoppe</dc:creator>
  <cp:lastModifiedBy>Brigitte Soubusta-Hoppe</cp:lastModifiedBy>
  <cp:revision>6</cp:revision>
  <dcterms:created xsi:type="dcterms:W3CDTF">2025-03-25T08:20:30Z</dcterms:created>
  <dcterms:modified xsi:type="dcterms:W3CDTF">2025-04-25T13:35:07Z</dcterms:modified>
</cp:coreProperties>
</file>