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270" r:id="rId4"/>
    <p:sldId id="271" r:id="rId5"/>
    <p:sldId id="272" r:id="rId6"/>
    <p:sldId id="273" r:id="rId7"/>
    <p:sldId id="284" r:id="rId8"/>
    <p:sldId id="286" r:id="rId9"/>
    <p:sldId id="287" r:id="rId10"/>
    <p:sldId id="274" r:id="rId11"/>
    <p:sldId id="275" r:id="rId12"/>
    <p:sldId id="277" r:id="rId13"/>
    <p:sldId id="278" r:id="rId14"/>
    <p:sldId id="279" r:id="rId15"/>
    <p:sldId id="276" r:id="rId16"/>
    <p:sldId id="280" r:id="rId17"/>
    <p:sldId id="283" r:id="rId18"/>
    <p:sldId id="281" r:id="rId19"/>
    <p:sldId id="285" r:id="rId20"/>
    <p:sldId id="260" r:id="rId21"/>
  </p:sldIdLst>
  <p:sldSz cx="12192000" cy="6858000"/>
  <p:notesSz cx="6858000" cy="9144000"/>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ster" initials="T" lastIdx="0" clrIdx="0">
    <p:extLst>
      <p:ext uri="{19B8F6BF-5375-455C-9EA6-DF929625EA0E}">
        <p15:presenceInfo xmlns:p15="http://schemas.microsoft.com/office/powerpoint/2012/main" userId="Test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3692" autoAdjust="0"/>
  </p:normalViewPr>
  <p:slideViewPr>
    <p:cSldViewPr snapToGrid="0">
      <p:cViewPr varScale="1">
        <p:scale>
          <a:sx n="45" d="100"/>
          <a:sy n="45" d="100"/>
        </p:scale>
        <p:origin x="676" y="40"/>
      </p:cViewPr>
      <p:guideLst/>
    </p:cSldViewPr>
  </p:slideViewPr>
  <p:notesTextViewPr>
    <p:cViewPr>
      <p:scale>
        <a:sx n="1" d="1"/>
        <a:sy n="1" d="1"/>
      </p:scale>
      <p:origin x="0" y="0"/>
    </p:cViewPr>
  </p:notesTextViewPr>
  <p:notesViewPr>
    <p:cSldViewPr snapToGrid="0">
      <p:cViewPr varScale="1">
        <p:scale>
          <a:sx n="84" d="100"/>
          <a:sy n="84" d="100"/>
        </p:scale>
        <p:origin x="340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ja-JP" altLang="en-US" dirty="0">
              <a:latin typeface="ＭＳ Ｐゴシック" panose="020B0600070205080204" pitchFamily="50" charset="-128"/>
              <a:ea typeface="ＭＳ Ｐゴシック" panose="020B0600070205080204" pitchFamily="50" charset="-128"/>
            </a:endParaRPr>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2192B9EA-17F4-4E5D-8ACA-34D195225A39}" type="datetime1">
              <a:rPr lang="ja-JP" altLang="en-US" smtClean="0">
                <a:latin typeface="ＭＳ Ｐゴシック" panose="020B0600070205080204" pitchFamily="50" charset="-128"/>
                <a:ea typeface="ＭＳ Ｐゴシック" panose="020B0600070205080204" pitchFamily="50" charset="-128"/>
              </a:rPr>
              <a:t>2024/7/24</a:t>
            </a:fld>
            <a:endParaRPr lang="ja-JP" altLang="en-US" dirty="0">
              <a:latin typeface="ＭＳ Ｐゴシック" panose="020B0600070205080204" pitchFamily="50" charset="-128"/>
              <a:ea typeface="ＭＳ Ｐゴシック" panose="020B0600070205080204" pitchFamily="50" charset="-128"/>
            </a:endParaRPr>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ja-JP" altLang="en-US"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73F7AA83-DE31-4E93-AB07-EF7FB05F6670}" type="slidenum">
              <a:rPr lang="en-US" altLang="ja-JP">
                <a:latin typeface="ＭＳ Ｐゴシック" panose="020B0600070205080204" pitchFamily="50" charset="-128"/>
                <a:ea typeface="ＭＳ Ｐゴシック" panose="020B0600070205080204" pitchFamily="50" charset="-128"/>
              </a:rPr>
              <a:pPr algn="r" rtl="0"/>
              <a:t>‹#›</a:t>
            </a:fld>
            <a:endParaRPr lang="en-US" altLang="ja-JP"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atin typeface="ＭＳ Ｐゴシック" panose="020B0600070205080204" pitchFamily="50" charset="-128"/>
                <a:ea typeface="ＭＳ Ｐゴシック" panose="020B0600070205080204" pitchFamily="50" charset="-128"/>
              </a:defRPr>
            </a:lvl1pPr>
          </a:lstStyle>
          <a:p>
            <a:endParaRPr lang="ja-JP" altLang="en-US" dirty="0"/>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rtl="0">
              <a:defRPr sz="1200">
                <a:latin typeface="ＭＳ Ｐゴシック" panose="020B0600070205080204" pitchFamily="50" charset="-128"/>
                <a:ea typeface="ＭＳ Ｐゴシック" panose="020B0600070205080204" pitchFamily="50" charset="-128"/>
              </a:defRPr>
            </a:lvl1pPr>
          </a:lstStyle>
          <a:p>
            <a:fld id="{FF0DA7B9-17D1-4910-A7A5-AEE119EA5B23}" type="datetime1">
              <a:rPr lang="ja-JP" altLang="en-US" smtClean="0"/>
              <a:pPr/>
              <a:t>2024/7/24</a:t>
            </a:fld>
            <a:endParaRPr lang="ja-JP" altLang="en-US" dirty="0"/>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ja-JP" altLang="en-US" dirty="0"/>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ja-JP" altLang="en-US" dirty="0"/>
              <a:t>マスター テキストの書式設定</a:t>
            </a:r>
          </a:p>
          <a:p>
            <a:pPr lvl="1" rtl="0"/>
            <a:r>
              <a:rPr lang="ja-JP" altLang="en-US" dirty="0"/>
              <a:t>第 </a:t>
            </a:r>
            <a:r>
              <a:rPr lang="en-US" altLang="ja-JP" dirty="0"/>
              <a:t>2 </a:t>
            </a:r>
            <a:r>
              <a:rPr lang="ja-JP" altLang="en-US" dirty="0"/>
              <a:t>レベル</a:t>
            </a:r>
          </a:p>
          <a:p>
            <a:pPr lvl="2" rtl="0"/>
            <a:r>
              <a:rPr lang="ja-JP" altLang="en-US" dirty="0"/>
              <a:t>第 </a:t>
            </a:r>
            <a:r>
              <a:rPr lang="en-US" altLang="ja-JP" dirty="0"/>
              <a:t>3 </a:t>
            </a:r>
            <a:r>
              <a:rPr lang="ja-JP" altLang="en-US" dirty="0"/>
              <a:t>レベル</a:t>
            </a:r>
          </a:p>
          <a:p>
            <a:pPr lvl="3" rtl="0"/>
            <a:r>
              <a:rPr lang="ja-JP" altLang="en-US" dirty="0"/>
              <a:t>第 </a:t>
            </a:r>
            <a:r>
              <a:rPr lang="en-US" altLang="ja-JP" dirty="0"/>
              <a:t>4 </a:t>
            </a:r>
            <a:r>
              <a:rPr lang="ja-JP" altLang="en-US" dirty="0"/>
              <a:t>レベル</a:t>
            </a:r>
          </a:p>
          <a:p>
            <a:pPr lvl="4" rtl="0"/>
            <a:r>
              <a:rPr lang="ja-JP" altLang="en-US" dirty="0"/>
              <a:t>第 </a:t>
            </a:r>
            <a:r>
              <a:rPr lang="en-US" altLang="ja-JP" dirty="0"/>
              <a:t>5 </a:t>
            </a:r>
            <a:r>
              <a:rPr lang="ja-JP" altLang="en-US" dirty="0"/>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atin typeface="ＭＳ Ｐゴシック" panose="020B0600070205080204" pitchFamily="50" charset="-128"/>
                <a:ea typeface="ＭＳ Ｐゴシック" panose="020B060007020508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atin typeface="ＭＳ Ｐゴシック" panose="020B0600070205080204" pitchFamily="50" charset="-128"/>
                <a:ea typeface="ＭＳ Ｐゴシック" panose="020B0600070205080204" pitchFamily="50" charset="-128"/>
              </a:defRPr>
            </a:lvl1pPr>
          </a:lstStyle>
          <a:p>
            <a:fld id="{935E2820-AFE1-45FA-949E-17BDB534E1DC}" type="slidenum">
              <a:rPr lang="en-US" altLang="ja-JP" smtClean="0"/>
              <a:pPr/>
              <a:t>‹#›</a:t>
            </a:fld>
            <a:endParaRPr lang="en-US" altLang="ja-JP" dirty="0"/>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noProof="0" dirty="0"/>
          </a:p>
        </p:txBody>
      </p:sp>
      <p:sp>
        <p:nvSpPr>
          <p:cNvPr id="4" name="スライド番号プレースホルダー 3"/>
          <p:cNvSpPr>
            <a:spLocks noGrp="1"/>
          </p:cNvSpPr>
          <p:nvPr>
            <p:ph type="sldNum" sz="quarter" idx="10"/>
          </p:nvPr>
        </p:nvSpPr>
        <p:spPr/>
        <p:txBody>
          <a:bodyPr rtlCol="0"/>
          <a:lstStyle/>
          <a:p>
            <a:pPr algn="r" rtl="0"/>
            <a:fld id="{935E2820-AFE1-45FA-949E-17BDB534E1DC}" type="slidenum">
              <a:rPr lang="en-US" smtClean="0"/>
              <a:pPr algn="r" rtl="0"/>
              <a:t>1</a:t>
            </a:fld>
            <a:endParaRPr lang="en-US" dirty="0"/>
          </a:p>
        </p:txBody>
      </p:sp>
    </p:spTree>
    <p:extLst>
      <p:ext uri="{BB962C8B-B14F-4D97-AF65-F5344CB8AC3E}">
        <p14:creationId xmlns:p14="http://schemas.microsoft.com/office/powerpoint/2010/main" val="30699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noProof="0" dirty="0"/>
          </a:p>
        </p:txBody>
      </p:sp>
      <p:sp>
        <p:nvSpPr>
          <p:cNvPr id="4" name="スライド番号プレースホルダー 3"/>
          <p:cNvSpPr>
            <a:spLocks noGrp="1"/>
          </p:cNvSpPr>
          <p:nvPr>
            <p:ph type="sldNum" sz="quarter" idx="10"/>
          </p:nvPr>
        </p:nvSpPr>
        <p:spPr/>
        <p:txBody>
          <a:bodyPr rtlCol="0"/>
          <a:lstStyle/>
          <a:p>
            <a:pPr algn="r" rtl="0"/>
            <a:fld id="{77542409-6A04-4DC6-AC3A-D3758287A8F2}" type="slidenum">
              <a:rPr lang="en-US" smtClean="0"/>
              <a:pPr algn="r" rtl="0"/>
              <a:t>2</a:t>
            </a:fld>
            <a:endParaRPr lang="en-US" dirty="0"/>
          </a:p>
        </p:txBody>
      </p:sp>
    </p:spTree>
    <p:extLst>
      <p:ext uri="{BB962C8B-B14F-4D97-AF65-F5344CB8AC3E}">
        <p14:creationId xmlns:p14="http://schemas.microsoft.com/office/powerpoint/2010/main" val="660935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noProof="0" dirty="0"/>
          </a:p>
        </p:txBody>
      </p:sp>
      <p:sp>
        <p:nvSpPr>
          <p:cNvPr id="4" name="スライド番号プレースホルダー 3"/>
          <p:cNvSpPr>
            <a:spLocks noGrp="1"/>
          </p:cNvSpPr>
          <p:nvPr>
            <p:ph type="sldNum" sz="quarter" idx="10"/>
          </p:nvPr>
        </p:nvSpPr>
        <p:spPr/>
        <p:txBody>
          <a:bodyPr/>
          <a:lstStyle/>
          <a:p>
            <a:pPr algn="r" rtl="0"/>
            <a:fld id="{935E2820-AFE1-45FA-949E-17BDB534E1DC}" type="slidenum">
              <a:rPr lang="en-US" altLang="ja-JP" smtClean="0"/>
              <a:pPr algn="r" rtl="0"/>
              <a:t>20</a:t>
            </a:fld>
            <a:endParaRPr lang="en-US" altLang="ja-JP" dirty="0"/>
          </a:p>
        </p:txBody>
      </p:sp>
    </p:spTree>
    <p:extLst>
      <p:ext uri="{BB962C8B-B14F-4D97-AF65-F5344CB8AC3E}">
        <p14:creationId xmlns:p14="http://schemas.microsoft.com/office/powerpoint/2010/main" val="33806815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65213" y="304800"/>
            <a:ext cx="7091361" cy="2793906"/>
          </a:xfrm>
        </p:spPr>
        <p:txBody>
          <a:bodyPr rtlCol="0" anchor="b">
            <a:normAutofit/>
          </a:bodyPr>
          <a:lstStyle>
            <a:lvl1pPr algn="l" rtl="0">
              <a:lnSpc>
                <a:spcPct val="80000"/>
              </a:lnSpc>
              <a:defRPr sz="6600"/>
            </a:lvl1pPr>
          </a:lstStyle>
          <a:p>
            <a:pPr rtl="0"/>
            <a:r>
              <a:rPr lang="ja-JP" altLang="en-US"/>
              <a:t>マスター タイトルの書式設定</a:t>
            </a:r>
            <a:endParaRPr lang="ja-JP" altLang="en-US" dirty="0"/>
          </a:p>
        </p:txBody>
      </p:sp>
      <p:sp>
        <p:nvSpPr>
          <p:cNvPr id="3" name="サブタイトル 2"/>
          <p:cNvSpPr>
            <a:spLocks noGrp="1"/>
          </p:cNvSpPr>
          <p:nvPr>
            <p:ph type="subTitle" idx="1"/>
          </p:nvPr>
        </p:nvSpPr>
        <p:spPr>
          <a:xfrm>
            <a:off x="1065213" y="3108804"/>
            <a:ext cx="7091361" cy="838200"/>
          </a:xfrm>
        </p:spPr>
        <p:txBody>
          <a:bodyPr rtlCol="0"/>
          <a:lstStyle>
            <a:lvl1pPr marL="0" indent="0" algn="l" rtl="0">
              <a:spcBef>
                <a:spcPts val="0"/>
              </a:spcBef>
              <a:buNone/>
              <a:defRPr sz="2400">
                <a:solidFill>
                  <a:schemeClr val="accent2"/>
                </a:solidFill>
              </a:defRPr>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ja-JP" altLang="en-US"/>
              <a:t>マスター サブタイトルの書式設定</a:t>
            </a:r>
            <a:endParaRPr lang="ja-JP" altLang="en-US" dirty="0"/>
          </a:p>
        </p:txBody>
      </p:sp>
      <p:sp>
        <p:nvSpPr>
          <p:cNvPr id="8" name="日付プレースホルダー 7"/>
          <p:cNvSpPr>
            <a:spLocks noGrp="1"/>
          </p:cNvSpPr>
          <p:nvPr>
            <p:ph type="dt" sz="half" idx="10"/>
          </p:nvPr>
        </p:nvSpPr>
        <p:spPr/>
        <p:txBody>
          <a:bodyPr rtlCol="0"/>
          <a:lstStyle>
            <a:lvl1pPr>
              <a:defRPr/>
            </a:lvl1pPr>
          </a:lstStyle>
          <a:p>
            <a:fld id="{708CA6E0-73DE-4ADD-A239-4936420711BF}" type="datetime1">
              <a:rPr lang="ja-JP" altLang="en-US" smtClean="0"/>
              <a:pPr/>
              <a:t>2024/7/24</a:t>
            </a:fld>
            <a:endParaRPr lang="ja-JP" altLang="en-US" dirty="0"/>
          </a:p>
        </p:txBody>
      </p:sp>
      <p:sp>
        <p:nvSpPr>
          <p:cNvPr id="9" name="フッター プレースホルダー 8"/>
          <p:cNvSpPr>
            <a:spLocks noGrp="1"/>
          </p:cNvSpPr>
          <p:nvPr>
            <p:ph type="ftr" sz="quarter" idx="11"/>
          </p:nvPr>
        </p:nvSpPr>
        <p:spPr/>
        <p:txBody>
          <a:bodyPr rtlCol="0"/>
          <a:lstStyle/>
          <a:p>
            <a:pPr rtl="0"/>
            <a:endParaRPr lang="ja-JP" altLang="en-US" dirty="0"/>
          </a:p>
        </p:txBody>
      </p:sp>
      <p:sp>
        <p:nvSpPr>
          <p:cNvPr id="10" name="スライド番号プレースホルダー 9"/>
          <p:cNvSpPr>
            <a:spLocks noGrp="1"/>
          </p:cNvSpPr>
          <p:nvPr>
            <p:ph type="sldNum" sz="quarter" idx="12"/>
          </p:nvPr>
        </p:nvSpPr>
        <p:spPr/>
        <p:txBody>
          <a:bodyPr rtlCol="0"/>
          <a:lstStyle/>
          <a:p>
            <a:pPr rtl="0"/>
            <a:fld id="{8FDBFFB2-86D9-4B8F-A59A-553A60B94BBE}" type="slidenum">
              <a:rPr lang="en-US" altLang="ja-JP" smtClean="0"/>
              <a:pPr/>
              <a:t>‹#›</a:t>
            </a:fld>
            <a:endParaRPr lang="en-US" altLang="ja-JP" dirty="0"/>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a:t>マスター タイトルの書式設定</a:t>
            </a:r>
            <a:endParaRPr lang="ja-JP" altLang="en-US" dirty="0"/>
          </a:p>
        </p:txBody>
      </p:sp>
      <p:sp>
        <p:nvSpPr>
          <p:cNvPr id="3" name="縦書きテキスト プレースホルダー 2"/>
          <p:cNvSpPr>
            <a:spLocks noGrp="1"/>
          </p:cNvSpPr>
          <p:nvPr>
            <p:ph type="body" orient="vert" idx="1"/>
          </p:nvPr>
        </p:nvSpPr>
        <p:spPr/>
        <p:txBody>
          <a:bodyPr vert="eaVert" rtlCol="0"/>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ja-JP" altLang="en-US" dirty="0"/>
          </a:p>
        </p:txBody>
      </p:sp>
      <p:sp>
        <p:nvSpPr>
          <p:cNvPr id="4" name="日付プレースホルダー 3"/>
          <p:cNvSpPr>
            <a:spLocks noGrp="1"/>
          </p:cNvSpPr>
          <p:nvPr>
            <p:ph type="dt" sz="half" idx="10"/>
          </p:nvPr>
        </p:nvSpPr>
        <p:spPr/>
        <p:txBody>
          <a:bodyPr rtlCol="0"/>
          <a:lstStyle>
            <a:lvl1pPr>
              <a:defRPr/>
            </a:lvl1pPr>
          </a:lstStyle>
          <a:p>
            <a:fld id="{5DF09DDB-8891-4984-AB4A-0A10422BAB45}" type="datetime1">
              <a:rPr lang="ja-JP" altLang="en-US" smtClean="0"/>
              <a:pPr/>
              <a:t>2024/7/24</a:t>
            </a:fld>
            <a:endParaRPr lang="ja-JP" altLang="en-US" dirty="0"/>
          </a:p>
        </p:txBody>
      </p:sp>
      <p:sp>
        <p:nvSpPr>
          <p:cNvPr id="5" name="フッター プレースホルダー 4"/>
          <p:cNvSpPr>
            <a:spLocks noGrp="1"/>
          </p:cNvSpPr>
          <p:nvPr>
            <p:ph type="ftr" sz="quarter" idx="11"/>
          </p:nvPr>
        </p:nvSpPr>
        <p:spPr/>
        <p:txBody>
          <a:bodyPr rtlCol="0"/>
          <a:lstStyle/>
          <a:p>
            <a:pPr rtl="0"/>
            <a:endParaRPr lang="ja-JP" altLang="en-US" dirty="0"/>
          </a:p>
        </p:txBody>
      </p:sp>
      <p:sp>
        <p:nvSpPr>
          <p:cNvPr id="6" name="スライド番号プレースホルダー 5"/>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865014" y="304801"/>
            <a:ext cx="1715800" cy="5410200"/>
          </a:xfrm>
        </p:spPr>
        <p:txBody>
          <a:bodyPr vert="eaVert" rtlCol="0"/>
          <a:lstStyle/>
          <a:p>
            <a:pPr rtl="0"/>
            <a:r>
              <a:rPr lang="ja-JP" altLang="en-US"/>
              <a:t>マスター タイトルの書式設定</a:t>
            </a:r>
            <a:endParaRPr lang="ja-JP" altLang="en-US" dirty="0"/>
          </a:p>
        </p:txBody>
      </p:sp>
      <p:sp>
        <p:nvSpPr>
          <p:cNvPr id="3" name="縦書きテキスト プレースホルダー 2"/>
          <p:cNvSpPr>
            <a:spLocks noGrp="1"/>
          </p:cNvSpPr>
          <p:nvPr>
            <p:ph type="body" orient="vert" idx="1"/>
          </p:nvPr>
        </p:nvSpPr>
        <p:spPr>
          <a:xfrm>
            <a:off x="2209800" y="304801"/>
            <a:ext cx="7502814" cy="5410200"/>
          </a:xfrm>
        </p:spPr>
        <p:txBody>
          <a:bodyPr vert="eaVert" rtlCol="0"/>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ja-JP" altLang="en-US" dirty="0"/>
          </a:p>
        </p:txBody>
      </p:sp>
      <p:sp>
        <p:nvSpPr>
          <p:cNvPr id="4" name="日付プレースホルダー 3"/>
          <p:cNvSpPr>
            <a:spLocks noGrp="1"/>
          </p:cNvSpPr>
          <p:nvPr>
            <p:ph type="dt" sz="half" idx="10"/>
          </p:nvPr>
        </p:nvSpPr>
        <p:spPr/>
        <p:txBody>
          <a:bodyPr rtlCol="0"/>
          <a:lstStyle>
            <a:lvl1pPr>
              <a:defRPr/>
            </a:lvl1pPr>
          </a:lstStyle>
          <a:p>
            <a:fld id="{B1D5778D-6338-4C50-BD3C-3E7FA353242B}" type="datetime1">
              <a:rPr lang="ja-JP" altLang="en-US" smtClean="0"/>
              <a:pPr/>
              <a:t>2024/7/24</a:t>
            </a:fld>
            <a:endParaRPr lang="ja-JP" altLang="en-US" dirty="0"/>
          </a:p>
        </p:txBody>
      </p:sp>
      <p:sp>
        <p:nvSpPr>
          <p:cNvPr id="5" name="フッター プレースホルダー 4"/>
          <p:cNvSpPr>
            <a:spLocks noGrp="1"/>
          </p:cNvSpPr>
          <p:nvPr>
            <p:ph type="ftr" sz="quarter" idx="11"/>
          </p:nvPr>
        </p:nvSpPr>
        <p:spPr/>
        <p:txBody>
          <a:bodyPr rtlCol="0"/>
          <a:lstStyle/>
          <a:p>
            <a:pPr rtl="0"/>
            <a:endParaRPr lang="ja-JP" altLang="en-US" dirty="0"/>
          </a:p>
        </p:txBody>
      </p:sp>
      <p:sp>
        <p:nvSpPr>
          <p:cNvPr id="6" name="スライド番号プレースホルダー 5"/>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12994977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a:t>マスター タイトルの書式設定</a:t>
            </a:r>
            <a:endParaRPr lang="ja-JP" altLang="en-US" dirty="0"/>
          </a:p>
        </p:txBody>
      </p:sp>
      <p:sp>
        <p:nvSpPr>
          <p:cNvPr id="3" name="コンテンツ プレースホルダー 2"/>
          <p:cNvSpPr>
            <a:spLocks noGrp="1"/>
          </p:cNvSpPr>
          <p:nvPr>
            <p:ph idx="1"/>
          </p:nvPr>
        </p:nvSpPr>
        <p:spPr/>
        <p:txBody>
          <a:bodyPr rtlCol="0"/>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ja-JP" altLang="en-US" dirty="0"/>
          </a:p>
        </p:txBody>
      </p:sp>
      <p:sp>
        <p:nvSpPr>
          <p:cNvPr id="4" name="日付プレースホルダー 3"/>
          <p:cNvSpPr>
            <a:spLocks noGrp="1"/>
          </p:cNvSpPr>
          <p:nvPr>
            <p:ph type="dt" sz="half" idx="10"/>
          </p:nvPr>
        </p:nvSpPr>
        <p:spPr/>
        <p:txBody>
          <a:bodyPr rtlCol="0"/>
          <a:lstStyle>
            <a:lvl1pPr>
              <a:defRPr/>
            </a:lvl1pPr>
          </a:lstStyle>
          <a:p>
            <a:fld id="{B92F3B02-0D00-4E23-97DD-56CBC99F72F8}" type="datetime1">
              <a:rPr lang="ja-JP" altLang="en-US" smtClean="0"/>
              <a:pPr/>
              <a:t>2024/7/24</a:t>
            </a:fld>
            <a:endParaRPr lang="ja-JP" altLang="en-US" dirty="0"/>
          </a:p>
        </p:txBody>
      </p:sp>
      <p:sp>
        <p:nvSpPr>
          <p:cNvPr id="5" name="フッター プレースホルダー 4"/>
          <p:cNvSpPr>
            <a:spLocks noGrp="1"/>
          </p:cNvSpPr>
          <p:nvPr>
            <p:ph type="ftr" sz="quarter" idx="11"/>
          </p:nvPr>
        </p:nvSpPr>
        <p:spPr/>
        <p:txBody>
          <a:bodyPr rtlCol="0"/>
          <a:lstStyle/>
          <a:p>
            <a:pPr rtl="0"/>
            <a:endParaRPr lang="ja-JP" altLang="en-US" dirty="0"/>
          </a:p>
        </p:txBody>
      </p:sp>
      <p:sp>
        <p:nvSpPr>
          <p:cNvPr id="6" name="スライド番号プレースホルダー 5"/>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180013" y="1600200"/>
            <a:ext cx="6400801" cy="2486025"/>
          </a:xfrm>
        </p:spPr>
        <p:txBody>
          <a:bodyPr rtlCol="0" anchor="b">
            <a:normAutofit/>
          </a:bodyPr>
          <a:lstStyle>
            <a:lvl1pPr algn="l" rtl="0">
              <a:defRPr sz="5200"/>
            </a:lvl1pPr>
          </a:lstStyle>
          <a:p>
            <a:pPr rtl="0"/>
            <a:r>
              <a:rPr lang="ja-JP" altLang="en-US"/>
              <a:t>マスター タイトルの書式設定</a:t>
            </a:r>
            <a:endParaRPr lang="ja-JP" altLang="en-US" dirty="0"/>
          </a:p>
        </p:txBody>
      </p:sp>
      <p:sp>
        <p:nvSpPr>
          <p:cNvPr id="3" name="テキスト プレースホルダー 2"/>
          <p:cNvSpPr>
            <a:spLocks noGrp="1"/>
          </p:cNvSpPr>
          <p:nvPr>
            <p:ph type="body" idx="1"/>
          </p:nvPr>
        </p:nvSpPr>
        <p:spPr>
          <a:xfrm>
            <a:off x="5180011" y="4105029"/>
            <a:ext cx="6400801" cy="914400"/>
          </a:xfrm>
        </p:spPr>
        <p:txBody>
          <a:bodyPr rtlCol="0">
            <a:normAutofit/>
          </a:bodyPr>
          <a:lstStyle>
            <a:lvl1pPr marL="0" indent="0" algn="l" rtl="0">
              <a:buNone/>
              <a:defRPr sz="2000">
                <a:solidFill>
                  <a:schemeClr val="accent2"/>
                </a:solidFill>
              </a:defRPr>
            </a:lvl1pPr>
            <a:lvl2pPr marL="457200" indent="0" algn="l" rtl="0">
              <a:buNone/>
              <a:defRPr sz="2000">
                <a:solidFill>
                  <a:schemeClr val="tx1">
                    <a:tint val="75000"/>
                  </a:schemeClr>
                </a:solidFill>
              </a:defRPr>
            </a:lvl2pPr>
            <a:lvl3pPr marL="914400" indent="0" algn="l" rtl="0">
              <a:buNone/>
              <a:defRPr sz="1800">
                <a:solidFill>
                  <a:schemeClr val="tx1">
                    <a:tint val="75000"/>
                  </a:schemeClr>
                </a:solidFill>
              </a:defRPr>
            </a:lvl3pPr>
            <a:lvl4pPr marL="1371600" indent="0" algn="l" rtl="0">
              <a:buNone/>
              <a:defRPr sz="1600">
                <a:solidFill>
                  <a:schemeClr val="tx1">
                    <a:tint val="75000"/>
                  </a:schemeClr>
                </a:solidFill>
              </a:defRPr>
            </a:lvl4pPr>
            <a:lvl5pPr marL="1828800" indent="0" algn="l" rtl="0">
              <a:buNone/>
              <a:defRPr sz="1600">
                <a:solidFill>
                  <a:schemeClr val="tx1">
                    <a:tint val="75000"/>
                  </a:schemeClr>
                </a:solidFill>
              </a:defRPr>
            </a:lvl5pPr>
            <a:lvl6pPr marL="2286000" indent="0" algn="l" rtl="0">
              <a:buNone/>
              <a:defRPr sz="1600">
                <a:solidFill>
                  <a:schemeClr val="tx1">
                    <a:tint val="75000"/>
                  </a:schemeClr>
                </a:solidFill>
              </a:defRPr>
            </a:lvl6pPr>
            <a:lvl7pPr marL="2743200" indent="0" algn="l" rtl="0">
              <a:buNone/>
              <a:defRPr sz="1600">
                <a:solidFill>
                  <a:schemeClr val="tx1">
                    <a:tint val="75000"/>
                  </a:schemeClr>
                </a:solidFill>
              </a:defRPr>
            </a:lvl7pPr>
            <a:lvl8pPr marL="3200400" indent="0" algn="l" rtl="0">
              <a:buNone/>
              <a:defRPr sz="1600">
                <a:solidFill>
                  <a:schemeClr val="tx1">
                    <a:tint val="75000"/>
                  </a:schemeClr>
                </a:solidFill>
              </a:defRPr>
            </a:lvl8pPr>
            <a:lvl9pPr marL="3657600" indent="0" algn="l" rtl="0">
              <a:buNone/>
              <a:defRPr sz="1600">
                <a:solidFill>
                  <a:schemeClr val="tx1">
                    <a:tint val="75000"/>
                  </a:schemeClr>
                </a:solidFill>
              </a:defRPr>
            </a:lvl9pPr>
          </a:lstStyle>
          <a:p>
            <a:pPr lvl="0" rtl="0"/>
            <a:r>
              <a:rPr lang="ja-JP" altLang="en-US"/>
              <a:t>マスター テキストの書式設定</a:t>
            </a:r>
          </a:p>
        </p:txBody>
      </p:sp>
      <p:sp>
        <p:nvSpPr>
          <p:cNvPr id="4" name="日付プレースホルダー 3"/>
          <p:cNvSpPr>
            <a:spLocks noGrp="1"/>
          </p:cNvSpPr>
          <p:nvPr>
            <p:ph type="dt" sz="half" idx="10"/>
          </p:nvPr>
        </p:nvSpPr>
        <p:spPr/>
        <p:txBody>
          <a:bodyPr rtlCol="0"/>
          <a:lstStyle>
            <a:lvl1pPr>
              <a:defRPr/>
            </a:lvl1pPr>
          </a:lstStyle>
          <a:p>
            <a:fld id="{A48DA301-82D4-4B4B-9123-1753266ADA46}" type="datetime1">
              <a:rPr lang="ja-JP" altLang="en-US" smtClean="0"/>
              <a:pPr/>
              <a:t>2024/7/24</a:t>
            </a:fld>
            <a:endParaRPr lang="ja-JP" altLang="en-US" dirty="0"/>
          </a:p>
        </p:txBody>
      </p:sp>
      <p:sp>
        <p:nvSpPr>
          <p:cNvPr id="5" name="フッター プレースホルダー 4"/>
          <p:cNvSpPr>
            <a:spLocks noGrp="1"/>
          </p:cNvSpPr>
          <p:nvPr>
            <p:ph type="ftr" sz="quarter" idx="11"/>
          </p:nvPr>
        </p:nvSpPr>
        <p:spPr/>
        <p:txBody>
          <a:bodyPr rtlCol="0"/>
          <a:lstStyle/>
          <a:p>
            <a:pPr rtl="0"/>
            <a:endParaRPr lang="ja-JP" altLang="en-US" dirty="0"/>
          </a:p>
        </p:txBody>
      </p:sp>
      <p:sp>
        <p:nvSpPr>
          <p:cNvPr id="6" name="スライド番号プレースホルダー 5"/>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a:t>マスター タイトルの書式設定</a:t>
            </a:r>
            <a:endParaRPr lang="ja-JP" altLang="en-US" dirty="0"/>
          </a:p>
        </p:txBody>
      </p:sp>
      <p:sp>
        <p:nvSpPr>
          <p:cNvPr id="3" name="コンテンツ プレースホルダー 2"/>
          <p:cNvSpPr>
            <a:spLocks noGrp="1"/>
          </p:cNvSpPr>
          <p:nvPr>
            <p:ph sz="half" idx="1"/>
          </p:nvPr>
        </p:nvSpPr>
        <p:spPr>
          <a:xfrm>
            <a:off x="2208213" y="1600200"/>
            <a:ext cx="4572000" cy="4114800"/>
          </a:xfrm>
        </p:spPr>
        <p:txBody>
          <a:bodyPr rtlCol="0"/>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7008813" y="1600200"/>
            <a:ext cx="4572000" cy="4114800"/>
          </a:xfrm>
        </p:spPr>
        <p:txBody>
          <a:bodyPr rtlCol="0"/>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ja-JP" altLang="en-US" dirty="0"/>
          </a:p>
        </p:txBody>
      </p:sp>
      <p:sp>
        <p:nvSpPr>
          <p:cNvPr id="5" name="日付プレースホルダー 4"/>
          <p:cNvSpPr>
            <a:spLocks noGrp="1"/>
          </p:cNvSpPr>
          <p:nvPr>
            <p:ph type="dt" sz="half" idx="10"/>
          </p:nvPr>
        </p:nvSpPr>
        <p:spPr/>
        <p:txBody>
          <a:bodyPr rtlCol="0"/>
          <a:lstStyle>
            <a:lvl1pPr>
              <a:defRPr/>
            </a:lvl1pPr>
          </a:lstStyle>
          <a:p>
            <a:fld id="{96C96ECB-6432-4744-A710-C9722D4B6687}" type="datetime1">
              <a:rPr lang="ja-JP" altLang="en-US" smtClean="0"/>
              <a:pPr/>
              <a:t>2024/7/24</a:t>
            </a:fld>
            <a:endParaRPr lang="ja-JP" altLang="en-US" dirty="0"/>
          </a:p>
        </p:txBody>
      </p:sp>
      <p:sp>
        <p:nvSpPr>
          <p:cNvPr id="6" name="フッター プレースホルダー 5"/>
          <p:cNvSpPr>
            <a:spLocks noGrp="1"/>
          </p:cNvSpPr>
          <p:nvPr>
            <p:ph type="ftr" sz="quarter" idx="11"/>
          </p:nvPr>
        </p:nvSpPr>
        <p:spPr/>
        <p:txBody>
          <a:bodyPr rtlCol="0"/>
          <a:lstStyle/>
          <a:p>
            <a:pPr rtl="0"/>
            <a:endParaRPr lang="ja-JP" altLang="en-US" dirty="0"/>
          </a:p>
        </p:txBody>
      </p:sp>
      <p:sp>
        <p:nvSpPr>
          <p:cNvPr id="7" name="スライド番号プレースホルダー 6"/>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a:t>マスター タイトルの書式設定</a:t>
            </a:r>
            <a:endParaRPr lang="ja-JP" altLang="en-US" dirty="0"/>
          </a:p>
        </p:txBody>
      </p:sp>
      <p:sp>
        <p:nvSpPr>
          <p:cNvPr id="3" name="テキスト プレースホルダー 2"/>
          <p:cNvSpPr>
            <a:spLocks noGrp="1"/>
          </p:cNvSpPr>
          <p:nvPr>
            <p:ph type="body" idx="1"/>
          </p:nvPr>
        </p:nvSpPr>
        <p:spPr>
          <a:xfrm>
            <a:off x="2208213" y="1600200"/>
            <a:ext cx="4572000" cy="823912"/>
          </a:xfrm>
        </p:spPr>
        <p:txBody>
          <a:bodyPr rtlCol="0" anchor="ctr">
            <a:noAutofit/>
          </a:bodyPr>
          <a:lstStyle>
            <a:lvl1pPr marL="0" indent="0" algn="l" rtl="0">
              <a:spcBef>
                <a:spcPts val="0"/>
              </a:spcBef>
              <a:buNone/>
              <a:defRPr sz="2100" b="0">
                <a:solidFill>
                  <a:schemeClr val="accent2"/>
                </a:solidFill>
              </a:defRPr>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ja-JP" altLang="en-US"/>
              <a:t>マスター テキストの書式設定</a:t>
            </a:r>
          </a:p>
        </p:txBody>
      </p:sp>
      <p:sp>
        <p:nvSpPr>
          <p:cNvPr id="4" name="コンテンツ プレースホルダー 3"/>
          <p:cNvSpPr>
            <a:spLocks noGrp="1"/>
          </p:cNvSpPr>
          <p:nvPr>
            <p:ph sz="half" idx="2"/>
          </p:nvPr>
        </p:nvSpPr>
        <p:spPr>
          <a:xfrm>
            <a:off x="2208213" y="2505075"/>
            <a:ext cx="4572000" cy="3337560"/>
          </a:xfrm>
        </p:spPr>
        <p:txBody>
          <a:bodyPr rtlCol="0"/>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ja-JP" altLang="en-US" dirty="0"/>
          </a:p>
        </p:txBody>
      </p:sp>
      <p:sp>
        <p:nvSpPr>
          <p:cNvPr id="5" name="テキスト プレースホルダー 4"/>
          <p:cNvSpPr>
            <a:spLocks noGrp="1"/>
          </p:cNvSpPr>
          <p:nvPr>
            <p:ph type="body" sz="quarter" idx="3"/>
          </p:nvPr>
        </p:nvSpPr>
        <p:spPr>
          <a:xfrm>
            <a:off x="7008813" y="1600200"/>
            <a:ext cx="4572000" cy="823912"/>
          </a:xfrm>
        </p:spPr>
        <p:txBody>
          <a:bodyPr rtlCol="0" anchor="ctr">
            <a:noAutofit/>
          </a:bodyPr>
          <a:lstStyle>
            <a:lvl1pPr marL="0" indent="0" algn="l" rtl="0">
              <a:spcBef>
                <a:spcPts val="0"/>
              </a:spcBef>
              <a:buNone/>
              <a:defRPr sz="2100" b="0">
                <a:solidFill>
                  <a:schemeClr val="accent2"/>
                </a:solidFill>
              </a:defRPr>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ja-JP" altLang="en-US"/>
              <a:t>マスター テキストの書式設定</a:t>
            </a:r>
          </a:p>
        </p:txBody>
      </p:sp>
      <p:sp>
        <p:nvSpPr>
          <p:cNvPr id="6" name="コンテンツ プレースホルダー 5"/>
          <p:cNvSpPr>
            <a:spLocks noGrp="1"/>
          </p:cNvSpPr>
          <p:nvPr>
            <p:ph sz="quarter" idx="4"/>
          </p:nvPr>
        </p:nvSpPr>
        <p:spPr>
          <a:xfrm>
            <a:off x="7008813" y="2505075"/>
            <a:ext cx="4572000" cy="3337560"/>
          </a:xfrm>
        </p:spPr>
        <p:txBody>
          <a:bodyPr rtlCol="0"/>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ja-JP" altLang="en-US" dirty="0"/>
          </a:p>
        </p:txBody>
      </p:sp>
      <p:sp>
        <p:nvSpPr>
          <p:cNvPr id="7" name="日付プレースホルダー 6"/>
          <p:cNvSpPr>
            <a:spLocks noGrp="1"/>
          </p:cNvSpPr>
          <p:nvPr>
            <p:ph type="dt" sz="half" idx="10"/>
          </p:nvPr>
        </p:nvSpPr>
        <p:spPr/>
        <p:txBody>
          <a:bodyPr rtlCol="0"/>
          <a:lstStyle>
            <a:lvl1pPr>
              <a:defRPr/>
            </a:lvl1pPr>
          </a:lstStyle>
          <a:p>
            <a:fld id="{53C17D87-FC4D-411B-BAF0-8C98021FEE4A}" type="datetime1">
              <a:rPr lang="ja-JP" altLang="en-US" smtClean="0"/>
              <a:pPr/>
              <a:t>2024/7/24</a:t>
            </a:fld>
            <a:endParaRPr lang="ja-JP" altLang="en-US" dirty="0"/>
          </a:p>
        </p:txBody>
      </p:sp>
      <p:sp>
        <p:nvSpPr>
          <p:cNvPr id="8" name="フッター プレースホルダー 7"/>
          <p:cNvSpPr>
            <a:spLocks noGrp="1"/>
          </p:cNvSpPr>
          <p:nvPr>
            <p:ph type="ftr" sz="quarter" idx="11"/>
          </p:nvPr>
        </p:nvSpPr>
        <p:spPr/>
        <p:txBody>
          <a:bodyPr rtlCol="0"/>
          <a:lstStyle/>
          <a:p>
            <a:pPr rtl="0"/>
            <a:endParaRPr lang="ja-JP" altLang="en-US" dirty="0"/>
          </a:p>
        </p:txBody>
      </p:sp>
      <p:sp>
        <p:nvSpPr>
          <p:cNvPr id="9" name="スライド番号プレースホルダー 8"/>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a:t>マスター タイトルの書式設定</a:t>
            </a:r>
            <a:endParaRPr lang="ja-JP" altLang="en-US" dirty="0"/>
          </a:p>
        </p:txBody>
      </p:sp>
      <p:sp>
        <p:nvSpPr>
          <p:cNvPr id="3" name="日付プレースホルダー 2"/>
          <p:cNvSpPr>
            <a:spLocks noGrp="1"/>
          </p:cNvSpPr>
          <p:nvPr>
            <p:ph type="dt" sz="half" idx="10"/>
          </p:nvPr>
        </p:nvSpPr>
        <p:spPr/>
        <p:txBody>
          <a:bodyPr rtlCol="0"/>
          <a:lstStyle>
            <a:lvl1pPr>
              <a:defRPr/>
            </a:lvl1pPr>
          </a:lstStyle>
          <a:p>
            <a:fld id="{E924F196-8CA2-4AA9-9FF1-EC0766FE483B}" type="datetime1">
              <a:rPr lang="ja-JP" altLang="en-US" smtClean="0"/>
              <a:pPr/>
              <a:t>2024/7/24</a:t>
            </a:fld>
            <a:endParaRPr lang="ja-JP" altLang="en-US" dirty="0"/>
          </a:p>
        </p:txBody>
      </p:sp>
      <p:sp>
        <p:nvSpPr>
          <p:cNvPr id="4" name="フッター プレースホルダー 3"/>
          <p:cNvSpPr>
            <a:spLocks noGrp="1"/>
          </p:cNvSpPr>
          <p:nvPr>
            <p:ph type="ftr" sz="quarter" idx="11"/>
          </p:nvPr>
        </p:nvSpPr>
        <p:spPr/>
        <p:txBody>
          <a:bodyPr rtlCol="0"/>
          <a:lstStyle/>
          <a:p>
            <a:pPr rtl="0"/>
            <a:endParaRPr lang="ja-JP" altLang="en-US" dirty="0"/>
          </a:p>
        </p:txBody>
      </p:sp>
      <p:sp>
        <p:nvSpPr>
          <p:cNvPr id="5" name="スライド番号プレースホルダー 4"/>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lvl1pPr>
              <a:defRPr/>
            </a:lvl1pPr>
          </a:lstStyle>
          <a:p>
            <a:fld id="{E50897D6-4FC0-49BE-85A8-6CE0D836E768}" type="datetime1">
              <a:rPr lang="ja-JP" altLang="en-US" smtClean="0"/>
              <a:pPr/>
              <a:t>2024/7/24</a:t>
            </a:fld>
            <a:endParaRPr lang="ja-JP" altLang="en-US" dirty="0"/>
          </a:p>
        </p:txBody>
      </p:sp>
      <p:sp>
        <p:nvSpPr>
          <p:cNvPr id="3" name="フッター プレースホルダー 2"/>
          <p:cNvSpPr>
            <a:spLocks noGrp="1"/>
          </p:cNvSpPr>
          <p:nvPr>
            <p:ph type="ftr" sz="quarter" idx="11"/>
          </p:nvPr>
        </p:nvSpPr>
        <p:spPr/>
        <p:txBody>
          <a:bodyPr rtlCol="0"/>
          <a:lstStyle/>
          <a:p>
            <a:pPr rtl="0"/>
            <a:endParaRPr lang="ja-JP" altLang="en-US" dirty="0"/>
          </a:p>
        </p:txBody>
      </p:sp>
      <p:sp>
        <p:nvSpPr>
          <p:cNvPr id="4" name="スライド番号プレースホルダー 3"/>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キャプション付きのコンテンツ">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8837612" y="2277477"/>
            <a:ext cx="2743201" cy="2322178"/>
          </a:xfrm>
        </p:spPr>
        <p:txBody>
          <a:bodyPr rtlCol="0" anchor="b">
            <a:normAutofit/>
          </a:bodyPr>
          <a:lstStyle>
            <a:lvl1pPr algn="l" rtl="0">
              <a:defRPr sz="2600">
                <a:solidFill>
                  <a:schemeClr val="accent2"/>
                </a:solidFill>
              </a:defRPr>
            </a:lvl1pPr>
          </a:lstStyle>
          <a:p>
            <a:pPr rtl="0"/>
            <a:r>
              <a:rPr lang="ja-JP" altLang="en-US"/>
              <a:t>マスター タイトルの書式設定</a:t>
            </a:r>
            <a:endParaRPr lang="ja-JP" altLang="en-US" dirty="0"/>
          </a:p>
        </p:txBody>
      </p:sp>
      <p:sp>
        <p:nvSpPr>
          <p:cNvPr id="3" name="コンテンツ プレースホルダー 2"/>
          <p:cNvSpPr>
            <a:spLocks noGrp="1"/>
          </p:cNvSpPr>
          <p:nvPr>
            <p:ph idx="1"/>
          </p:nvPr>
        </p:nvSpPr>
        <p:spPr>
          <a:xfrm>
            <a:off x="1293813" y="533400"/>
            <a:ext cx="6858000" cy="48006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algn="l" rtl="0">
              <a:defRPr sz="1400"/>
            </a:lvl6pPr>
            <a:lvl7pPr algn="l" rtl="0">
              <a:defRPr sz="1400"/>
            </a:lvl7pPr>
            <a:lvl8pPr algn="l" rtl="0">
              <a:defRPr sz="1400"/>
            </a:lvl8pPr>
            <a:lvl9pPr algn="l" rtl="0">
              <a:defRPr sz="1400"/>
            </a:lvl9pPr>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ja-JP" altLang="en-US" dirty="0"/>
          </a:p>
        </p:txBody>
      </p:sp>
      <p:sp>
        <p:nvSpPr>
          <p:cNvPr id="4" name="テキスト プレースホルダー 3"/>
          <p:cNvSpPr>
            <a:spLocks noGrp="1"/>
          </p:cNvSpPr>
          <p:nvPr>
            <p:ph type="body" sz="half" idx="2"/>
          </p:nvPr>
        </p:nvSpPr>
        <p:spPr>
          <a:xfrm>
            <a:off x="8837614" y="4583187"/>
            <a:ext cx="2743200" cy="1131813"/>
          </a:xfrm>
        </p:spPr>
        <p:txBody>
          <a:bodyPr rtlCol="0">
            <a:normAutofit/>
          </a:bodyPr>
          <a:lstStyle>
            <a:lvl1pPr marL="0" indent="0" algn="l" rtl="0">
              <a:spcBef>
                <a:spcPts val="1000"/>
              </a:spcBef>
              <a:buNone/>
              <a:defRPr sz="14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ja-JP" altLang="en-US"/>
              <a:t>マスター テキストの書式設定</a:t>
            </a:r>
          </a:p>
        </p:txBody>
      </p:sp>
      <p:sp>
        <p:nvSpPr>
          <p:cNvPr id="5" name="日付プレースホルダー 4"/>
          <p:cNvSpPr>
            <a:spLocks noGrp="1"/>
          </p:cNvSpPr>
          <p:nvPr>
            <p:ph type="dt" sz="half" idx="10"/>
          </p:nvPr>
        </p:nvSpPr>
        <p:spPr/>
        <p:txBody>
          <a:bodyPr rtlCol="0"/>
          <a:lstStyle>
            <a:lvl1pPr>
              <a:defRPr/>
            </a:lvl1pPr>
          </a:lstStyle>
          <a:p>
            <a:fld id="{667BA3ED-5722-4A97-BE9E-19F40CB56F6A}" type="datetime1">
              <a:rPr lang="ja-JP" altLang="en-US" smtClean="0"/>
              <a:pPr/>
              <a:t>2024/7/24</a:t>
            </a:fld>
            <a:endParaRPr lang="ja-JP" altLang="en-US" dirty="0"/>
          </a:p>
        </p:txBody>
      </p:sp>
      <p:sp>
        <p:nvSpPr>
          <p:cNvPr id="6" name="フッター プレースホルダー 5"/>
          <p:cNvSpPr>
            <a:spLocks noGrp="1"/>
          </p:cNvSpPr>
          <p:nvPr>
            <p:ph type="ftr" sz="quarter" idx="11"/>
          </p:nvPr>
        </p:nvSpPr>
        <p:spPr/>
        <p:txBody>
          <a:bodyPr rtlCol="0"/>
          <a:lstStyle/>
          <a:p>
            <a:pPr rtl="0"/>
            <a:endParaRPr lang="ja-JP" altLang="en-US" dirty="0"/>
          </a:p>
        </p:txBody>
      </p:sp>
      <p:sp>
        <p:nvSpPr>
          <p:cNvPr id="7" name="スライド番号プレースホルダー 6"/>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キャプション付きの図">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8837612" y="2277477"/>
            <a:ext cx="2743201" cy="2322178"/>
          </a:xfrm>
        </p:spPr>
        <p:txBody>
          <a:bodyPr rtlCol="0" anchor="b">
            <a:normAutofit/>
          </a:bodyPr>
          <a:lstStyle>
            <a:lvl1pPr algn="l" rtl="0">
              <a:defRPr sz="2600">
                <a:solidFill>
                  <a:schemeClr val="accent2"/>
                </a:solidFill>
              </a:defRPr>
            </a:lvl1pPr>
          </a:lstStyle>
          <a:p>
            <a:pPr rtl="0"/>
            <a:r>
              <a:rPr lang="ja-JP" altLang="en-US"/>
              <a:t>マスター タイトルの書式設定</a:t>
            </a:r>
            <a:endParaRPr lang="ja-JP" altLang="en-US" dirty="0"/>
          </a:p>
        </p:txBody>
      </p:sp>
      <p:sp>
        <p:nvSpPr>
          <p:cNvPr id="8" name="角丸四角形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dirty="0"/>
          </a:p>
        </p:txBody>
      </p:sp>
      <p:sp>
        <p:nvSpPr>
          <p:cNvPr id="3" name="図プレースホルダー 2" descr="画像を追加する空のプレースホルダー。プレースホルダーをクリックし、追加する画像を選択します。"/>
          <p:cNvSpPr>
            <a:spLocks noGrp="1"/>
          </p:cNvSpPr>
          <p:nvPr>
            <p:ph type="pic" idx="1"/>
          </p:nvPr>
        </p:nvSpPr>
        <p:spPr>
          <a:xfrm>
            <a:off x="1408112" y="647700"/>
            <a:ext cx="6629400" cy="4572000"/>
          </a:xfrm>
          <a:prstGeom prst="roundRect">
            <a:avLst>
              <a:gd name="adj" fmla="val 3725"/>
            </a:avLst>
          </a:prstGeom>
        </p:spPr>
        <p:txBody>
          <a:bodyPr tIns="914400" rtlCol="0">
            <a:normAutofit/>
          </a:bodyPr>
          <a:lstStyle>
            <a:lvl1pPr marL="0" indent="0" algn="ctr" rtl="0">
              <a:buNone/>
              <a:defRPr sz="2400"/>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rtl="0"/>
            <a:r>
              <a:rPr lang="ja-JP" altLang="en-US"/>
              <a:t>アイコンをクリックして図を追加</a:t>
            </a:r>
            <a:endParaRPr lang="ja-JP" altLang="en-US" dirty="0"/>
          </a:p>
        </p:txBody>
      </p:sp>
      <p:sp>
        <p:nvSpPr>
          <p:cNvPr id="4" name="テキスト プレースホルダー 3"/>
          <p:cNvSpPr>
            <a:spLocks noGrp="1"/>
          </p:cNvSpPr>
          <p:nvPr>
            <p:ph type="body" sz="half" idx="2"/>
          </p:nvPr>
        </p:nvSpPr>
        <p:spPr>
          <a:xfrm>
            <a:off x="8837614" y="4583187"/>
            <a:ext cx="2743200" cy="1131813"/>
          </a:xfrm>
        </p:spPr>
        <p:txBody>
          <a:bodyPr rtlCol="0">
            <a:normAutofit/>
          </a:bodyPr>
          <a:lstStyle>
            <a:lvl1pPr marL="0" indent="0" algn="l" rtl="0">
              <a:spcBef>
                <a:spcPts val="1000"/>
              </a:spcBef>
              <a:buNone/>
              <a:defRPr sz="14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ja-JP" altLang="en-US"/>
              <a:t>マスター テキストの書式設定</a:t>
            </a:r>
          </a:p>
        </p:txBody>
      </p:sp>
      <p:sp>
        <p:nvSpPr>
          <p:cNvPr id="5" name="日付プレースホルダー 4"/>
          <p:cNvSpPr>
            <a:spLocks noGrp="1"/>
          </p:cNvSpPr>
          <p:nvPr>
            <p:ph type="dt" sz="half" idx="10"/>
          </p:nvPr>
        </p:nvSpPr>
        <p:spPr/>
        <p:txBody>
          <a:bodyPr rtlCol="0"/>
          <a:lstStyle>
            <a:lvl1pPr>
              <a:defRPr/>
            </a:lvl1pPr>
          </a:lstStyle>
          <a:p>
            <a:fld id="{24DF3647-B522-490D-B25A-C7D2B70ACC12}" type="datetime1">
              <a:rPr lang="ja-JP" altLang="en-US" smtClean="0"/>
              <a:pPr/>
              <a:t>2024/7/24</a:t>
            </a:fld>
            <a:endParaRPr lang="ja-JP" altLang="en-US" dirty="0"/>
          </a:p>
        </p:txBody>
      </p:sp>
      <p:sp>
        <p:nvSpPr>
          <p:cNvPr id="6" name="フッター プレースホルダー 5"/>
          <p:cNvSpPr>
            <a:spLocks noGrp="1"/>
          </p:cNvSpPr>
          <p:nvPr>
            <p:ph type="ftr" sz="quarter" idx="11"/>
          </p:nvPr>
        </p:nvSpPr>
        <p:spPr/>
        <p:txBody>
          <a:bodyPr rtlCol="0"/>
          <a:lstStyle/>
          <a:p>
            <a:pPr rtl="0"/>
            <a:endParaRPr lang="ja-JP" altLang="en-US" dirty="0"/>
          </a:p>
        </p:txBody>
      </p:sp>
      <p:sp>
        <p:nvSpPr>
          <p:cNvPr id="7" name="スライド番号プレースホルダー 6"/>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pPr rtl="0"/>
            <a:r>
              <a:rPr lang="ja-JP" altLang="en-US" dirty="0"/>
              <a:t>クリックしてマスター タイトルのスタイルを編集する</a:t>
            </a:r>
          </a:p>
        </p:txBody>
      </p:sp>
      <p:sp>
        <p:nvSpPr>
          <p:cNvPr id="3" name="テキスト プレースホルダー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rtl="0"/>
            <a:r>
              <a:rPr lang="ja-JP" altLang="en-US" dirty="0"/>
              <a:t>マスター テキストの書式設定</a:t>
            </a:r>
          </a:p>
          <a:p>
            <a:pPr lvl="1" rtl="0"/>
            <a:r>
              <a:rPr lang="ja-JP" altLang="en-US" dirty="0"/>
              <a:t>第 </a:t>
            </a:r>
            <a:r>
              <a:rPr lang="en-US" altLang="ja-JP" dirty="0"/>
              <a:t>2 </a:t>
            </a:r>
            <a:r>
              <a:rPr lang="ja-JP" altLang="en-US" dirty="0"/>
              <a:t>レベル</a:t>
            </a:r>
          </a:p>
          <a:p>
            <a:pPr lvl="2" rtl="0"/>
            <a:r>
              <a:rPr lang="ja-JP" altLang="en-US" dirty="0"/>
              <a:t>第 </a:t>
            </a:r>
            <a:r>
              <a:rPr lang="en-US" altLang="ja-JP" dirty="0"/>
              <a:t>3 </a:t>
            </a:r>
            <a:r>
              <a:rPr lang="ja-JP" altLang="en-US" dirty="0"/>
              <a:t>レベル</a:t>
            </a:r>
          </a:p>
          <a:p>
            <a:pPr lvl="3" rtl="0"/>
            <a:r>
              <a:rPr lang="ja-JP" altLang="en-US" dirty="0"/>
              <a:t>第 </a:t>
            </a:r>
            <a:r>
              <a:rPr lang="en-US" altLang="ja-JP" dirty="0"/>
              <a:t>4 </a:t>
            </a:r>
            <a:r>
              <a:rPr lang="ja-JP" altLang="en-US" dirty="0"/>
              <a:t>レベル</a:t>
            </a:r>
          </a:p>
          <a:p>
            <a:pPr lvl="4" rtl="0"/>
            <a:r>
              <a:rPr lang="ja-JP" altLang="en-US" dirty="0"/>
              <a:t>第 </a:t>
            </a:r>
            <a:r>
              <a:rPr lang="en-US" altLang="ja-JP" dirty="0"/>
              <a:t>5 </a:t>
            </a:r>
            <a:r>
              <a:rPr lang="ja-JP" altLang="en-US" dirty="0"/>
              <a:t>レベル</a:t>
            </a:r>
          </a:p>
        </p:txBody>
      </p:sp>
      <p:sp>
        <p:nvSpPr>
          <p:cNvPr id="4" name="日付プレースホルダー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rtl="0">
              <a:defRPr sz="1100">
                <a:solidFill>
                  <a:schemeClr val="tx2"/>
                </a:solidFill>
              </a:defRPr>
            </a:lvl1pPr>
          </a:lstStyle>
          <a:p>
            <a:fld id="{5383B89A-CE53-430B-B8F8-B182E315D9A5}" type="datetime1">
              <a:rPr lang="ja-JP" altLang="en-US" smtClean="0"/>
              <a:pPr/>
              <a:t>2024/7/24</a:t>
            </a:fld>
            <a:endParaRPr lang="ja-JP" altLang="en-US" dirty="0"/>
          </a:p>
        </p:txBody>
      </p:sp>
      <p:sp>
        <p:nvSpPr>
          <p:cNvPr id="5" name="フッター プレースホルダー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rtl="0">
              <a:defRPr sz="1100">
                <a:solidFill>
                  <a:schemeClr val="tx2"/>
                </a:solidFill>
              </a:defRPr>
            </a:lvl1pPr>
          </a:lstStyle>
          <a:p>
            <a:pPr rtl="0"/>
            <a:endParaRPr lang="ja-JP" altLang="en-US" dirty="0"/>
          </a:p>
        </p:txBody>
      </p:sp>
      <p:sp>
        <p:nvSpPr>
          <p:cNvPr id="6" name="スライド番号プレースホルダー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rtl="0">
              <a:defRPr sz="1100" b="1">
                <a:solidFill>
                  <a:srgbClr val="AB3C19"/>
                </a:solidFill>
              </a:defRPr>
            </a:lvl1pPr>
          </a:lstStyle>
          <a:p>
            <a:pPr rtl="0"/>
            <a:fld id="{8FDBFFB2-86D9-4B8F-A59A-553A60B94BBE}" type="slidenum">
              <a:rPr lang="en-US" altLang="ja-JP" smtClean="0"/>
              <a:pPr/>
              <a:t>‹#›</a:t>
            </a:fld>
            <a:endParaRPr lang="ja-JP" altLang="en-US" dirty="0"/>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kumimoji="1" sz="3400" kern="1200">
          <a:solidFill>
            <a:schemeClr val="tx1"/>
          </a:solidFill>
          <a:latin typeface="ＭＳ Ｐゴシック" panose="020B0600070205080204" pitchFamily="50" charset="-128"/>
          <a:ea typeface="ＭＳ Ｐゴシック" panose="020B0600070205080204" pitchFamily="50" charset="-128"/>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kumimoji="1"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kumimoji="1"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kumimoji="1"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kumimoji="1"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kumimoji="1"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kumimoji="1"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kumimoji="1"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kumimoji="1"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kumimoji="1" sz="1400" kern="1200">
          <a:solidFill>
            <a:schemeClr val="tx1"/>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79489" y="304800"/>
            <a:ext cx="8755062" cy="2793906"/>
          </a:xfrm>
        </p:spPr>
        <p:txBody>
          <a:bodyPr rtlCol="0"/>
          <a:lstStyle/>
          <a:p>
            <a:pPr rtl="0"/>
            <a:r>
              <a:rPr lang="ja-JP" altLang="en-US" dirty="0">
                <a:sym typeface="ＭＳ Ｐゴシック" panose="020B0600070205080204" pitchFamily="50" charset="-128"/>
              </a:rPr>
              <a:t>南連協による成人向け、サービス合同説明会</a:t>
            </a:r>
            <a:endParaRPr lang="ja-JP" altLang="en-US" dirty="0">
              <a:latin typeface="ＭＳ Ｐゴシック" panose="020B0600070205080204" pitchFamily="50" charset="-128"/>
              <a:ea typeface="ＭＳ Ｐゴシック" panose="020B0600070205080204" pitchFamily="50" charset="-128"/>
              <a:sym typeface="ＭＳ Ｐゴシック" panose="020B0600070205080204" pitchFamily="50" charset="-128"/>
            </a:endParaRPr>
          </a:p>
        </p:txBody>
      </p:sp>
      <p:sp>
        <p:nvSpPr>
          <p:cNvPr id="3" name="サブタイトル 2"/>
          <p:cNvSpPr>
            <a:spLocks noGrp="1"/>
          </p:cNvSpPr>
          <p:nvPr>
            <p:ph type="subTitle" idx="1"/>
          </p:nvPr>
        </p:nvSpPr>
        <p:spPr/>
        <p:txBody>
          <a:bodyPr rtlCol="0"/>
          <a:lstStyle/>
          <a:p>
            <a:pPr rtl="0"/>
            <a:r>
              <a:rPr lang="ja-JP" altLang="en-US" dirty="0">
                <a:latin typeface="ＭＳ Ｐゴシック" panose="020B0600070205080204" pitchFamily="50" charset="-128"/>
                <a:ea typeface="ＭＳ Ｐゴシック" panose="020B0600070205080204" pitchFamily="50" charset="-128"/>
                <a:sym typeface="ＭＳ Ｐゴシック" panose="020B0600070205080204" pitchFamily="50" charset="-128"/>
              </a:rPr>
              <a:t>サブタイトル</a:t>
            </a:r>
          </a:p>
        </p:txBody>
      </p:sp>
    </p:spTree>
    <p:extLst>
      <p:ext uri="{BB962C8B-B14F-4D97-AF65-F5344CB8AC3E}">
        <p14:creationId xmlns:p14="http://schemas.microsoft.com/office/powerpoint/2010/main" val="35784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F4C3A258-AFF8-CF33-3A84-D7F13E4E3CB6}"/>
              </a:ext>
            </a:extLst>
          </p:cNvPr>
          <p:cNvSpPr>
            <a:spLocks noGrp="1"/>
          </p:cNvSpPr>
          <p:nvPr>
            <p:ph type="title"/>
          </p:nvPr>
        </p:nvSpPr>
        <p:spPr/>
        <p:txBody>
          <a:bodyPr/>
          <a:lstStyle/>
          <a:p>
            <a:endParaRPr kumimoji="1" lang="ja-JP" altLang="en-US"/>
          </a:p>
        </p:txBody>
      </p:sp>
      <p:pic>
        <p:nvPicPr>
          <p:cNvPr id="1026" name="Picture 2">
            <a:extLst>
              <a:ext uri="{FF2B5EF4-FFF2-40B4-BE49-F238E27FC236}">
                <a16:creationId xmlns:a16="http://schemas.microsoft.com/office/drawing/2014/main" xmlns="" id="{E0BA837B-F199-E748-23FB-FB62545860B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08212" y="304800"/>
            <a:ext cx="9372599" cy="63886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7213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691BD049-506B-AAE3-5812-4A788527E7E3}"/>
              </a:ext>
            </a:extLst>
          </p:cNvPr>
          <p:cNvSpPr>
            <a:spLocks noGrp="1"/>
          </p:cNvSpPr>
          <p:nvPr>
            <p:ph type="title"/>
          </p:nvPr>
        </p:nvSpPr>
        <p:spPr/>
        <p:txBody>
          <a:bodyPr/>
          <a:lstStyle/>
          <a:p>
            <a:r>
              <a:rPr kumimoji="1" lang="ja-JP" altLang="en-US" dirty="0"/>
              <a:t>訓練等給付のサービス</a:t>
            </a:r>
          </a:p>
        </p:txBody>
      </p:sp>
      <p:sp>
        <p:nvSpPr>
          <p:cNvPr id="3" name="コンテンツ プレースホルダー 2">
            <a:extLst>
              <a:ext uri="{FF2B5EF4-FFF2-40B4-BE49-F238E27FC236}">
                <a16:creationId xmlns:a16="http://schemas.microsoft.com/office/drawing/2014/main" xmlns="" id="{212A60A5-59C8-C3D3-33F0-2128D188C3CA}"/>
              </a:ext>
            </a:extLst>
          </p:cNvPr>
          <p:cNvSpPr>
            <a:spLocks noGrp="1"/>
          </p:cNvSpPr>
          <p:nvPr>
            <p:ph idx="1"/>
          </p:nvPr>
        </p:nvSpPr>
        <p:spPr/>
        <p:txBody>
          <a:bodyPr/>
          <a:lstStyle/>
          <a:p>
            <a:r>
              <a:rPr kumimoji="1" lang="ja-JP" altLang="en-US" dirty="0"/>
              <a:t>自立訓練　</a:t>
            </a:r>
            <a:endParaRPr kumimoji="1" lang="en-US" altLang="ja-JP" dirty="0"/>
          </a:p>
          <a:p>
            <a:pPr marL="45720" indent="0">
              <a:buNone/>
            </a:pPr>
            <a:r>
              <a:rPr lang="ja-JP" altLang="en-US" dirty="0"/>
              <a:t>　　　　</a:t>
            </a:r>
            <a:r>
              <a:rPr kumimoji="1" lang="ja-JP" altLang="en-US" dirty="0"/>
              <a:t>→機能訓練　生活訓練</a:t>
            </a:r>
            <a:endParaRPr kumimoji="1" lang="en-US" altLang="ja-JP" dirty="0"/>
          </a:p>
          <a:p>
            <a:endParaRPr lang="en-US" altLang="ja-JP" dirty="0"/>
          </a:p>
          <a:p>
            <a:r>
              <a:rPr kumimoji="1" lang="ja-JP" altLang="en-US" dirty="0"/>
              <a:t>就労支援</a:t>
            </a:r>
            <a:endParaRPr kumimoji="1" lang="en-US" altLang="ja-JP" dirty="0"/>
          </a:p>
          <a:p>
            <a:pPr marL="45720" indent="0">
              <a:buNone/>
            </a:pPr>
            <a:r>
              <a:rPr lang="ja-JP" altLang="en-US" dirty="0"/>
              <a:t>　　　　→就労移行支援　就労定着支援　就労継続支援</a:t>
            </a:r>
            <a:r>
              <a:rPr lang="en-US" altLang="ja-JP" dirty="0"/>
              <a:t>A</a:t>
            </a:r>
            <a:r>
              <a:rPr lang="ja-JP" altLang="en-US" dirty="0"/>
              <a:t>型　就労継続支援</a:t>
            </a:r>
            <a:r>
              <a:rPr lang="en-US" altLang="ja-JP" dirty="0"/>
              <a:t>B</a:t>
            </a:r>
            <a:r>
              <a:rPr lang="ja-JP" altLang="en-US" dirty="0"/>
              <a:t>型</a:t>
            </a:r>
            <a:endParaRPr lang="en-US" altLang="ja-JP" dirty="0"/>
          </a:p>
          <a:p>
            <a:pPr marL="45720" indent="0">
              <a:buNone/>
            </a:pPr>
            <a:endParaRPr kumimoji="1" lang="en-US" altLang="ja-JP" dirty="0"/>
          </a:p>
          <a:p>
            <a:pPr marL="45720" indent="0">
              <a:buNone/>
            </a:pPr>
            <a:r>
              <a:rPr lang="ja-JP" altLang="en-US" dirty="0"/>
              <a:t>・居宅訓練</a:t>
            </a:r>
            <a:endParaRPr lang="en-US" altLang="ja-JP" dirty="0"/>
          </a:p>
          <a:p>
            <a:pPr marL="45720" indent="0">
              <a:buNone/>
            </a:pPr>
            <a:r>
              <a:rPr kumimoji="1" lang="ja-JP" altLang="en-US" dirty="0"/>
              <a:t>　　　　→自立生活援助　共同生活援助（グループホーム）</a:t>
            </a:r>
          </a:p>
        </p:txBody>
      </p:sp>
    </p:spTree>
    <p:extLst>
      <p:ext uri="{BB962C8B-B14F-4D97-AF65-F5344CB8AC3E}">
        <p14:creationId xmlns:p14="http://schemas.microsoft.com/office/powerpoint/2010/main" val="1157410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B9AEA5E3-1607-C3B4-D69D-CE65440CB243}"/>
              </a:ext>
            </a:extLst>
          </p:cNvPr>
          <p:cNvSpPr>
            <a:spLocks noGrp="1"/>
          </p:cNvSpPr>
          <p:nvPr>
            <p:ph type="title"/>
          </p:nvPr>
        </p:nvSpPr>
        <p:spPr/>
        <p:txBody>
          <a:bodyPr/>
          <a:lstStyle/>
          <a:p>
            <a:r>
              <a:rPr kumimoji="1" lang="ja-JP" altLang="en-US" dirty="0"/>
              <a:t>自立訓練</a:t>
            </a:r>
          </a:p>
        </p:txBody>
      </p:sp>
      <p:sp>
        <p:nvSpPr>
          <p:cNvPr id="3" name="コンテンツ プレースホルダー 2">
            <a:extLst>
              <a:ext uri="{FF2B5EF4-FFF2-40B4-BE49-F238E27FC236}">
                <a16:creationId xmlns:a16="http://schemas.microsoft.com/office/drawing/2014/main" xmlns="" id="{E5EAF0B5-1787-F1AB-9F9D-5C85D4BBB005}"/>
              </a:ext>
            </a:extLst>
          </p:cNvPr>
          <p:cNvSpPr>
            <a:spLocks noGrp="1"/>
          </p:cNvSpPr>
          <p:nvPr>
            <p:ph idx="1"/>
          </p:nvPr>
        </p:nvSpPr>
        <p:spPr/>
        <p:txBody>
          <a:bodyPr/>
          <a:lstStyle/>
          <a:p>
            <a:pPr algn="l">
              <a:buFont typeface="Arial" panose="020B0604020202020204" pitchFamily="34" charset="0"/>
              <a:buChar char="•"/>
            </a:pPr>
            <a:r>
              <a:rPr lang="ja-JP" altLang="en-US" sz="2800" b="1" i="0" dirty="0">
                <a:solidFill>
                  <a:srgbClr val="1C1C1C"/>
                </a:solidFill>
                <a:effectLst/>
                <a:latin typeface="Noto Sans JP"/>
              </a:rPr>
              <a:t>機能訓練</a:t>
            </a:r>
            <a:br>
              <a:rPr lang="ja-JP" altLang="en-US" sz="2800" b="1" i="0" dirty="0">
                <a:solidFill>
                  <a:srgbClr val="1C1C1C"/>
                </a:solidFill>
                <a:effectLst/>
                <a:latin typeface="Noto Sans JP"/>
              </a:rPr>
            </a:br>
            <a:r>
              <a:rPr lang="ja-JP" altLang="en-US" sz="2800" b="0" i="0" dirty="0">
                <a:solidFill>
                  <a:srgbClr val="1C1C1C"/>
                </a:solidFill>
                <a:effectLst/>
                <a:latin typeface="Noto Sans JP"/>
              </a:rPr>
              <a:t>リハビリとトレーニングで身体機能と生活能力の向上を目指すサービスです。理学療法士や作業療法士によるリハビリテーション等を行います。</a:t>
            </a:r>
          </a:p>
          <a:p>
            <a:pPr algn="l">
              <a:buFont typeface="Arial" panose="020B0604020202020204" pitchFamily="34" charset="0"/>
              <a:buChar char="•"/>
            </a:pPr>
            <a:r>
              <a:rPr lang="ja-JP" altLang="en-US" sz="2800" b="1" i="0" dirty="0">
                <a:solidFill>
                  <a:srgbClr val="1C1C1C"/>
                </a:solidFill>
                <a:effectLst/>
                <a:latin typeface="Noto Sans JP"/>
              </a:rPr>
              <a:t>生活訓練</a:t>
            </a:r>
            <a:br>
              <a:rPr lang="ja-JP" altLang="en-US" sz="2800" b="1" i="0" dirty="0">
                <a:solidFill>
                  <a:srgbClr val="1C1C1C"/>
                </a:solidFill>
                <a:effectLst/>
                <a:latin typeface="Noto Sans JP"/>
              </a:rPr>
            </a:br>
            <a:r>
              <a:rPr lang="ja-JP" altLang="en-US" sz="2800" b="0" i="0" dirty="0">
                <a:solidFill>
                  <a:srgbClr val="1C1C1C"/>
                </a:solidFill>
                <a:effectLst/>
                <a:latin typeface="Noto Sans JP"/>
              </a:rPr>
              <a:t>障害のある方が自立した生活に向けて、生活能力の維持・向上を目指していくサービスです。</a:t>
            </a:r>
          </a:p>
          <a:p>
            <a:endParaRPr kumimoji="1" lang="ja-JP" altLang="en-US" dirty="0"/>
          </a:p>
        </p:txBody>
      </p:sp>
    </p:spTree>
    <p:extLst>
      <p:ext uri="{BB962C8B-B14F-4D97-AF65-F5344CB8AC3E}">
        <p14:creationId xmlns:p14="http://schemas.microsoft.com/office/powerpoint/2010/main" val="1612937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785914A5-32F0-5A7D-96D0-B28F10344AB5}"/>
              </a:ext>
            </a:extLst>
          </p:cNvPr>
          <p:cNvSpPr>
            <a:spLocks noGrp="1"/>
          </p:cNvSpPr>
          <p:nvPr>
            <p:ph type="title"/>
          </p:nvPr>
        </p:nvSpPr>
        <p:spPr/>
        <p:txBody>
          <a:bodyPr/>
          <a:lstStyle/>
          <a:p>
            <a:r>
              <a:rPr kumimoji="1" lang="ja-JP" altLang="en-US" dirty="0"/>
              <a:t>就労支援</a:t>
            </a:r>
          </a:p>
        </p:txBody>
      </p:sp>
      <p:sp>
        <p:nvSpPr>
          <p:cNvPr id="3" name="コンテンツ プレースホルダー 2">
            <a:extLst>
              <a:ext uri="{FF2B5EF4-FFF2-40B4-BE49-F238E27FC236}">
                <a16:creationId xmlns:a16="http://schemas.microsoft.com/office/drawing/2014/main" xmlns="" id="{0AF5E7F9-A77F-3DE0-CBC7-8A283AEEB7F2}"/>
              </a:ext>
            </a:extLst>
          </p:cNvPr>
          <p:cNvSpPr>
            <a:spLocks noGrp="1"/>
          </p:cNvSpPr>
          <p:nvPr>
            <p:ph idx="1"/>
          </p:nvPr>
        </p:nvSpPr>
        <p:spPr/>
        <p:txBody>
          <a:bodyPr>
            <a:normAutofit fontScale="92500" lnSpcReduction="10000"/>
          </a:bodyPr>
          <a:lstStyle/>
          <a:p>
            <a:pPr algn="l">
              <a:buFont typeface="Arial" panose="020B0604020202020204" pitchFamily="34" charset="0"/>
              <a:buChar char="•"/>
            </a:pPr>
            <a:r>
              <a:rPr lang="ja-JP" altLang="en-US" b="1" i="0" dirty="0">
                <a:solidFill>
                  <a:srgbClr val="1C1C1C"/>
                </a:solidFill>
                <a:effectLst/>
                <a:latin typeface="Noto Sans JP"/>
              </a:rPr>
              <a:t>就労移行支援</a:t>
            </a:r>
            <a:br>
              <a:rPr lang="ja-JP" altLang="en-US" b="1" i="0" dirty="0">
                <a:solidFill>
                  <a:srgbClr val="1C1C1C"/>
                </a:solidFill>
                <a:effectLst/>
                <a:latin typeface="Noto Sans JP"/>
              </a:rPr>
            </a:br>
            <a:r>
              <a:rPr lang="ja-JP" altLang="en-US" b="0" i="0" dirty="0">
                <a:solidFill>
                  <a:srgbClr val="1C1C1C"/>
                </a:solidFill>
                <a:effectLst/>
                <a:latin typeface="Noto Sans JP"/>
              </a:rPr>
              <a:t>一般企業への就職を希望する障害のある方を対象に、就職に必要な知識やスキル向上のためのサポートを行うサービスです。</a:t>
            </a:r>
          </a:p>
          <a:p>
            <a:pPr algn="l">
              <a:buFont typeface="Arial" panose="020B0604020202020204" pitchFamily="34" charset="0"/>
              <a:buChar char="•"/>
            </a:pPr>
            <a:r>
              <a:rPr lang="ja-JP" altLang="en-US" b="1" i="0" dirty="0">
                <a:solidFill>
                  <a:srgbClr val="1C1C1C"/>
                </a:solidFill>
                <a:effectLst/>
                <a:latin typeface="Noto Sans JP"/>
              </a:rPr>
              <a:t>就労定着支援</a:t>
            </a:r>
            <a:br>
              <a:rPr lang="ja-JP" altLang="en-US" b="1" i="0" dirty="0">
                <a:solidFill>
                  <a:srgbClr val="1C1C1C"/>
                </a:solidFill>
                <a:effectLst/>
                <a:latin typeface="Noto Sans JP"/>
              </a:rPr>
            </a:br>
            <a:r>
              <a:rPr lang="ja-JP" altLang="en-US" b="0" i="0" dirty="0">
                <a:solidFill>
                  <a:srgbClr val="1C1C1C"/>
                </a:solidFill>
                <a:effectLst/>
                <a:latin typeface="Noto Sans JP"/>
              </a:rPr>
              <a:t>就労移行支援や就労継続支援などを利用して就職した方へ向けて、働き続けるためのサポートを行うサービスです。</a:t>
            </a:r>
          </a:p>
          <a:p>
            <a:pPr algn="l">
              <a:buFont typeface="Arial" panose="020B0604020202020204" pitchFamily="34" charset="0"/>
              <a:buChar char="•"/>
            </a:pPr>
            <a:r>
              <a:rPr lang="ja-JP" altLang="en-US" b="1" i="0" dirty="0">
                <a:solidFill>
                  <a:srgbClr val="1C1C1C"/>
                </a:solidFill>
                <a:effectLst/>
                <a:latin typeface="Noto Sans JP"/>
              </a:rPr>
              <a:t>就労継続支援</a:t>
            </a:r>
            <a:r>
              <a:rPr lang="en-US" altLang="ja-JP" b="1" i="0" dirty="0">
                <a:solidFill>
                  <a:srgbClr val="1C1C1C"/>
                </a:solidFill>
                <a:effectLst/>
                <a:latin typeface="Noto Sans JP"/>
              </a:rPr>
              <a:t>A</a:t>
            </a:r>
            <a:r>
              <a:rPr lang="ja-JP" altLang="en-US" b="1" i="0" dirty="0">
                <a:solidFill>
                  <a:srgbClr val="1C1C1C"/>
                </a:solidFill>
                <a:effectLst/>
                <a:latin typeface="Noto Sans JP"/>
              </a:rPr>
              <a:t>型</a:t>
            </a:r>
            <a:br>
              <a:rPr lang="ja-JP" altLang="en-US" b="1" i="0" dirty="0">
                <a:solidFill>
                  <a:srgbClr val="1C1C1C"/>
                </a:solidFill>
                <a:effectLst/>
                <a:latin typeface="Noto Sans JP"/>
              </a:rPr>
            </a:br>
            <a:r>
              <a:rPr lang="ja-JP" altLang="en-US" b="0" i="0" dirty="0">
                <a:solidFill>
                  <a:srgbClr val="1C1C1C"/>
                </a:solidFill>
                <a:effectLst/>
                <a:latin typeface="Noto Sans JP"/>
              </a:rPr>
              <a:t>雇用型とも呼ばれて、障害や難病のある方が雇用契約を結んだ上で一定の支援がある職場で働くことができるサービスです。一般の雇用と同様に労働基準法や最低賃金が適用されます。</a:t>
            </a:r>
          </a:p>
          <a:p>
            <a:pPr algn="l">
              <a:buFont typeface="Arial" panose="020B0604020202020204" pitchFamily="34" charset="0"/>
              <a:buChar char="•"/>
            </a:pPr>
            <a:r>
              <a:rPr lang="ja-JP" altLang="en-US" b="1" i="0" dirty="0">
                <a:solidFill>
                  <a:srgbClr val="1C1C1C"/>
                </a:solidFill>
                <a:effectLst/>
                <a:latin typeface="Noto Sans JP"/>
              </a:rPr>
              <a:t>就労継続支援</a:t>
            </a:r>
            <a:r>
              <a:rPr lang="en-US" altLang="ja-JP" b="1" i="0" dirty="0">
                <a:solidFill>
                  <a:srgbClr val="1C1C1C"/>
                </a:solidFill>
                <a:effectLst/>
                <a:latin typeface="Noto Sans JP"/>
              </a:rPr>
              <a:t>B</a:t>
            </a:r>
            <a:r>
              <a:rPr lang="ja-JP" altLang="en-US" b="1" i="0" dirty="0">
                <a:solidFill>
                  <a:srgbClr val="1C1C1C"/>
                </a:solidFill>
                <a:effectLst/>
                <a:latin typeface="Noto Sans JP"/>
              </a:rPr>
              <a:t>型</a:t>
            </a:r>
            <a:r>
              <a:rPr lang="ja-JP" altLang="en-US" b="0" i="0" dirty="0">
                <a:solidFill>
                  <a:srgbClr val="1C1C1C"/>
                </a:solidFill>
                <a:effectLst/>
                <a:latin typeface="Noto Sans JP"/>
              </a:rPr>
              <a:t/>
            </a:r>
            <a:br>
              <a:rPr lang="ja-JP" altLang="en-US" b="0" i="0" dirty="0">
                <a:solidFill>
                  <a:srgbClr val="1C1C1C"/>
                </a:solidFill>
                <a:effectLst/>
                <a:latin typeface="Noto Sans JP"/>
              </a:rPr>
            </a:br>
            <a:r>
              <a:rPr lang="ja-JP" altLang="en-US" b="0" i="0" dirty="0">
                <a:solidFill>
                  <a:srgbClr val="1C1C1C"/>
                </a:solidFill>
                <a:effectLst/>
                <a:latin typeface="Noto Sans JP"/>
              </a:rPr>
              <a:t>非雇用型と呼ばれ、雇用契約はありません。給料の代わりに作業に応じた「工賃」が支払われ、就労移行支援</a:t>
            </a:r>
            <a:r>
              <a:rPr lang="en-US" altLang="ja-JP" b="0" i="0" dirty="0">
                <a:solidFill>
                  <a:srgbClr val="1C1C1C"/>
                </a:solidFill>
                <a:effectLst/>
                <a:latin typeface="Noto Sans JP"/>
              </a:rPr>
              <a:t>A</a:t>
            </a:r>
            <a:r>
              <a:rPr lang="ja-JP" altLang="en-US" b="0" i="0" dirty="0">
                <a:solidFill>
                  <a:srgbClr val="1C1C1C"/>
                </a:solidFill>
                <a:effectLst/>
                <a:latin typeface="Noto Sans JP"/>
              </a:rPr>
              <a:t>型への移行や一般企業への就労に向けた訓練を行うサービスです。</a:t>
            </a:r>
          </a:p>
          <a:p>
            <a:endParaRPr kumimoji="1" lang="ja-JP" altLang="en-US" dirty="0"/>
          </a:p>
        </p:txBody>
      </p:sp>
    </p:spTree>
    <p:extLst>
      <p:ext uri="{BB962C8B-B14F-4D97-AF65-F5344CB8AC3E}">
        <p14:creationId xmlns:p14="http://schemas.microsoft.com/office/powerpoint/2010/main" val="2327512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5E543901-5461-D207-81D3-92AB34E8B52F}"/>
              </a:ext>
            </a:extLst>
          </p:cNvPr>
          <p:cNvSpPr>
            <a:spLocks noGrp="1"/>
          </p:cNvSpPr>
          <p:nvPr>
            <p:ph type="title"/>
          </p:nvPr>
        </p:nvSpPr>
        <p:spPr/>
        <p:txBody>
          <a:bodyPr/>
          <a:lstStyle/>
          <a:p>
            <a:r>
              <a:rPr kumimoji="1" lang="ja-JP" altLang="en-US" dirty="0"/>
              <a:t>居住支援</a:t>
            </a:r>
          </a:p>
        </p:txBody>
      </p:sp>
      <p:sp>
        <p:nvSpPr>
          <p:cNvPr id="3" name="コンテンツ プレースホルダー 2">
            <a:extLst>
              <a:ext uri="{FF2B5EF4-FFF2-40B4-BE49-F238E27FC236}">
                <a16:creationId xmlns:a16="http://schemas.microsoft.com/office/drawing/2014/main" xmlns="" id="{8BC9A237-104C-B6EA-B630-B9960EC3BDC6}"/>
              </a:ext>
            </a:extLst>
          </p:cNvPr>
          <p:cNvSpPr>
            <a:spLocks noGrp="1"/>
          </p:cNvSpPr>
          <p:nvPr>
            <p:ph idx="1"/>
          </p:nvPr>
        </p:nvSpPr>
        <p:spPr/>
        <p:txBody>
          <a:bodyPr/>
          <a:lstStyle/>
          <a:p>
            <a:pPr algn="l">
              <a:buFont typeface="Arial" panose="020B0604020202020204" pitchFamily="34" charset="0"/>
              <a:buChar char="•"/>
            </a:pPr>
            <a:r>
              <a:rPr lang="ja-JP" altLang="en-US" sz="2800" b="1" i="0" dirty="0">
                <a:solidFill>
                  <a:srgbClr val="1C1C1C"/>
                </a:solidFill>
                <a:effectLst/>
                <a:latin typeface="Noto Sans JP"/>
              </a:rPr>
              <a:t>自立生活援助</a:t>
            </a:r>
            <a:br>
              <a:rPr lang="ja-JP" altLang="en-US" sz="2800" b="1" i="0" dirty="0">
                <a:solidFill>
                  <a:srgbClr val="1C1C1C"/>
                </a:solidFill>
                <a:effectLst/>
                <a:latin typeface="Noto Sans JP"/>
              </a:rPr>
            </a:br>
            <a:r>
              <a:rPr lang="ja-JP" altLang="en-US" sz="2800" b="0" i="0" dirty="0">
                <a:solidFill>
                  <a:srgbClr val="1C1C1C"/>
                </a:solidFill>
                <a:effectLst/>
                <a:latin typeface="Noto Sans JP"/>
              </a:rPr>
              <a:t>ひとり暮らしなどの独立生活を希望する障害者に向けて、生活上の困りごとの相談を聞いて、自分で解決できるように援助するサービスです。</a:t>
            </a:r>
          </a:p>
          <a:p>
            <a:pPr algn="l">
              <a:buFont typeface="Arial" panose="020B0604020202020204" pitchFamily="34" charset="0"/>
              <a:buChar char="•"/>
            </a:pPr>
            <a:r>
              <a:rPr lang="ja-JP" altLang="en-US" sz="2800" b="1" i="0" dirty="0">
                <a:solidFill>
                  <a:srgbClr val="1C1C1C"/>
                </a:solidFill>
                <a:effectLst/>
                <a:latin typeface="Noto Sans JP"/>
              </a:rPr>
              <a:t>共同生活援助（グループホーム）</a:t>
            </a:r>
            <a:br>
              <a:rPr lang="ja-JP" altLang="en-US" sz="2800" b="1" i="0" dirty="0">
                <a:solidFill>
                  <a:srgbClr val="1C1C1C"/>
                </a:solidFill>
                <a:effectLst/>
                <a:latin typeface="Noto Sans JP"/>
              </a:rPr>
            </a:br>
            <a:r>
              <a:rPr lang="ja-JP" altLang="en-US" sz="2800" b="0" i="0" dirty="0">
                <a:solidFill>
                  <a:srgbClr val="1C1C1C"/>
                </a:solidFill>
                <a:effectLst/>
                <a:latin typeface="Noto Sans JP"/>
              </a:rPr>
              <a:t>障がいのある人が一軒家やアパートなどで共同生活を行い、世話人などから生活の支援を受けることができるサービスです</a:t>
            </a:r>
          </a:p>
          <a:p>
            <a:endParaRPr kumimoji="1" lang="ja-JP" altLang="en-US" dirty="0"/>
          </a:p>
        </p:txBody>
      </p:sp>
    </p:spTree>
    <p:extLst>
      <p:ext uri="{BB962C8B-B14F-4D97-AF65-F5344CB8AC3E}">
        <p14:creationId xmlns:p14="http://schemas.microsoft.com/office/powerpoint/2010/main" val="290972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B559F111-0160-1A8D-415E-BA1F7C9249F2}"/>
              </a:ext>
            </a:extLst>
          </p:cNvPr>
          <p:cNvSpPr>
            <a:spLocks noGrp="1"/>
          </p:cNvSpPr>
          <p:nvPr>
            <p:ph type="title"/>
          </p:nvPr>
        </p:nvSpPr>
        <p:spPr/>
        <p:txBody>
          <a:bodyPr/>
          <a:lstStyle/>
          <a:p>
            <a:r>
              <a:rPr kumimoji="1" lang="ja-JP" altLang="en-US" dirty="0"/>
              <a:t>介護給付のサービス</a:t>
            </a:r>
          </a:p>
        </p:txBody>
      </p:sp>
      <p:sp>
        <p:nvSpPr>
          <p:cNvPr id="3" name="コンテンツ プレースホルダー 2">
            <a:extLst>
              <a:ext uri="{FF2B5EF4-FFF2-40B4-BE49-F238E27FC236}">
                <a16:creationId xmlns:a16="http://schemas.microsoft.com/office/drawing/2014/main" xmlns="" id="{FA4E0561-76F5-56C9-6B34-DBCBB0A2A820}"/>
              </a:ext>
            </a:extLst>
          </p:cNvPr>
          <p:cNvSpPr>
            <a:spLocks noGrp="1"/>
          </p:cNvSpPr>
          <p:nvPr>
            <p:ph idx="1"/>
          </p:nvPr>
        </p:nvSpPr>
        <p:spPr/>
        <p:txBody>
          <a:bodyPr/>
          <a:lstStyle/>
          <a:p>
            <a:r>
              <a:rPr kumimoji="1" lang="ja-JP" altLang="en-US" dirty="0"/>
              <a:t>訪問</a:t>
            </a:r>
            <a:endParaRPr kumimoji="1" lang="en-US" altLang="ja-JP" dirty="0"/>
          </a:p>
          <a:p>
            <a:pPr marL="45720" indent="0">
              <a:buNone/>
            </a:pPr>
            <a:r>
              <a:rPr lang="ja-JP" altLang="en-US" dirty="0"/>
              <a:t>　　　→居宅介護　重度訪問介護　同行援護　行動援護　重度障害等包括支援</a:t>
            </a:r>
            <a:endParaRPr lang="en-US" altLang="ja-JP" dirty="0"/>
          </a:p>
          <a:p>
            <a:pPr marL="45720" indent="0">
              <a:buNone/>
            </a:pPr>
            <a:endParaRPr kumimoji="1" lang="en-US" altLang="ja-JP" dirty="0"/>
          </a:p>
          <a:p>
            <a:pPr marL="45720" indent="0">
              <a:buNone/>
            </a:pPr>
            <a:r>
              <a:rPr lang="ja-JP" altLang="en-US" dirty="0"/>
              <a:t>・日中活動</a:t>
            </a:r>
            <a:endParaRPr lang="en-US" altLang="ja-JP" dirty="0"/>
          </a:p>
          <a:p>
            <a:pPr marL="45720" indent="0">
              <a:buNone/>
            </a:pPr>
            <a:r>
              <a:rPr kumimoji="1" lang="ja-JP" altLang="en-US" dirty="0"/>
              <a:t>　　　→短期入所（ショートステイ）　療養介護　生活介護</a:t>
            </a:r>
            <a:endParaRPr kumimoji="1" lang="en-US" altLang="ja-JP" dirty="0"/>
          </a:p>
          <a:p>
            <a:pPr marL="45720" indent="0">
              <a:buNone/>
            </a:pPr>
            <a:endParaRPr lang="en-US" altLang="ja-JP" dirty="0"/>
          </a:p>
          <a:p>
            <a:pPr marL="45720" indent="0">
              <a:buNone/>
            </a:pPr>
            <a:r>
              <a:rPr kumimoji="1" lang="ja-JP" altLang="en-US" dirty="0"/>
              <a:t>・施設</a:t>
            </a:r>
            <a:endParaRPr kumimoji="1" lang="en-US" altLang="ja-JP" dirty="0"/>
          </a:p>
          <a:p>
            <a:pPr marL="45720" indent="0">
              <a:buNone/>
            </a:pPr>
            <a:r>
              <a:rPr lang="ja-JP" altLang="en-US" dirty="0"/>
              <a:t>　　　→施設入所支援</a:t>
            </a:r>
            <a:endParaRPr kumimoji="1" lang="ja-JP" altLang="en-US" dirty="0"/>
          </a:p>
        </p:txBody>
      </p:sp>
    </p:spTree>
    <p:extLst>
      <p:ext uri="{BB962C8B-B14F-4D97-AF65-F5344CB8AC3E}">
        <p14:creationId xmlns:p14="http://schemas.microsoft.com/office/powerpoint/2010/main" val="2173392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CDB42564-0BAB-F0F8-3B35-AF9C79BC20FA}"/>
              </a:ext>
            </a:extLst>
          </p:cNvPr>
          <p:cNvSpPr>
            <a:spLocks noGrp="1"/>
          </p:cNvSpPr>
          <p:nvPr>
            <p:ph type="title"/>
          </p:nvPr>
        </p:nvSpPr>
        <p:spPr>
          <a:xfrm>
            <a:off x="2208213" y="304800"/>
            <a:ext cx="9372600" cy="838200"/>
          </a:xfrm>
        </p:spPr>
        <p:txBody>
          <a:bodyPr/>
          <a:lstStyle/>
          <a:p>
            <a:r>
              <a:rPr kumimoji="1" lang="ja-JP" altLang="en-US" dirty="0"/>
              <a:t>訪問</a:t>
            </a:r>
          </a:p>
        </p:txBody>
      </p:sp>
      <p:sp>
        <p:nvSpPr>
          <p:cNvPr id="3" name="コンテンツ プレースホルダー 2">
            <a:extLst>
              <a:ext uri="{FF2B5EF4-FFF2-40B4-BE49-F238E27FC236}">
                <a16:creationId xmlns:a16="http://schemas.microsoft.com/office/drawing/2014/main" xmlns="" id="{1E6394DF-9EBE-6D10-6EA3-325C83DA5C0F}"/>
              </a:ext>
            </a:extLst>
          </p:cNvPr>
          <p:cNvSpPr>
            <a:spLocks noGrp="1"/>
          </p:cNvSpPr>
          <p:nvPr>
            <p:ph idx="1"/>
          </p:nvPr>
        </p:nvSpPr>
        <p:spPr>
          <a:xfrm>
            <a:off x="2208213" y="1280160"/>
            <a:ext cx="9372600" cy="5833872"/>
          </a:xfrm>
        </p:spPr>
        <p:txBody>
          <a:bodyPr/>
          <a:lstStyle/>
          <a:p>
            <a:r>
              <a:rPr lang="ja-JP" altLang="en-US" b="1" i="0" dirty="0">
                <a:solidFill>
                  <a:srgbClr val="1C1C1C"/>
                </a:solidFill>
                <a:effectLst/>
                <a:latin typeface="Noto Sans JP"/>
              </a:rPr>
              <a:t>居宅介護</a:t>
            </a:r>
            <a:br>
              <a:rPr lang="ja-JP" altLang="en-US" b="1" i="0" dirty="0">
                <a:solidFill>
                  <a:srgbClr val="1C1C1C"/>
                </a:solidFill>
                <a:effectLst/>
                <a:latin typeface="Noto Sans JP"/>
              </a:rPr>
            </a:br>
            <a:r>
              <a:rPr lang="ja-JP" altLang="en-US" b="0" i="0" dirty="0">
                <a:solidFill>
                  <a:srgbClr val="1C1C1C"/>
                </a:solidFill>
                <a:effectLst/>
                <a:latin typeface="Noto Sans JP"/>
              </a:rPr>
              <a:t>ホームヘルパーが自宅を訪問して、入浴、排せつ、食事等の介護のほか、調理、洗濯、掃除等の家事や生活に関する相談・助言といった生活全般の援助を行うサービスです。</a:t>
            </a:r>
          </a:p>
          <a:p>
            <a:pPr algn="l">
              <a:buFont typeface="Arial" panose="020B0604020202020204" pitchFamily="34" charset="0"/>
              <a:buChar char="•"/>
            </a:pPr>
            <a:r>
              <a:rPr lang="ja-JP" altLang="en-US" b="1" i="0" dirty="0">
                <a:solidFill>
                  <a:srgbClr val="1C1C1C"/>
                </a:solidFill>
                <a:effectLst/>
                <a:latin typeface="Noto Sans JP"/>
              </a:rPr>
              <a:t>同行援護</a:t>
            </a:r>
            <a:br>
              <a:rPr lang="ja-JP" altLang="en-US" b="1" i="0" dirty="0">
                <a:solidFill>
                  <a:srgbClr val="1C1C1C"/>
                </a:solidFill>
                <a:effectLst/>
                <a:latin typeface="Noto Sans JP"/>
              </a:rPr>
            </a:br>
            <a:r>
              <a:rPr lang="ja-JP" altLang="en-US" b="0" i="0" dirty="0">
                <a:solidFill>
                  <a:srgbClr val="1C1C1C"/>
                </a:solidFill>
                <a:effectLst/>
                <a:latin typeface="Noto Sans JP"/>
              </a:rPr>
              <a:t>視覚障害のある方が外出する際に同行し、移動に必要な情報の提供や移動の援護、排せつ、食事等の介護のほか、障害のある方が外出する際に必要な援助を行うサービスです。</a:t>
            </a:r>
          </a:p>
          <a:p>
            <a:pPr algn="l">
              <a:buFont typeface="Arial" panose="020B0604020202020204" pitchFamily="34" charset="0"/>
              <a:buChar char="•"/>
            </a:pPr>
            <a:r>
              <a:rPr lang="ja-JP" altLang="en-US" b="1" i="0" dirty="0">
                <a:solidFill>
                  <a:srgbClr val="1C1C1C"/>
                </a:solidFill>
                <a:effectLst/>
                <a:latin typeface="Noto Sans JP"/>
              </a:rPr>
              <a:t>行動援護</a:t>
            </a:r>
            <a:br>
              <a:rPr lang="ja-JP" altLang="en-US" b="1" i="0" dirty="0">
                <a:solidFill>
                  <a:srgbClr val="1C1C1C"/>
                </a:solidFill>
                <a:effectLst/>
                <a:latin typeface="Noto Sans JP"/>
              </a:rPr>
            </a:br>
            <a:r>
              <a:rPr lang="ja-JP" altLang="en-US" b="0" i="0" dirty="0">
                <a:solidFill>
                  <a:srgbClr val="1C1C1C"/>
                </a:solidFill>
                <a:effectLst/>
                <a:latin typeface="Noto Sans JP"/>
              </a:rPr>
              <a:t>知的障害や精神障害のある方が外出する際に同行するサービスです。行動する際に生じ得る危険を回避するために必要な援護を行ったり、移動中の介護、排せつ、食事等の介護のほか、行動する際に必要な援助を行うサービスです。</a:t>
            </a:r>
          </a:p>
        </p:txBody>
      </p:sp>
    </p:spTree>
    <p:extLst>
      <p:ext uri="{BB962C8B-B14F-4D97-AF65-F5344CB8AC3E}">
        <p14:creationId xmlns:p14="http://schemas.microsoft.com/office/powerpoint/2010/main" val="29872920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82BA95FD-A847-37F5-1394-7DCB6017A4B8}"/>
              </a:ext>
            </a:extLst>
          </p:cNvPr>
          <p:cNvSpPr>
            <a:spLocks noGrp="1"/>
          </p:cNvSpPr>
          <p:nvPr>
            <p:ph type="title"/>
          </p:nvPr>
        </p:nvSpPr>
        <p:spPr/>
        <p:txBody>
          <a:bodyPr/>
          <a:lstStyle/>
          <a:p>
            <a:r>
              <a:rPr kumimoji="1" lang="ja-JP" altLang="en-US" dirty="0"/>
              <a:t>訪問②</a:t>
            </a:r>
          </a:p>
        </p:txBody>
      </p:sp>
      <p:sp>
        <p:nvSpPr>
          <p:cNvPr id="3" name="コンテンツ プレースホルダー 2">
            <a:extLst>
              <a:ext uri="{FF2B5EF4-FFF2-40B4-BE49-F238E27FC236}">
                <a16:creationId xmlns:a16="http://schemas.microsoft.com/office/drawing/2014/main" xmlns="" id="{1C4B0356-7EE0-AEBB-5A3F-84B94ECF2881}"/>
              </a:ext>
            </a:extLst>
          </p:cNvPr>
          <p:cNvSpPr>
            <a:spLocks noGrp="1"/>
          </p:cNvSpPr>
          <p:nvPr>
            <p:ph idx="1"/>
          </p:nvPr>
        </p:nvSpPr>
        <p:spPr/>
        <p:txBody>
          <a:bodyPr>
            <a:normAutofit lnSpcReduction="10000"/>
          </a:bodyPr>
          <a:lstStyle/>
          <a:p>
            <a:r>
              <a:rPr lang="ja-JP" altLang="en-US" sz="2800" b="1" i="0" dirty="0">
                <a:solidFill>
                  <a:srgbClr val="1C1C1C"/>
                </a:solidFill>
                <a:effectLst/>
                <a:latin typeface="Noto Sans JP"/>
              </a:rPr>
              <a:t>重度訪問介護</a:t>
            </a:r>
            <a:br>
              <a:rPr lang="ja-JP" altLang="en-US" sz="2800" b="1" i="0" dirty="0">
                <a:solidFill>
                  <a:srgbClr val="1C1C1C"/>
                </a:solidFill>
                <a:effectLst/>
                <a:latin typeface="Noto Sans JP"/>
              </a:rPr>
            </a:br>
            <a:r>
              <a:rPr lang="ja-JP" altLang="en-US" sz="2800" b="0" i="0" dirty="0">
                <a:solidFill>
                  <a:srgbClr val="1C1C1C"/>
                </a:solidFill>
                <a:effectLst/>
                <a:latin typeface="Noto Sans JP"/>
              </a:rPr>
              <a:t>重度の障害がある方にホームヘルパーが自宅へ出向いて支援を行うサービスで、サービス内容は居宅介護に近いですが、サービスには入院時の支援も含まれることが特徴です。</a:t>
            </a:r>
            <a:endParaRPr kumimoji="1" lang="ja-JP" altLang="en-US" sz="2800" dirty="0"/>
          </a:p>
          <a:p>
            <a:endParaRPr kumimoji="1" lang="en-US" altLang="ja-JP" sz="2800" dirty="0"/>
          </a:p>
          <a:p>
            <a:r>
              <a:rPr kumimoji="1" lang="ja-JP" altLang="en-US" sz="2800" b="1" dirty="0"/>
              <a:t>重度障害者等包括支援</a:t>
            </a:r>
            <a:endParaRPr kumimoji="1" lang="en-US" altLang="ja-JP" sz="2800" b="1" dirty="0"/>
          </a:p>
          <a:p>
            <a:pPr marL="45720" indent="0">
              <a:buNone/>
            </a:pPr>
            <a:r>
              <a:rPr lang="ja-JP" altLang="en-US" sz="2800" dirty="0"/>
              <a:t>　介護の必要性の高い方に居宅介護等複数のサービスを　　</a:t>
            </a:r>
            <a:endParaRPr lang="en-US" altLang="ja-JP" sz="2800" dirty="0"/>
          </a:p>
          <a:p>
            <a:pPr marL="45720" indent="0">
              <a:buNone/>
            </a:pPr>
            <a:r>
              <a:rPr lang="ja-JP" altLang="en-US" sz="2800" dirty="0"/>
              <a:t>　包括的に行う</a:t>
            </a:r>
            <a:endParaRPr kumimoji="1" lang="ja-JP" altLang="en-US" sz="2800" dirty="0"/>
          </a:p>
        </p:txBody>
      </p:sp>
    </p:spTree>
    <p:extLst>
      <p:ext uri="{BB962C8B-B14F-4D97-AF65-F5344CB8AC3E}">
        <p14:creationId xmlns:p14="http://schemas.microsoft.com/office/powerpoint/2010/main" val="3796944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07C81EE6-CB6A-BC43-6537-DA877812143B}"/>
              </a:ext>
            </a:extLst>
          </p:cNvPr>
          <p:cNvSpPr>
            <a:spLocks noGrp="1"/>
          </p:cNvSpPr>
          <p:nvPr>
            <p:ph type="title"/>
          </p:nvPr>
        </p:nvSpPr>
        <p:spPr/>
        <p:txBody>
          <a:bodyPr/>
          <a:lstStyle/>
          <a:p>
            <a:r>
              <a:rPr kumimoji="1" lang="ja-JP" altLang="en-US" dirty="0"/>
              <a:t>日中活動</a:t>
            </a:r>
          </a:p>
        </p:txBody>
      </p:sp>
      <p:sp>
        <p:nvSpPr>
          <p:cNvPr id="3" name="コンテンツ プレースホルダー 2">
            <a:extLst>
              <a:ext uri="{FF2B5EF4-FFF2-40B4-BE49-F238E27FC236}">
                <a16:creationId xmlns:a16="http://schemas.microsoft.com/office/drawing/2014/main" xmlns="" id="{625A8F82-3D15-1761-A536-8866D947A8C5}"/>
              </a:ext>
            </a:extLst>
          </p:cNvPr>
          <p:cNvSpPr>
            <a:spLocks noGrp="1"/>
          </p:cNvSpPr>
          <p:nvPr>
            <p:ph idx="1"/>
          </p:nvPr>
        </p:nvSpPr>
        <p:spPr>
          <a:xfrm>
            <a:off x="2208213" y="1600200"/>
            <a:ext cx="9372600" cy="5111496"/>
          </a:xfrm>
        </p:spPr>
        <p:txBody>
          <a:bodyPr>
            <a:normAutofit fontScale="92500" lnSpcReduction="10000"/>
          </a:bodyPr>
          <a:lstStyle/>
          <a:p>
            <a:pPr algn="l">
              <a:buFont typeface="Arial" panose="020B0604020202020204" pitchFamily="34" charset="0"/>
              <a:buChar char="•"/>
            </a:pPr>
            <a:r>
              <a:rPr lang="ja-JP" altLang="en-US" sz="2600" b="1" i="0" dirty="0">
                <a:solidFill>
                  <a:srgbClr val="1C1C1C"/>
                </a:solidFill>
                <a:effectLst/>
                <a:latin typeface="Noto Sans JP"/>
              </a:rPr>
              <a:t>短期入所（ショートステイ）</a:t>
            </a:r>
            <a:r>
              <a:rPr lang="ja-JP" altLang="en-US" sz="2600" b="0" i="0" dirty="0">
                <a:solidFill>
                  <a:srgbClr val="1C1C1C"/>
                </a:solidFill>
                <a:effectLst/>
                <a:latin typeface="Noto Sans JP"/>
              </a:rPr>
              <a:t/>
            </a:r>
            <a:br>
              <a:rPr lang="ja-JP" altLang="en-US" sz="2600" b="0" i="0" dirty="0">
                <a:solidFill>
                  <a:srgbClr val="1C1C1C"/>
                </a:solidFill>
                <a:effectLst/>
                <a:latin typeface="Noto Sans JP"/>
              </a:rPr>
            </a:br>
            <a:r>
              <a:rPr lang="ja-JP" altLang="en-US" sz="2600" b="0" i="0" dirty="0">
                <a:solidFill>
                  <a:srgbClr val="1C1C1C"/>
                </a:solidFill>
                <a:effectLst/>
                <a:latin typeface="Noto Sans JP"/>
              </a:rPr>
              <a:t>自宅で介護を行っている方が介護を行うことができない場合に、障害のある方に障害者支援施設や児童福祉施設等に短期間入所してもらい、入浴、排せつ、食事のほか、必要な介護を行うサービスです。このサービスは、介護者にとっての負担軽減（休息）としての役割も担っています。</a:t>
            </a:r>
          </a:p>
          <a:p>
            <a:pPr algn="l">
              <a:buFont typeface="Arial" panose="020B0604020202020204" pitchFamily="34" charset="0"/>
              <a:buChar char="•"/>
            </a:pPr>
            <a:r>
              <a:rPr lang="ja-JP" altLang="en-US" sz="2600" b="1" i="0" dirty="0">
                <a:solidFill>
                  <a:srgbClr val="1C1C1C"/>
                </a:solidFill>
                <a:effectLst/>
                <a:latin typeface="Noto Sans JP"/>
              </a:rPr>
              <a:t>療養介護</a:t>
            </a:r>
            <a:br>
              <a:rPr lang="ja-JP" altLang="en-US" sz="2600" b="1" i="0" dirty="0">
                <a:solidFill>
                  <a:srgbClr val="1C1C1C"/>
                </a:solidFill>
                <a:effectLst/>
                <a:latin typeface="Noto Sans JP"/>
              </a:rPr>
            </a:br>
            <a:r>
              <a:rPr lang="ja-JP" altLang="en-US" sz="2600" b="0" i="0" dirty="0">
                <a:solidFill>
                  <a:srgbClr val="1C1C1C"/>
                </a:solidFill>
                <a:effectLst/>
                <a:latin typeface="Noto Sans JP"/>
              </a:rPr>
              <a:t>病院に入院し、食事や排せつの介助だけでなく医療行為も提供するサービスです。このサービスでは、医療的ケアと福祉サービスを併せて提供します。</a:t>
            </a:r>
          </a:p>
          <a:p>
            <a:pPr algn="l">
              <a:buFont typeface="Arial" panose="020B0604020202020204" pitchFamily="34" charset="0"/>
              <a:buChar char="•"/>
            </a:pPr>
            <a:r>
              <a:rPr lang="ja-JP" altLang="en-US" sz="2600" b="1" i="0" dirty="0">
                <a:solidFill>
                  <a:srgbClr val="1C1C1C"/>
                </a:solidFill>
                <a:effectLst/>
                <a:latin typeface="Noto Sans JP"/>
              </a:rPr>
              <a:t>生活介護</a:t>
            </a:r>
            <a:br>
              <a:rPr lang="ja-JP" altLang="en-US" sz="2600" b="1" i="0" dirty="0">
                <a:solidFill>
                  <a:srgbClr val="1C1C1C"/>
                </a:solidFill>
                <a:effectLst/>
                <a:latin typeface="Noto Sans JP"/>
              </a:rPr>
            </a:br>
            <a:r>
              <a:rPr lang="ja-JP" altLang="en-US" sz="2600" b="0" i="0" dirty="0">
                <a:solidFill>
                  <a:srgbClr val="1C1C1C"/>
                </a:solidFill>
                <a:effectLst/>
                <a:latin typeface="Noto Sans JP"/>
              </a:rPr>
              <a:t>介護を必要とする方に対して、主に昼間の時間帯で日常生活の支援を受けられるサービスです。手芸やパン製造など、社会生活への参加意欲などを高めることを目的としていることが特徴です。</a:t>
            </a:r>
          </a:p>
          <a:p>
            <a:pPr marL="45720" indent="0">
              <a:buNone/>
            </a:pPr>
            <a:endParaRPr kumimoji="1" lang="ja-JP" altLang="en-US" dirty="0"/>
          </a:p>
        </p:txBody>
      </p:sp>
    </p:spTree>
    <p:extLst>
      <p:ext uri="{BB962C8B-B14F-4D97-AF65-F5344CB8AC3E}">
        <p14:creationId xmlns:p14="http://schemas.microsoft.com/office/powerpoint/2010/main" val="2955485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xmlns="" id="{E0DD2F47-9DCB-9E43-60A1-9D513C1C746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78608" y="501594"/>
            <a:ext cx="7129443" cy="52134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3042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sym typeface="ＭＳ Ｐゴシック" panose="020B0600070205080204" pitchFamily="50" charset="-128"/>
              </a:rPr>
              <a:t>南連協について</a:t>
            </a:r>
            <a:endParaRPr lang="ja-JP" altLang="en-US" dirty="0">
              <a:latin typeface="ＭＳ Ｐゴシック" panose="020B0600070205080204" pitchFamily="50" charset="-128"/>
              <a:ea typeface="ＭＳ Ｐゴシック" panose="020B0600070205080204" pitchFamily="50" charset="-128"/>
              <a:sym typeface="ＭＳ Ｐゴシック" panose="020B0600070205080204" pitchFamily="50" charset="-128"/>
            </a:endParaRPr>
          </a:p>
        </p:txBody>
      </p:sp>
      <p:sp>
        <p:nvSpPr>
          <p:cNvPr id="3" name="コンテンツ プレースホルダー 2"/>
          <p:cNvSpPr>
            <a:spLocks noGrp="1"/>
          </p:cNvSpPr>
          <p:nvPr>
            <p:ph idx="1"/>
          </p:nvPr>
        </p:nvSpPr>
        <p:spPr>
          <a:xfrm>
            <a:off x="2208213" y="2800616"/>
            <a:ext cx="9372600" cy="2302727"/>
          </a:xfrm>
        </p:spPr>
        <p:txBody>
          <a:bodyPr rtlCol="0"/>
          <a:lstStyle/>
          <a:p>
            <a:r>
              <a:rPr lang="ja-JP" altLang="ja-JP" sz="3600" kern="100" dirty="0">
                <a:solidFill>
                  <a:srgbClr val="323335"/>
                </a:solidFill>
                <a:effectLst/>
                <a:latin typeface="Arial" panose="020B0604020202020204" pitchFamily="34" charset="0"/>
                <a:ea typeface="游明朝" panose="02020400000000000000" pitchFamily="18" charset="-128"/>
                <a:cs typeface="Arial" panose="020B0604020202020204" pitchFamily="34" charset="0"/>
              </a:rPr>
              <a:t>相模原市南区と隣接する中央区、座間市、大和市の一部において、障がいのある子ども達や成人の方に、福祉サービス提供をしている事業者の団体です。</a:t>
            </a:r>
            <a:endParaRPr lang="ja-JP" altLang="ja-JP" sz="3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rtl="0"/>
            <a:endParaRPr lang="ja-JP" altLang="en-US" sz="3200" dirty="0">
              <a:latin typeface="ＭＳ Ｐゴシック" panose="020B0600070205080204" pitchFamily="50" charset="-128"/>
              <a:ea typeface="ＭＳ Ｐゴシック" panose="020B0600070205080204" pitchFamily="50" charset="-128"/>
              <a:sym typeface="ＭＳ Ｐゴシック" panose="020B0600070205080204" pitchFamily="50" charset="-128"/>
            </a:endParaRPr>
          </a:p>
        </p:txBody>
      </p:sp>
    </p:spTree>
    <p:extLst>
      <p:ext uri="{BB962C8B-B14F-4D97-AF65-F5344CB8AC3E}">
        <p14:creationId xmlns:p14="http://schemas.microsoft.com/office/powerpoint/2010/main" val="20839288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latin typeface="ＭＳ Ｐゴシック" panose="020B0600070205080204" pitchFamily="50" charset="-128"/>
                <a:ea typeface="ＭＳ Ｐゴシック" panose="020B0600070205080204" pitchFamily="50" charset="-128"/>
                <a:sym typeface="ＭＳ Ｐゴシック" panose="020B0600070205080204" pitchFamily="50" charset="-128"/>
              </a:rPr>
              <a:t>事業所紹介</a:t>
            </a:r>
          </a:p>
        </p:txBody>
      </p:sp>
      <p:sp>
        <p:nvSpPr>
          <p:cNvPr id="3" name="テキスト プレースホルダー 2"/>
          <p:cNvSpPr>
            <a:spLocks noGrp="1"/>
          </p:cNvSpPr>
          <p:nvPr>
            <p:ph type="body" idx="1"/>
          </p:nvPr>
        </p:nvSpPr>
        <p:spPr/>
        <p:txBody>
          <a:bodyPr rtlCol="0"/>
          <a:lstStyle/>
          <a:p>
            <a:pPr rtl="0"/>
            <a:r>
              <a:rPr lang="ja-JP" altLang="en-US" dirty="0">
                <a:latin typeface="ＭＳ Ｐゴシック" panose="020B0600070205080204" pitchFamily="50" charset="-128"/>
                <a:ea typeface="ＭＳ Ｐゴシック" panose="020B0600070205080204" pitchFamily="50" charset="-128"/>
                <a:sym typeface="ＭＳ Ｐゴシック" panose="020B0600070205080204" pitchFamily="50" charset="-128"/>
              </a:rPr>
              <a:t>サブタイトル</a:t>
            </a:r>
          </a:p>
        </p:txBody>
      </p:sp>
    </p:spTree>
    <p:extLst>
      <p:ext uri="{BB962C8B-B14F-4D97-AF65-F5344CB8AC3E}">
        <p14:creationId xmlns:p14="http://schemas.microsoft.com/office/powerpoint/2010/main" val="4274568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D7F90889-41F0-E30A-03F8-4C373B6BB822}"/>
              </a:ext>
            </a:extLst>
          </p:cNvPr>
          <p:cNvSpPr>
            <a:spLocks noGrp="1"/>
          </p:cNvSpPr>
          <p:nvPr>
            <p:ph type="title"/>
          </p:nvPr>
        </p:nvSpPr>
        <p:spPr/>
        <p:txBody>
          <a:bodyPr/>
          <a:lstStyle/>
          <a:p>
            <a:r>
              <a:rPr kumimoji="1" lang="ja-JP" altLang="en-US" dirty="0"/>
              <a:t>目的及び事業</a:t>
            </a:r>
          </a:p>
        </p:txBody>
      </p:sp>
      <p:sp>
        <p:nvSpPr>
          <p:cNvPr id="3" name="コンテンツ プレースホルダー 2">
            <a:extLst>
              <a:ext uri="{FF2B5EF4-FFF2-40B4-BE49-F238E27FC236}">
                <a16:creationId xmlns:a16="http://schemas.microsoft.com/office/drawing/2014/main" xmlns="" id="{2550C98A-F694-9467-2575-200C7E03A20D}"/>
              </a:ext>
            </a:extLst>
          </p:cNvPr>
          <p:cNvSpPr>
            <a:spLocks noGrp="1"/>
          </p:cNvSpPr>
          <p:nvPr>
            <p:ph idx="1"/>
          </p:nvPr>
        </p:nvSpPr>
        <p:spPr/>
        <p:txBody>
          <a:bodyPr>
            <a:normAutofit lnSpcReduction="10000"/>
          </a:bodyPr>
          <a:lstStyle/>
          <a:p>
            <a:r>
              <a:rPr lang="ja-JP" altLang="ja-JP" sz="2800" kern="0" dirty="0">
                <a:effectLst/>
                <a:latin typeface="Arial" panose="020B0604020202020204" pitchFamily="34" charset="0"/>
                <a:ea typeface="ＭＳ Ｐゴシック" panose="020B0600070205080204" pitchFamily="50" charset="-128"/>
                <a:cs typeface="Arial" panose="020B0604020202020204" pitchFamily="34" charset="0"/>
              </a:rPr>
              <a:t>当法人は、相模原市南区と近隣市に居住する、障がいのある児童・成人の方々とそのご家族の方々の人権尊重・権利擁護を理念とし、関係する事業所等と、チームワーク理論の下、連携して地域ニードの開拓や調査・福祉サービス等の地域課題の解決を図ることを目的としその目的を達成するため、次に掲げる事業を行う。</a:t>
            </a:r>
            <a:r>
              <a:rPr lang="en-US" altLang="ja-JP" sz="2800" kern="0" dirty="0">
                <a:effectLst/>
                <a:latin typeface="Arial" panose="020B0604020202020204" pitchFamily="34" charset="0"/>
                <a:ea typeface="ＭＳ Ｐゴシック" panose="020B0600070205080204" pitchFamily="50" charset="-128"/>
              </a:rPr>
              <a:t> </a:t>
            </a:r>
            <a:br>
              <a:rPr lang="en-US" altLang="ja-JP" sz="2800" kern="0" dirty="0">
                <a:effectLst/>
                <a:latin typeface="Arial" panose="020B0604020202020204" pitchFamily="34" charset="0"/>
                <a:ea typeface="ＭＳ Ｐゴシック" panose="020B0600070205080204" pitchFamily="50" charset="-128"/>
              </a:rPr>
            </a:br>
            <a:r>
              <a:rPr lang="ja-JP" altLang="ja-JP" sz="2800" kern="0" dirty="0">
                <a:effectLst/>
                <a:latin typeface="Arial" panose="020B0604020202020204" pitchFamily="34" charset="0"/>
                <a:ea typeface="ＭＳ Ｐゴシック" panose="020B0600070205080204" pitchFamily="50" charset="-128"/>
                <a:cs typeface="Arial" panose="020B0604020202020204" pitchFamily="34" charset="0"/>
              </a:rPr>
              <a:t>（１）相模原市との協働事業として合同説明会を運営する事業</a:t>
            </a:r>
            <a:r>
              <a:rPr lang="en-US" altLang="ja-JP" sz="2800" kern="0" dirty="0">
                <a:effectLst/>
                <a:latin typeface="Arial" panose="020B0604020202020204" pitchFamily="34" charset="0"/>
                <a:ea typeface="ＭＳ Ｐゴシック" panose="020B0600070205080204" pitchFamily="50" charset="-128"/>
              </a:rPr>
              <a:t> </a:t>
            </a:r>
            <a:br>
              <a:rPr lang="en-US" altLang="ja-JP" sz="2800" kern="0" dirty="0">
                <a:effectLst/>
                <a:latin typeface="Arial" panose="020B0604020202020204" pitchFamily="34" charset="0"/>
                <a:ea typeface="ＭＳ Ｐゴシック" panose="020B0600070205080204" pitchFamily="50" charset="-128"/>
              </a:rPr>
            </a:br>
            <a:r>
              <a:rPr lang="en-US" altLang="ja-JP" sz="2800" kern="0" dirty="0">
                <a:effectLst/>
                <a:latin typeface="Arial" panose="020B0604020202020204" pitchFamily="34" charset="0"/>
                <a:ea typeface="ＭＳ Ｐゴシック" panose="020B0600070205080204" pitchFamily="50" charset="-128"/>
              </a:rPr>
              <a:t> </a:t>
            </a:r>
            <a:r>
              <a:rPr lang="ja-JP" altLang="ja-JP" sz="2800" kern="0" dirty="0">
                <a:effectLst/>
                <a:latin typeface="Arial" panose="020B0604020202020204" pitchFamily="34" charset="0"/>
                <a:ea typeface="ＭＳ Ｐゴシック" panose="020B0600070205080204" pitchFamily="50" charset="-128"/>
                <a:cs typeface="Arial" panose="020B0604020202020204" pitchFamily="34" charset="0"/>
              </a:rPr>
              <a:t>（２）障がいのある児童・成人の方々とそのご家族及び福祉事業を行う団体の職員への</a:t>
            </a:r>
            <a:r>
              <a:rPr lang="en-US" altLang="ja-JP" sz="2800" kern="0" dirty="0">
                <a:effectLst/>
                <a:latin typeface="Arial" panose="020B0604020202020204" pitchFamily="34" charset="0"/>
                <a:ea typeface="ＭＳ Ｐゴシック" panose="020B0600070205080204" pitchFamily="50" charset="-128"/>
              </a:rPr>
              <a:t>  </a:t>
            </a:r>
            <a:r>
              <a:rPr lang="ja-JP" altLang="ja-JP" sz="2800" kern="0" dirty="0">
                <a:effectLst/>
                <a:latin typeface="Arial" panose="020B0604020202020204" pitchFamily="34" charset="0"/>
                <a:ea typeface="ＭＳ Ｐゴシック" panose="020B0600070205080204" pitchFamily="50" charset="-128"/>
                <a:cs typeface="Arial" panose="020B0604020202020204" pitchFamily="34" charset="0"/>
              </a:rPr>
              <a:t>研修事業</a:t>
            </a:r>
            <a:r>
              <a:rPr lang="en-US" altLang="ja-JP" sz="2800" kern="0" dirty="0">
                <a:effectLst/>
                <a:latin typeface="Arial" panose="020B0604020202020204" pitchFamily="34" charset="0"/>
                <a:ea typeface="ＭＳ Ｐゴシック" panose="020B0600070205080204" pitchFamily="50" charset="-128"/>
              </a:rPr>
              <a:t/>
            </a:r>
            <a:br>
              <a:rPr lang="en-US" altLang="ja-JP" sz="2800" kern="0" dirty="0">
                <a:effectLst/>
                <a:latin typeface="Arial" panose="020B0604020202020204" pitchFamily="34" charset="0"/>
                <a:ea typeface="ＭＳ Ｐゴシック" panose="020B0600070205080204" pitchFamily="50" charset="-128"/>
              </a:rPr>
            </a:br>
            <a:r>
              <a:rPr lang="ja-JP" altLang="ja-JP" sz="2800" kern="0" dirty="0">
                <a:effectLst/>
                <a:latin typeface="Arial" panose="020B0604020202020204" pitchFamily="34" charset="0"/>
                <a:ea typeface="ＭＳ Ｐゴシック" panose="020B0600070205080204" pitchFamily="50" charset="-128"/>
                <a:cs typeface="Arial" panose="020B0604020202020204" pitchFamily="34" charset="0"/>
              </a:rPr>
              <a:t>（３）前各号に附帯又は関連する事業！</a:t>
            </a:r>
            <a:endParaRPr kumimoji="1" lang="ja-JP" altLang="en-US" sz="3200" dirty="0"/>
          </a:p>
        </p:txBody>
      </p:sp>
    </p:spTree>
    <p:extLst>
      <p:ext uri="{BB962C8B-B14F-4D97-AF65-F5344CB8AC3E}">
        <p14:creationId xmlns:p14="http://schemas.microsoft.com/office/powerpoint/2010/main" val="880595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646CA0A2-7C0F-1081-51E1-5AE9F8A1FD75}"/>
              </a:ext>
            </a:extLst>
          </p:cNvPr>
          <p:cNvSpPr>
            <a:spLocks noGrp="1"/>
          </p:cNvSpPr>
          <p:nvPr>
            <p:ph type="title"/>
          </p:nvPr>
        </p:nvSpPr>
        <p:spPr/>
        <p:txBody>
          <a:bodyPr/>
          <a:lstStyle/>
          <a:p>
            <a:r>
              <a:rPr kumimoji="1" lang="ja-JP" altLang="en-US" dirty="0"/>
              <a:t>活動の概要</a:t>
            </a:r>
          </a:p>
        </p:txBody>
      </p:sp>
      <p:sp>
        <p:nvSpPr>
          <p:cNvPr id="3" name="コンテンツ プレースホルダー 2">
            <a:extLst>
              <a:ext uri="{FF2B5EF4-FFF2-40B4-BE49-F238E27FC236}">
                <a16:creationId xmlns:a16="http://schemas.microsoft.com/office/drawing/2014/main" xmlns="" id="{13DF8D2D-9A6F-C0B2-E401-C82CDF5DFB84}"/>
              </a:ext>
            </a:extLst>
          </p:cNvPr>
          <p:cNvSpPr>
            <a:spLocks noGrp="1"/>
          </p:cNvSpPr>
          <p:nvPr>
            <p:ph idx="1"/>
          </p:nvPr>
        </p:nvSpPr>
        <p:spPr/>
        <p:txBody>
          <a:bodyPr>
            <a:normAutofit/>
          </a:bodyPr>
          <a:lstStyle/>
          <a:p>
            <a:r>
              <a:rPr lang="ja-JP" altLang="ja-JP" sz="2400" kern="0" dirty="0">
                <a:solidFill>
                  <a:schemeClr val="tx2"/>
                </a:solidFill>
                <a:effectLst/>
                <a:latin typeface="Arial" panose="020B0604020202020204" pitchFamily="34" charset="0"/>
                <a:ea typeface="ＭＳ Ｐゴシック" panose="020B0600070205080204" pitchFamily="50" charset="-128"/>
                <a:cs typeface="Arial" panose="020B0604020202020204" pitchFamily="34" charset="0"/>
              </a:rPr>
              <a:t>障がい児者福祉サービスの理解・啓発に関する活動や、事業者同士の情報交換・意見交換・支援展開相談を行っています。</a:t>
            </a:r>
            <a:r>
              <a:rPr lang="en-US" altLang="ja-JP" sz="2400" kern="0" dirty="0">
                <a:solidFill>
                  <a:schemeClr val="tx2"/>
                </a:solidFill>
                <a:effectLst/>
                <a:latin typeface="Arial" panose="020B0604020202020204" pitchFamily="34" charset="0"/>
                <a:ea typeface="ＭＳ Ｐゴシック" panose="020B0600070205080204" pitchFamily="50" charset="-128"/>
                <a:cs typeface="Times New Roman" panose="02020603050405020304" pitchFamily="18" charset="0"/>
              </a:rPr>
              <a:t/>
            </a:r>
            <a:br>
              <a:rPr lang="en-US" altLang="ja-JP" sz="2400" kern="0" dirty="0">
                <a:solidFill>
                  <a:schemeClr val="tx2"/>
                </a:solidFill>
                <a:effectLst/>
                <a:latin typeface="Arial" panose="020B0604020202020204" pitchFamily="34" charset="0"/>
                <a:ea typeface="ＭＳ Ｐゴシック" panose="020B0600070205080204" pitchFamily="50" charset="-128"/>
                <a:cs typeface="Times New Roman" panose="02020603050405020304" pitchFamily="18" charset="0"/>
              </a:rPr>
            </a:br>
            <a:r>
              <a:rPr lang="ja-JP" altLang="ja-JP" sz="2400" kern="0" dirty="0">
                <a:solidFill>
                  <a:schemeClr val="tx2"/>
                </a:solidFill>
                <a:effectLst/>
                <a:latin typeface="Arial" panose="020B0604020202020204" pitchFamily="34" charset="0"/>
                <a:ea typeface="ＭＳ Ｐゴシック" panose="020B0600070205080204" pitchFamily="50" charset="-128"/>
                <a:cs typeface="Arial" panose="020B0604020202020204" pitchFamily="34" charset="0"/>
              </a:rPr>
              <a:t>その他、研修をともに行い、地域福祉の推進を協力しながら考えて行動に移しています。</a:t>
            </a:r>
            <a:r>
              <a:rPr lang="en-US" altLang="ja-JP" sz="2400" kern="0" dirty="0">
                <a:solidFill>
                  <a:schemeClr val="tx2"/>
                </a:solidFill>
                <a:effectLst/>
                <a:latin typeface="Arial" panose="020B0604020202020204" pitchFamily="34" charset="0"/>
                <a:ea typeface="ＭＳ Ｐゴシック" panose="020B0600070205080204" pitchFamily="50" charset="-128"/>
                <a:cs typeface="Times New Roman" panose="02020603050405020304" pitchFamily="18" charset="0"/>
              </a:rPr>
              <a:t/>
            </a:r>
            <a:br>
              <a:rPr lang="en-US" altLang="ja-JP" sz="2400" kern="0" dirty="0">
                <a:solidFill>
                  <a:schemeClr val="tx2"/>
                </a:solidFill>
                <a:effectLst/>
                <a:latin typeface="Arial" panose="020B0604020202020204" pitchFamily="34" charset="0"/>
                <a:ea typeface="ＭＳ Ｐゴシック" panose="020B0600070205080204" pitchFamily="50" charset="-128"/>
                <a:cs typeface="Times New Roman" panose="02020603050405020304" pitchFamily="18" charset="0"/>
              </a:rPr>
            </a:br>
            <a:r>
              <a:rPr lang="en-US" altLang="ja-JP" sz="2400" kern="0" dirty="0">
                <a:solidFill>
                  <a:schemeClr val="tx2"/>
                </a:solidFill>
                <a:effectLst/>
                <a:latin typeface="Arial" panose="020B0604020202020204" pitchFamily="34" charset="0"/>
                <a:ea typeface="ＭＳ Ｐゴシック" panose="020B0600070205080204" pitchFamily="50" charset="-128"/>
                <a:cs typeface="Times New Roman" panose="02020603050405020304" pitchFamily="18" charset="0"/>
              </a:rPr>
              <a:t/>
            </a:r>
            <a:br>
              <a:rPr lang="en-US" altLang="ja-JP" sz="2400" kern="0" dirty="0">
                <a:solidFill>
                  <a:schemeClr val="tx2"/>
                </a:solidFill>
                <a:effectLst/>
                <a:latin typeface="Arial" panose="020B0604020202020204" pitchFamily="34" charset="0"/>
                <a:ea typeface="ＭＳ Ｐゴシック" panose="020B0600070205080204" pitchFamily="50" charset="-128"/>
                <a:cs typeface="Times New Roman" panose="02020603050405020304" pitchFamily="18" charset="0"/>
              </a:rPr>
            </a:br>
            <a:r>
              <a:rPr lang="ja-JP" altLang="ja-JP" sz="2400" kern="0" dirty="0">
                <a:solidFill>
                  <a:schemeClr val="tx2"/>
                </a:solidFill>
                <a:effectLst/>
                <a:latin typeface="Arial" panose="020B0604020202020204" pitchFamily="34" charset="0"/>
                <a:ea typeface="ＭＳ Ｐゴシック" panose="020B0600070205080204" pitchFamily="50" charset="-128"/>
                <a:cs typeface="Arial" panose="020B0604020202020204" pitchFamily="34" charset="0"/>
              </a:rPr>
              <a:t>毎年、相模原市との協働事業をしています。</a:t>
            </a:r>
            <a:r>
              <a:rPr lang="en-US" altLang="ja-JP" sz="2400" kern="0" dirty="0">
                <a:solidFill>
                  <a:schemeClr val="tx2"/>
                </a:solidFill>
                <a:effectLst/>
                <a:latin typeface="Arial" panose="020B0604020202020204" pitchFamily="34" charset="0"/>
                <a:ea typeface="ＭＳ Ｐゴシック" panose="020B0600070205080204" pitchFamily="50" charset="-128"/>
                <a:cs typeface="Times New Roman" panose="02020603050405020304" pitchFamily="18" charset="0"/>
              </a:rPr>
              <a:t/>
            </a:r>
            <a:br>
              <a:rPr lang="en-US" altLang="ja-JP" sz="2400" kern="0" dirty="0">
                <a:solidFill>
                  <a:schemeClr val="tx2"/>
                </a:solidFill>
                <a:effectLst/>
                <a:latin typeface="Arial" panose="020B0604020202020204" pitchFamily="34" charset="0"/>
                <a:ea typeface="ＭＳ Ｐゴシック" panose="020B0600070205080204" pitchFamily="50" charset="-128"/>
                <a:cs typeface="Times New Roman" panose="02020603050405020304" pitchFamily="18" charset="0"/>
              </a:rPr>
            </a:br>
            <a:r>
              <a:rPr lang="ja-JP" altLang="ja-JP" sz="2400" kern="0" dirty="0">
                <a:solidFill>
                  <a:schemeClr val="tx2"/>
                </a:solidFill>
                <a:effectLst/>
                <a:latin typeface="Arial" panose="020B0604020202020204" pitchFamily="34" charset="0"/>
                <a:ea typeface="ＭＳ Ｐゴシック" panose="020B0600070205080204" pitchFamily="50" charset="-128"/>
                <a:cs typeface="Arial" panose="020B0604020202020204" pitchFamily="34" charset="0"/>
              </a:rPr>
              <a:t>内容は、年長さんのおられるご家庭向けに、放課後等デイサービスのサービス内容などの説明と各事業所紹介を、合同説明会形式で年</a:t>
            </a:r>
            <a:r>
              <a:rPr lang="en-US" altLang="ja-JP" sz="2400" kern="0" dirty="0">
                <a:solidFill>
                  <a:schemeClr val="tx2"/>
                </a:solidFill>
                <a:effectLst/>
                <a:latin typeface="Arial" panose="020B0604020202020204" pitchFamily="34" charset="0"/>
                <a:ea typeface="ＭＳ Ｐゴシック" panose="020B0600070205080204" pitchFamily="50" charset="-128"/>
                <a:cs typeface="Times New Roman" panose="02020603050405020304" pitchFamily="18" charset="0"/>
              </a:rPr>
              <a:t>2</a:t>
            </a:r>
            <a:r>
              <a:rPr lang="ja-JP" altLang="ja-JP" sz="2400" kern="0" dirty="0">
                <a:solidFill>
                  <a:schemeClr val="tx2"/>
                </a:solidFill>
                <a:effectLst/>
                <a:latin typeface="Arial" panose="020B0604020202020204" pitchFamily="34" charset="0"/>
                <a:ea typeface="ＭＳ Ｐゴシック" panose="020B0600070205080204" pitchFamily="50" charset="-128"/>
                <a:cs typeface="Arial" panose="020B0604020202020204" pitchFamily="34" charset="0"/>
              </a:rPr>
              <a:t>回に分けて行っています。</a:t>
            </a:r>
            <a:r>
              <a:rPr lang="en-US" altLang="ja-JP" sz="2400" kern="0" dirty="0">
                <a:solidFill>
                  <a:schemeClr val="tx2"/>
                </a:solidFill>
                <a:effectLst/>
                <a:latin typeface="Arial" panose="020B0604020202020204" pitchFamily="34" charset="0"/>
                <a:ea typeface="ＭＳ Ｐゴシック" panose="020B0600070205080204" pitchFamily="50" charset="-128"/>
                <a:cs typeface="Times New Roman" panose="02020603050405020304" pitchFamily="18" charset="0"/>
              </a:rPr>
              <a:t/>
            </a:r>
            <a:br>
              <a:rPr lang="en-US" altLang="ja-JP" sz="2400" kern="0" dirty="0">
                <a:solidFill>
                  <a:schemeClr val="tx2"/>
                </a:solidFill>
                <a:effectLst/>
                <a:latin typeface="Arial" panose="020B0604020202020204" pitchFamily="34" charset="0"/>
                <a:ea typeface="ＭＳ Ｐゴシック" panose="020B0600070205080204" pitchFamily="50" charset="-128"/>
                <a:cs typeface="Times New Roman" panose="02020603050405020304" pitchFamily="18" charset="0"/>
              </a:rPr>
            </a:br>
            <a:r>
              <a:rPr lang="en-US" altLang="ja-JP" sz="2400" kern="0" dirty="0">
                <a:solidFill>
                  <a:schemeClr val="tx2"/>
                </a:solidFill>
                <a:effectLst/>
                <a:latin typeface="Arial" panose="020B0604020202020204" pitchFamily="34" charset="0"/>
                <a:ea typeface="ＭＳ Ｐゴシック" panose="020B0600070205080204" pitchFamily="50" charset="-128"/>
                <a:cs typeface="Times New Roman" panose="02020603050405020304" pitchFamily="18" charset="0"/>
              </a:rPr>
              <a:t/>
            </a:r>
            <a:br>
              <a:rPr lang="en-US" altLang="ja-JP" sz="2400" kern="0" dirty="0">
                <a:solidFill>
                  <a:schemeClr val="tx2"/>
                </a:solidFill>
                <a:effectLst/>
                <a:latin typeface="Arial" panose="020B0604020202020204" pitchFamily="34" charset="0"/>
                <a:ea typeface="ＭＳ Ｐゴシック" panose="020B0600070205080204" pitchFamily="50" charset="-128"/>
                <a:cs typeface="Times New Roman" panose="02020603050405020304" pitchFamily="18" charset="0"/>
              </a:rPr>
            </a:br>
            <a:r>
              <a:rPr lang="ja-JP" altLang="ja-JP" sz="2400" kern="0" dirty="0">
                <a:solidFill>
                  <a:schemeClr val="tx2"/>
                </a:solidFill>
                <a:effectLst/>
                <a:latin typeface="Arial" panose="020B0604020202020204" pitchFamily="34" charset="0"/>
                <a:ea typeface="ＭＳ Ｐゴシック" panose="020B0600070205080204" pitchFamily="50" charset="-128"/>
                <a:cs typeface="Arial" panose="020B0604020202020204" pitchFamily="34" charset="0"/>
              </a:rPr>
              <a:t>実際のサービス利用方法を説明する等、各サービス提供事業者による事業所説明をします。</a:t>
            </a:r>
            <a:endParaRPr lang="ja-JP" altLang="ja-JP" sz="2400" kern="100" dirty="0">
              <a:solidFill>
                <a:schemeClr val="tx2"/>
              </a:solidFill>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2165854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F8FFCC31-40CF-A397-1481-C2A2613B8950}"/>
              </a:ext>
            </a:extLst>
          </p:cNvPr>
          <p:cNvSpPr>
            <a:spLocks noGrp="1"/>
          </p:cNvSpPr>
          <p:nvPr>
            <p:ph type="title"/>
          </p:nvPr>
        </p:nvSpPr>
        <p:spPr/>
        <p:txBody>
          <a:bodyPr/>
          <a:lstStyle/>
          <a:p>
            <a:r>
              <a:rPr kumimoji="1" lang="ja-JP" altLang="en-US" dirty="0"/>
              <a:t>福祉サービスとは</a:t>
            </a:r>
          </a:p>
        </p:txBody>
      </p:sp>
      <p:sp>
        <p:nvSpPr>
          <p:cNvPr id="3" name="コンテンツ プレースホルダー 2">
            <a:extLst>
              <a:ext uri="{FF2B5EF4-FFF2-40B4-BE49-F238E27FC236}">
                <a16:creationId xmlns:a16="http://schemas.microsoft.com/office/drawing/2014/main" xmlns="" id="{40B13D72-E1D6-5934-A0EB-8DAABC27A9B9}"/>
              </a:ext>
            </a:extLst>
          </p:cNvPr>
          <p:cNvSpPr>
            <a:spLocks noGrp="1"/>
          </p:cNvSpPr>
          <p:nvPr>
            <p:ph idx="1"/>
          </p:nvPr>
        </p:nvSpPr>
        <p:spPr/>
        <p:txBody>
          <a:bodyPr>
            <a:normAutofit/>
          </a:bodyPr>
          <a:lstStyle/>
          <a:p>
            <a:pPr algn="l"/>
            <a:r>
              <a:rPr lang="ja-JP" altLang="en-US" sz="3200" b="0" i="0" dirty="0">
                <a:solidFill>
                  <a:srgbClr val="1C1C1C"/>
                </a:solidFill>
                <a:effectLst/>
                <a:latin typeface="Noto Sans JP"/>
              </a:rPr>
              <a:t>障がい福祉サービスとは、障害者の支援について定められている「障害者総合支援法」で決められている支援やサポートを行うサービスのことをいいます。</a:t>
            </a:r>
          </a:p>
          <a:p>
            <a:pPr algn="l"/>
            <a:r>
              <a:rPr lang="ja-JP" altLang="en-US" sz="3200" b="0" i="0" dirty="0">
                <a:solidFill>
                  <a:srgbClr val="1C1C1C"/>
                </a:solidFill>
                <a:effectLst/>
                <a:latin typeface="Noto Sans JP"/>
              </a:rPr>
              <a:t>障がいがある方に向けて社会へ出るための能力や知識、技術を高める訓練を行ったり、日常生活でのお困りごとや就労に関する支援やサポートを行うサービスです。</a:t>
            </a:r>
          </a:p>
          <a:p>
            <a:endParaRPr kumimoji="1" lang="ja-JP" altLang="en-US" dirty="0"/>
          </a:p>
        </p:txBody>
      </p:sp>
    </p:spTree>
    <p:extLst>
      <p:ext uri="{BB962C8B-B14F-4D97-AF65-F5344CB8AC3E}">
        <p14:creationId xmlns:p14="http://schemas.microsoft.com/office/powerpoint/2010/main" val="150562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8BDE7967-D1BE-83B7-489B-A514CACE4B9F}"/>
              </a:ext>
            </a:extLst>
          </p:cNvPr>
          <p:cNvSpPr>
            <a:spLocks noGrp="1"/>
          </p:cNvSpPr>
          <p:nvPr>
            <p:ph type="title"/>
          </p:nvPr>
        </p:nvSpPr>
        <p:spPr/>
        <p:txBody>
          <a:bodyPr/>
          <a:lstStyle/>
          <a:p>
            <a:r>
              <a:rPr kumimoji="1" lang="ja-JP" altLang="en-US" dirty="0"/>
              <a:t>障がい福祉サービスの種類</a:t>
            </a:r>
          </a:p>
        </p:txBody>
      </p:sp>
      <p:sp>
        <p:nvSpPr>
          <p:cNvPr id="3" name="コンテンツ プレースホルダー 2">
            <a:extLst>
              <a:ext uri="{FF2B5EF4-FFF2-40B4-BE49-F238E27FC236}">
                <a16:creationId xmlns:a16="http://schemas.microsoft.com/office/drawing/2014/main" xmlns="" id="{D6C9FD47-CEFC-B3A5-5CBC-77A930167587}"/>
              </a:ext>
            </a:extLst>
          </p:cNvPr>
          <p:cNvSpPr>
            <a:spLocks noGrp="1"/>
          </p:cNvSpPr>
          <p:nvPr>
            <p:ph idx="1"/>
          </p:nvPr>
        </p:nvSpPr>
        <p:spPr/>
        <p:txBody>
          <a:bodyPr>
            <a:normAutofit/>
          </a:bodyPr>
          <a:lstStyle/>
          <a:p>
            <a:pPr algn="l"/>
            <a:r>
              <a:rPr lang="ja-JP" altLang="en-US" sz="3200" b="0" i="0" dirty="0">
                <a:solidFill>
                  <a:srgbClr val="1C1C1C"/>
                </a:solidFill>
                <a:effectLst/>
                <a:latin typeface="Noto Sans JP"/>
              </a:rPr>
              <a:t>障がい福祉サービスとは「障害者総合支援法」に基づいて提供されるサービスのことです。</a:t>
            </a:r>
            <a:endParaRPr lang="en-US" altLang="ja-JP" sz="3200" b="0" i="0" dirty="0">
              <a:solidFill>
                <a:srgbClr val="1C1C1C"/>
              </a:solidFill>
              <a:effectLst/>
              <a:latin typeface="Noto Sans JP"/>
            </a:endParaRPr>
          </a:p>
          <a:p>
            <a:pPr algn="l"/>
            <a:endParaRPr lang="ja-JP" altLang="en-US" sz="3200" b="0" i="0" dirty="0">
              <a:solidFill>
                <a:srgbClr val="1C1C1C"/>
              </a:solidFill>
              <a:effectLst/>
              <a:latin typeface="Noto Sans JP"/>
            </a:endParaRPr>
          </a:p>
          <a:p>
            <a:pPr algn="l"/>
            <a:r>
              <a:rPr lang="ja-JP" altLang="en-US" sz="3200" b="0" i="0" dirty="0">
                <a:solidFill>
                  <a:srgbClr val="1C1C1C"/>
                </a:solidFill>
                <a:effectLst/>
                <a:latin typeface="Noto Sans JP"/>
              </a:rPr>
              <a:t>障がい福祉サービスは「</a:t>
            </a:r>
            <a:r>
              <a:rPr lang="ja-JP" altLang="en-US" sz="3200" b="0" i="0" dirty="0">
                <a:solidFill>
                  <a:srgbClr val="FF0000"/>
                </a:solidFill>
                <a:effectLst/>
                <a:latin typeface="Noto Sans JP"/>
              </a:rPr>
              <a:t>訓練等給付</a:t>
            </a:r>
            <a:r>
              <a:rPr lang="ja-JP" altLang="en-US" sz="3200" b="0" i="0" dirty="0">
                <a:solidFill>
                  <a:srgbClr val="1C1C1C"/>
                </a:solidFill>
                <a:effectLst/>
                <a:latin typeface="Noto Sans JP"/>
              </a:rPr>
              <a:t>」と「</a:t>
            </a:r>
            <a:r>
              <a:rPr lang="ja-JP" altLang="en-US" sz="3200" b="0" i="0" dirty="0">
                <a:solidFill>
                  <a:srgbClr val="FF0000"/>
                </a:solidFill>
                <a:effectLst/>
                <a:latin typeface="Noto Sans JP"/>
              </a:rPr>
              <a:t>介護給付</a:t>
            </a:r>
            <a:r>
              <a:rPr lang="ja-JP" altLang="en-US" sz="3200" b="0" i="0" dirty="0">
                <a:solidFill>
                  <a:srgbClr val="1C1C1C"/>
                </a:solidFill>
                <a:effectLst/>
                <a:latin typeface="Noto Sans JP"/>
              </a:rPr>
              <a:t>」の２種類を中心に分けられており、障害の程度や必要な支援・サポートの度合を考慮しながら利用決定することになります。</a:t>
            </a:r>
          </a:p>
          <a:p>
            <a:endParaRPr kumimoji="1" lang="ja-JP" altLang="en-US" dirty="0"/>
          </a:p>
        </p:txBody>
      </p:sp>
    </p:spTree>
    <p:extLst>
      <p:ext uri="{BB962C8B-B14F-4D97-AF65-F5344CB8AC3E}">
        <p14:creationId xmlns:p14="http://schemas.microsoft.com/office/powerpoint/2010/main" val="3839315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E035A8D5-3997-3EF5-01B3-7613FF6B4CCC}"/>
              </a:ext>
            </a:extLst>
          </p:cNvPr>
          <p:cNvSpPr>
            <a:spLocks noGrp="1"/>
          </p:cNvSpPr>
          <p:nvPr>
            <p:ph type="title"/>
          </p:nvPr>
        </p:nvSpPr>
        <p:spPr/>
        <p:txBody>
          <a:bodyPr/>
          <a:lstStyle/>
          <a:p>
            <a:r>
              <a:rPr kumimoji="1" lang="ja-JP" altLang="en-US" dirty="0"/>
              <a:t>障がい福祉サービスの対象者</a:t>
            </a:r>
          </a:p>
        </p:txBody>
      </p:sp>
      <p:sp>
        <p:nvSpPr>
          <p:cNvPr id="3" name="コンテンツ プレースホルダー 2">
            <a:extLst>
              <a:ext uri="{FF2B5EF4-FFF2-40B4-BE49-F238E27FC236}">
                <a16:creationId xmlns:a16="http://schemas.microsoft.com/office/drawing/2014/main" xmlns="" id="{311D50CA-E9A6-41AC-45D7-9AB131D6D27D}"/>
              </a:ext>
            </a:extLst>
          </p:cNvPr>
          <p:cNvSpPr>
            <a:spLocks noGrp="1"/>
          </p:cNvSpPr>
          <p:nvPr>
            <p:ph idx="1"/>
          </p:nvPr>
        </p:nvSpPr>
        <p:spPr>
          <a:xfrm>
            <a:off x="2208213" y="1600200"/>
            <a:ext cx="9372600" cy="5111496"/>
          </a:xfrm>
        </p:spPr>
        <p:txBody>
          <a:bodyPr>
            <a:normAutofit/>
          </a:bodyPr>
          <a:lstStyle/>
          <a:p>
            <a:pPr algn="l">
              <a:buFont typeface="Arial" panose="020B0604020202020204" pitchFamily="34" charset="0"/>
              <a:buChar char="•"/>
            </a:pPr>
            <a:r>
              <a:rPr lang="en-US" altLang="ja-JP" sz="2800" b="1" i="0" dirty="0">
                <a:solidFill>
                  <a:srgbClr val="1C1C1C"/>
                </a:solidFill>
                <a:effectLst/>
                <a:latin typeface="Noto Sans JP"/>
              </a:rPr>
              <a:t>18</a:t>
            </a:r>
            <a:r>
              <a:rPr lang="ja-JP" altLang="en-US" sz="2800" b="1" i="0" dirty="0">
                <a:solidFill>
                  <a:srgbClr val="1C1C1C"/>
                </a:solidFill>
                <a:effectLst/>
                <a:latin typeface="Noto Sans JP"/>
              </a:rPr>
              <a:t>歳以上で下記の条件に該当する</a:t>
            </a:r>
            <a:br>
              <a:rPr lang="ja-JP" altLang="en-US" sz="2800" b="1" i="0" dirty="0">
                <a:solidFill>
                  <a:srgbClr val="1C1C1C"/>
                </a:solidFill>
                <a:effectLst/>
                <a:latin typeface="Noto Sans JP"/>
              </a:rPr>
            </a:br>
            <a:r>
              <a:rPr lang="ja-JP" altLang="en-US" sz="2800" b="0" i="0" dirty="0">
                <a:solidFill>
                  <a:srgbClr val="1C1C1C"/>
                </a:solidFill>
                <a:effectLst/>
                <a:latin typeface="Noto Sans JP"/>
              </a:rPr>
              <a:t>・身体障害者</a:t>
            </a:r>
            <a:br>
              <a:rPr lang="ja-JP" altLang="en-US" sz="2800" b="0" i="0" dirty="0">
                <a:solidFill>
                  <a:srgbClr val="1C1C1C"/>
                </a:solidFill>
                <a:effectLst/>
                <a:latin typeface="Noto Sans JP"/>
              </a:rPr>
            </a:br>
            <a:r>
              <a:rPr lang="ja-JP" altLang="en-US" sz="2800" b="0" i="0" dirty="0">
                <a:solidFill>
                  <a:srgbClr val="1C1C1C"/>
                </a:solidFill>
                <a:effectLst/>
                <a:latin typeface="Noto Sans JP"/>
              </a:rPr>
              <a:t>・知的障害者</a:t>
            </a:r>
            <a:br>
              <a:rPr lang="ja-JP" altLang="en-US" sz="2800" b="0" i="0" dirty="0">
                <a:solidFill>
                  <a:srgbClr val="1C1C1C"/>
                </a:solidFill>
                <a:effectLst/>
                <a:latin typeface="Noto Sans JP"/>
              </a:rPr>
            </a:br>
            <a:r>
              <a:rPr lang="ja-JP" altLang="en-US" sz="2800" b="0" i="0" dirty="0">
                <a:solidFill>
                  <a:srgbClr val="1C1C1C"/>
                </a:solidFill>
                <a:effectLst/>
                <a:latin typeface="Noto Sans JP"/>
              </a:rPr>
              <a:t>・精神障害者（発達障害を含む）</a:t>
            </a:r>
          </a:p>
          <a:p>
            <a:pPr algn="l">
              <a:buFont typeface="Arial" panose="020B0604020202020204" pitchFamily="34" charset="0"/>
              <a:buChar char="•"/>
            </a:pPr>
            <a:r>
              <a:rPr lang="ja-JP" altLang="en-US" sz="2800" b="1" i="0" dirty="0">
                <a:solidFill>
                  <a:srgbClr val="1C1C1C"/>
                </a:solidFill>
                <a:effectLst/>
                <a:latin typeface="Noto Sans JP"/>
              </a:rPr>
              <a:t>障害児</a:t>
            </a:r>
            <a:br>
              <a:rPr lang="ja-JP" altLang="en-US" sz="2800" b="1" i="0" dirty="0">
                <a:solidFill>
                  <a:srgbClr val="1C1C1C"/>
                </a:solidFill>
                <a:effectLst/>
                <a:latin typeface="Noto Sans JP"/>
              </a:rPr>
            </a:br>
            <a:r>
              <a:rPr lang="ja-JP" altLang="en-US" sz="2800" b="0" i="0" dirty="0">
                <a:solidFill>
                  <a:srgbClr val="1C1C1C"/>
                </a:solidFill>
                <a:effectLst/>
                <a:latin typeface="Noto Sans JP"/>
              </a:rPr>
              <a:t>満</a:t>
            </a:r>
            <a:r>
              <a:rPr lang="en-US" altLang="ja-JP" sz="2800" b="0" i="0" dirty="0">
                <a:solidFill>
                  <a:srgbClr val="1C1C1C"/>
                </a:solidFill>
                <a:effectLst/>
                <a:latin typeface="Noto Sans JP"/>
              </a:rPr>
              <a:t>18</a:t>
            </a:r>
            <a:r>
              <a:rPr lang="ja-JP" altLang="en-US" sz="2800" b="0" i="0" dirty="0">
                <a:solidFill>
                  <a:srgbClr val="1C1C1C"/>
                </a:solidFill>
                <a:effectLst/>
                <a:latin typeface="Noto Sans JP"/>
              </a:rPr>
              <a:t>歳に満たない方で、身体・知的・精神に障害のある児童のこと。発達障害児も含まれます。</a:t>
            </a:r>
          </a:p>
          <a:p>
            <a:pPr algn="l">
              <a:buFont typeface="Arial" panose="020B0604020202020204" pitchFamily="34" charset="0"/>
              <a:buChar char="•"/>
            </a:pPr>
            <a:r>
              <a:rPr lang="ja-JP" altLang="en-US" sz="2800" b="1" i="0" dirty="0">
                <a:solidFill>
                  <a:srgbClr val="1C1C1C"/>
                </a:solidFill>
                <a:effectLst/>
                <a:latin typeface="Noto Sans JP"/>
              </a:rPr>
              <a:t>難病患者</a:t>
            </a:r>
            <a:r>
              <a:rPr lang="ja-JP" altLang="en-US" sz="2800" b="0" i="0" dirty="0">
                <a:solidFill>
                  <a:srgbClr val="1C1C1C"/>
                </a:solidFill>
                <a:effectLst/>
                <a:latin typeface="Noto Sans JP"/>
              </a:rPr>
              <a:t/>
            </a:r>
            <a:br>
              <a:rPr lang="ja-JP" altLang="en-US" sz="2800" b="0" i="0" dirty="0">
                <a:solidFill>
                  <a:srgbClr val="1C1C1C"/>
                </a:solidFill>
                <a:effectLst/>
                <a:latin typeface="Noto Sans JP"/>
              </a:rPr>
            </a:br>
            <a:r>
              <a:rPr lang="ja-JP" altLang="en-US" sz="2800" b="0" i="0" dirty="0">
                <a:solidFill>
                  <a:srgbClr val="1C1C1C"/>
                </a:solidFill>
                <a:effectLst/>
                <a:latin typeface="Noto Sans JP"/>
              </a:rPr>
              <a:t>障害者総合支援法で指定される難病を指しています。日常生活や社会生活に相当の制限が加わると認められる場合に対象となります。</a:t>
            </a:r>
          </a:p>
          <a:p>
            <a:endParaRPr kumimoji="1" lang="ja-JP" altLang="en-US" dirty="0"/>
          </a:p>
        </p:txBody>
      </p:sp>
    </p:spTree>
    <p:extLst>
      <p:ext uri="{BB962C8B-B14F-4D97-AF65-F5344CB8AC3E}">
        <p14:creationId xmlns:p14="http://schemas.microsoft.com/office/powerpoint/2010/main" val="3022885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907AE5CE-7C72-1AEB-EF43-3C6438EF7A28}"/>
              </a:ext>
            </a:extLst>
          </p:cNvPr>
          <p:cNvSpPr>
            <a:spLocks noGrp="1"/>
          </p:cNvSpPr>
          <p:nvPr>
            <p:ph type="title"/>
          </p:nvPr>
        </p:nvSpPr>
        <p:spPr/>
        <p:txBody>
          <a:bodyPr/>
          <a:lstStyle/>
          <a:p>
            <a:r>
              <a:rPr lang="ja-JP" altLang="en-US" b="1" i="0" dirty="0">
                <a:solidFill>
                  <a:srgbClr val="000000"/>
                </a:solidFill>
                <a:effectLst/>
                <a:highlight>
                  <a:srgbClr val="FFFFFF"/>
                </a:highlight>
                <a:latin typeface="Noto Sans JP"/>
              </a:rPr>
              <a:t>受給者証が必要</a:t>
            </a:r>
            <a:br>
              <a:rPr lang="ja-JP" altLang="en-US" b="1" i="0" dirty="0">
                <a:solidFill>
                  <a:srgbClr val="000000"/>
                </a:solidFill>
                <a:effectLst/>
                <a:highlight>
                  <a:srgbClr val="FFFFFF"/>
                </a:highlight>
                <a:latin typeface="Noto Sans JP"/>
              </a:rPr>
            </a:br>
            <a:endParaRPr kumimoji="1" lang="ja-JP" altLang="en-US" dirty="0"/>
          </a:p>
        </p:txBody>
      </p:sp>
      <p:sp>
        <p:nvSpPr>
          <p:cNvPr id="3" name="コンテンツ プレースホルダー 2">
            <a:extLst>
              <a:ext uri="{FF2B5EF4-FFF2-40B4-BE49-F238E27FC236}">
                <a16:creationId xmlns:a16="http://schemas.microsoft.com/office/drawing/2014/main" xmlns="" id="{4D46CD68-B687-268C-31F6-F1A164C7D58E}"/>
              </a:ext>
            </a:extLst>
          </p:cNvPr>
          <p:cNvSpPr>
            <a:spLocks noGrp="1"/>
          </p:cNvSpPr>
          <p:nvPr>
            <p:ph idx="1"/>
          </p:nvPr>
        </p:nvSpPr>
        <p:spPr/>
        <p:txBody>
          <a:bodyPr>
            <a:normAutofit/>
          </a:bodyPr>
          <a:lstStyle/>
          <a:p>
            <a:r>
              <a:rPr lang="ja-JP" altLang="en-US" sz="3200" b="0" i="0" dirty="0">
                <a:solidFill>
                  <a:srgbClr val="1C1C1C"/>
                </a:solidFill>
                <a:effectLst/>
                <a:latin typeface="Noto Sans JP"/>
              </a:rPr>
              <a:t>障害福祉サービスの利用には「障害福祉サービス受給者証」の交付が必要です。</a:t>
            </a:r>
            <a:endParaRPr lang="en-US" altLang="ja-JP" sz="3200" b="0" i="0" dirty="0">
              <a:solidFill>
                <a:srgbClr val="1C1C1C"/>
              </a:solidFill>
              <a:effectLst/>
              <a:latin typeface="Noto Sans JP"/>
            </a:endParaRPr>
          </a:p>
          <a:p>
            <a:endParaRPr lang="en-US" altLang="ja-JP" sz="3200" b="0" i="0" dirty="0">
              <a:solidFill>
                <a:srgbClr val="1C1C1C"/>
              </a:solidFill>
              <a:effectLst/>
              <a:latin typeface="Noto Sans JP"/>
            </a:endParaRPr>
          </a:p>
          <a:p>
            <a:r>
              <a:rPr lang="ja-JP" altLang="en-US" sz="3200" b="0" i="0" dirty="0">
                <a:solidFill>
                  <a:srgbClr val="1C1C1C"/>
                </a:solidFill>
                <a:effectLst/>
                <a:latin typeface="Noto Sans JP"/>
              </a:rPr>
              <a:t>障害者手帳がなくても、受給者証があれば障害福祉サービスを利用することができます。</a:t>
            </a:r>
            <a:endParaRPr kumimoji="1" lang="ja-JP" altLang="en-US" sz="3200" dirty="0"/>
          </a:p>
        </p:txBody>
      </p:sp>
    </p:spTree>
    <p:extLst>
      <p:ext uri="{BB962C8B-B14F-4D97-AF65-F5344CB8AC3E}">
        <p14:creationId xmlns:p14="http://schemas.microsoft.com/office/powerpoint/2010/main" val="9610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111A61E9-8EB8-8EB3-4D62-FDBEBFE12F9A}"/>
              </a:ext>
            </a:extLst>
          </p:cNvPr>
          <p:cNvSpPr>
            <a:spLocks noGrp="1"/>
          </p:cNvSpPr>
          <p:nvPr>
            <p:ph type="title"/>
          </p:nvPr>
        </p:nvSpPr>
        <p:spPr>
          <a:xfrm>
            <a:off x="310896" y="304800"/>
            <a:ext cx="11269917" cy="1200416"/>
          </a:xfrm>
        </p:spPr>
        <p:txBody>
          <a:bodyPr>
            <a:normAutofit/>
          </a:bodyPr>
          <a:lstStyle/>
          <a:p>
            <a:r>
              <a:rPr lang="ja-JP" altLang="en-US" sz="3000" dirty="0"/>
              <a:t>介護給付は障害支援区分によって受けられるサービスが異なります</a:t>
            </a:r>
          </a:p>
        </p:txBody>
      </p:sp>
      <p:sp>
        <p:nvSpPr>
          <p:cNvPr id="3" name="コンテンツ プレースホルダー 2">
            <a:extLst>
              <a:ext uri="{FF2B5EF4-FFF2-40B4-BE49-F238E27FC236}">
                <a16:creationId xmlns:a16="http://schemas.microsoft.com/office/drawing/2014/main" xmlns="" id="{A1E56013-B374-B2AA-C4D4-A098486E88FB}"/>
              </a:ext>
            </a:extLst>
          </p:cNvPr>
          <p:cNvSpPr>
            <a:spLocks noGrp="1"/>
          </p:cNvSpPr>
          <p:nvPr>
            <p:ph idx="1"/>
          </p:nvPr>
        </p:nvSpPr>
        <p:spPr>
          <a:xfrm>
            <a:off x="914400" y="1600200"/>
            <a:ext cx="10666413" cy="4114800"/>
          </a:xfrm>
        </p:spPr>
        <p:txBody>
          <a:bodyPr>
            <a:normAutofit/>
          </a:bodyPr>
          <a:lstStyle/>
          <a:p>
            <a:pPr algn="l"/>
            <a:r>
              <a:rPr lang="ja-JP" altLang="en-US" sz="3200" b="0" i="0" dirty="0">
                <a:solidFill>
                  <a:schemeClr val="bg2">
                    <a:lumMod val="10000"/>
                  </a:schemeClr>
                </a:solidFill>
                <a:effectLst/>
                <a:latin typeface="Noto Sans JP"/>
              </a:rPr>
              <a:t>障害福祉サービスは「訓練等給付」と「介護給付」の２種があるが、介護給付は「障害支援区分」によって受けられるサービスが異なるため注意が必要です。</a:t>
            </a:r>
          </a:p>
          <a:p>
            <a:pPr algn="l"/>
            <a:r>
              <a:rPr lang="ja-JP" altLang="en-US" sz="3200" b="1" i="0" dirty="0">
                <a:solidFill>
                  <a:schemeClr val="bg2">
                    <a:lumMod val="10000"/>
                  </a:schemeClr>
                </a:solidFill>
                <a:effectLst/>
                <a:latin typeface="Noto Sans JP"/>
              </a:rPr>
              <a:t>障害支援区分とは？</a:t>
            </a:r>
            <a:br>
              <a:rPr lang="ja-JP" altLang="en-US" sz="3200" b="1" i="0" dirty="0">
                <a:solidFill>
                  <a:schemeClr val="bg2">
                    <a:lumMod val="10000"/>
                  </a:schemeClr>
                </a:solidFill>
                <a:effectLst/>
                <a:latin typeface="Noto Sans JP"/>
              </a:rPr>
            </a:br>
            <a:r>
              <a:rPr lang="ja-JP" altLang="en-US" sz="3200" b="0" i="0" dirty="0">
                <a:solidFill>
                  <a:schemeClr val="bg2">
                    <a:lumMod val="10000"/>
                  </a:schemeClr>
                </a:solidFill>
                <a:effectLst/>
                <a:latin typeface="Noto Sans JP"/>
              </a:rPr>
              <a:t>障害支援区分は、支援の必要度合いを</a:t>
            </a:r>
            <a:r>
              <a:rPr lang="en-US" altLang="ja-JP" sz="3200" b="0" i="0" dirty="0">
                <a:solidFill>
                  <a:schemeClr val="bg2">
                    <a:lumMod val="10000"/>
                  </a:schemeClr>
                </a:solidFill>
                <a:effectLst/>
                <a:latin typeface="Noto Sans JP"/>
              </a:rPr>
              <a:t>1〜6</a:t>
            </a:r>
            <a:r>
              <a:rPr lang="ja-JP" altLang="en-US" sz="3200" b="0" i="0" dirty="0">
                <a:solidFill>
                  <a:schemeClr val="bg2">
                    <a:lumMod val="10000"/>
                  </a:schemeClr>
                </a:solidFill>
                <a:effectLst/>
                <a:latin typeface="Noto Sans JP"/>
              </a:rPr>
              <a:t>段階に分けたものです。支援の必要度合いには個人差があり、障害支援区分はあくまでも総合的な判断基準であって、訪問調査や医師の意見書に基づき、市区町村が認定します。</a:t>
            </a:r>
          </a:p>
          <a:p>
            <a:endParaRPr kumimoji="1" lang="ja-JP" altLang="en-US" dirty="0"/>
          </a:p>
        </p:txBody>
      </p:sp>
    </p:spTree>
    <p:extLst>
      <p:ext uri="{BB962C8B-B14F-4D97-AF65-F5344CB8AC3E}">
        <p14:creationId xmlns:p14="http://schemas.microsoft.com/office/powerpoint/2010/main" val="4121106540"/>
      </p:ext>
    </p:extLst>
  </p:cSld>
  <p:clrMapOvr>
    <a:masterClrMapping/>
  </p:clrMapOvr>
</p:sld>
</file>

<file path=ppt/theme/theme1.xml><?xml version="1.0" encoding="utf-8"?>
<a:theme xmlns:a="http://schemas.openxmlformats.org/drawingml/2006/main" name="遊ぶ子供 (16 x 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9532251_TF03461883_TF03461883.potx" id="{B9A611CE-A707-4A47-ACBF-DA1406354271}" vid="{5E675B78-CE71-4DD8-8118-334EF443E5E1}"/>
    </a:ext>
  </a:extLst>
</a:theme>
</file>

<file path=ppt/theme/theme2.xml><?xml version="1.0" encoding="utf-8"?>
<a:theme xmlns:a="http://schemas.openxmlformats.org/drawingml/2006/main" name="Office テーマ">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遊んでいる子供たちのイラストを使用した教育に関するプレゼンテーション デザイン (ワイド画面)</Template>
  <TotalTime>89</TotalTime>
  <Words>483</Words>
  <Application>Microsoft Office PowerPoint</Application>
  <PresentationFormat>ワイド画面</PresentationFormat>
  <Paragraphs>74</Paragraphs>
  <Slides>20</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20</vt:i4>
      </vt:variant>
    </vt:vector>
  </HeadingPairs>
  <TitlesOfParts>
    <vt:vector size="28" baseType="lpstr">
      <vt:lpstr>Euphemia</vt:lpstr>
      <vt:lpstr>ＭＳ Ｐゴシック</vt:lpstr>
      <vt:lpstr>Noto Sans JP</vt:lpstr>
      <vt:lpstr>游明朝</vt:lpstr>
      <vt:lpstr>Arial</vt:lpstr>
      <vt:lpstr>Times New Roman</vt:lpstr>
      <vt:lpstr>Wingdings</vt:lpstr>
      <vt:lpstr>遊ぶ子供 (16 x 9)</vt:lpstr>
      <vt:lpstr>南連協による成人向け、サービス合同説明会</vt:lpstr>
      <vt:lpstr>南連協について</vt:lpstr>
      <vt:lpstr>目的及び事業</vt:lpstr>
      <vt:lpstr>活動の概要</vt:lpstr>
      <vt:lpstr>福祉サービスとは</vt:lpstr>
      <vt:lpstr>障がい福祉サービスの種類</vt:lpstr>
      <vt:lpstr>障がい福祉サービスの対象者</vt:lpstr>
      <vt:lpstr>受給者証が必要 </vt:lpstr>
      <vt:lpstr>介護給付は障害支援区分によって受けられるサービスが異なります</vt:lpstr>
      <vt:lpstr>PowerPoint プレゼンテーション</vt:lpstr>
      <vt:lpstr>訓練等給付のサービス</vt:lpstr>
      <vt:lpstr>自立訓練</vt:lpstr>
      <vt:lpstr>就労支援</vt:lpstr>
      <vt:lpstr>居住支援</vt:lpstr>
      <vt:lpstr>介護給付のサービス</vt:lpstr>
      <vt:lpstr>訪問</vt:lpstr>
      <vt:lpstr>訪問②</vt:lpstr>
      <vt:lpstr>日中活動</vt:lpstr>
      <vt:lpstr>PowerPoint プレゼンテーション</vt:lpstr>
      <vt:lpstr>事業所紹介</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南連協による成人向け、サービス合同説明会</dc:title>
  <dc:creator>智美 横内</dc:creator>
  <cp:lastModifiedBy>村田薫</cp:lastModifiedBy>
  <cp:revision>2</cp:revision>
  <dcterms:created xsi:type="dcterms:W3CDTF">2024-07-22T20:53:00Z</dcterms:created>
  <dcterms:modified xsi:type="dcterms:W3CDTF">2024-07-24T04:19:23Z</dcterms:modified>
</cp:coreProperties>
</file>