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3"/>
  </p:notesMasterIdLst>
  <p:handoutMasterIdLst>
    <p:handoutMasterId r:id="rId114"/>
  </p:handoutMasterIdLst>
  <p:sldIdLst>
    <p:sldId id="256" r:id="rId2"/>
    <p:sldId id="379" r:id="rId3"/>
    <p:sldId id="257" r:id="rId4"/>
    <p:sldId id="258" r:id="rId5"/>
    <p:sldId id="259" r:id="rId6"/>
    <p:sldId id="260" r:id="rId7"/>
    <p:sldId id="357" r:id="rId8"/>
    <p:sldId id="266" r:id="rId9"/>
    <p:sldId id="278" r:id="rId10"/>
    <p:sldId id="279" r:id="rId11"/>
    <p:sldId id="280" r:id="rId12"/>
    <p:sldId id="281" r:id="rId13"/>
    <p:sldId id="282" r:id="rId14"/>
    <p:sldId id="267" r:id="rId15"/>
    <p:sldId id="268" r:id="rId16"/>
    <p:sldId id="269" r:id="rId17"/>
    <p:sldId id="270" r:id="rId18"/>
    <p:sldId id="271" r:id="rId19"/>
    <p:sldId id="283" r:id="rId20"/>
    <p:sldId id="284" r:id="rId21"/>
    <p:sldId id="286" r:id="rId22"/>
    <p:sldId id="287" r:id="rId23"/>
    <p:sldId id="290" r:id="rId24"/>
    <p:sldId id="358" r:id="rId25"/>
    <p:sldId id="291" r:id="rId26"/>
    <p:sldId id="292" r:id="rId27"/>
    <p:sldId id="294" r:id="rId28"/>
    <p:sldId id="295" r:id="rId29"/>
    <p:sldId id="296" r:id="rId30"/>
    <p:sldId id="297" r:id="rId31"/>
    <p:sldId id="299" r:id="rId32"/>
    <p:sldId id="300" r:id="rId33"/>
    <p:sldId id="301" r:id="rId34"/>
    <p:sldId id="375" r:id="rId35"/>
    <p:sldId id="376" r:id="rId36"/>
    <p:sldId id="378" r:id="rId37"/>
    <p:sldId id="272" r:id="rId38"/>
    <p:sldId id="273" r:id="rId39"/>
    <p:sldId id="274" r:id="rId40"/>
    <p:sldId id="275" r:id="rId41"/>
    <p:sldId id="276" r:id="rId42"/>
    <p:sldId id="277" r:id="rId43"/>
    <p:sldId id="302" r:id="rId44"/>
    <p:sldId id="303" r:id="rId45"/>
    <p:sldId id="304" r:id="rId46"/>
    <p:sldId id="305" r:id="rId47"/>
    <p:sldId id="306" r:id="rId48"/>
    <p:sldId id="368" r:id="rId49"/>
    <p:sldId id="307" r:id="rId50"/>
    <p:sldId id="308" r:id="rId51"/>
    <p:sldId id="309" r:id="rId52"/>
    <p:sldId id="310" r:id="rId53"/>
    <p:sldId id="311" r:id="rId54"/>
    <p:sldId id="312" r:id="rId55"/>
    <p:sldId id="314" r:id="rId56"/>
    <p:sldId id="319" r:id="rId57"/>
    <p:sldId id="321" r:id="rId58"/>
    <p:sldId id="322" r:id="rId59"/>
    <p:sldId id="323" r:id="rId60"/>
    <p:sldId id="324" r:id="rId61"/>
    <p:sldId id="325" r:id="rId62"/>
    <p:sldId id="326" r:id="rId63"/>
    <p:sldId id="327" r:id="rId64"/>
    <p:sldId id="328" r:id="rId65"/>
    <p:sldId id="329" r:id="rId66"/>
    <p:sldId id="330" r:id="rId67"/>
    <p:sldId id="315" r:id="rId68"/>
    <p:sldId id="316" r:id="rId69"/>
    <p:sldId id="331" r:id="rId70"/>
    <p:sldId id="332" r:id="rId71"/>
    <p:sldId id="369" r:id="rId72"/>
    <p:sldId id="333" r:id="rId73"/>
    <p:sldId id="334" r:id="rId74"/>
    <p:sldId id="335" r:id="rId75"/>
    <p:sldId id="336" r:id="rId76"/>
    <p:sldId id="337" r:id="rId77"/>
    <p:sldId id="338" r:id="rId78"/>
    <p:sldId id="339" r:id="rId79"/>
    <p:sldId id="340" r:id="rId80"/>
    <p:sldId id="341" r:id="rId81"/>
    <p:sldId id="342" r:id="rId82"/>
    <p:sldId id="343" r:id="rId83"/>
    <p:sldId id="344" r:id="rId84"/>
    <p:sldId id="345" r:id="rId85"/>
    <p:sldId id="346" r:id="rId86"/>
    <p:sldId id="348" r:id="rId87"/>
    <p:sldId id="349" r:id="rId88"/>
    <p:sldId id="350" r:id="rId89"/>
    <p:sldId id="351" r:id="rId90"/>
    <p:sldId id="352" r:id="rId91"/>
    <p:sldId id="353" r:id="rId92"/>
    <p:sldId id="354" r:id="rId93"/>
    <p:sldId id="370" r:id="rId94"/>
    <p:sldId id="355" r:id="rId95"/>
    <p:sldId id="318" r:id="rId96"/>
    <p:sldId id="347" r:id="rId97"/>
    <p:sldId id="356" r:id="rId98"/>
    <p:sldId id="359" r:id="rId99"/>
    <p:sldId id="360" r:id="rId100"/>
    <p:sldId id="361" r:id="rId101"/>
    <p:sldId id="362" r:id="rId102"/>
    <p:sldId id="363" r:id="rId103"/>
    <p:sldId id="364" r:id="rId104"/>
    <p:sldId id="372" r:id="rId105"/>
    <p:sldId id="373" r:id="rId106"/>
    <p:sldId id="374" r:id="rId107"/>
    <p:sldId id="365" r:id="rId108"/>
    <p:sldId id="371" r:id="rId109"/>
    <p:sldId id="366" r:id="rId110"/>
    <p:sldId id="367" r:id="rId111"/>
    <p:sldId id="317" r:id="rId112"/>
  </p:sldIdLst>
  <p:sldSz cx="12192000" cy="6858000"/>
  <p:notesSz cx="6858000" cy="9144000"/>
  <p:custShowLst>
    <p:custShow name="Aangepaste voorstelling 1" id="0">
      <p:sldLst>
        <p:sld r:id="rId2"/>
      </p:sldLst>
    </p:custShow>
  </p:custShow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38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heme" Target="theme/theme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notesMaster" Target="notesMasters/notesMaster1.xml"/><Relationship Id="rId118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A869FA-91C1-4690-92E1-536B8BD21659}" type="datetimeFigureOut">
              <a:rPr lang="nl-NL" smtClean="0"/>
              <a:t>01/10/22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8531AC-618E-48CD-B5A5-182229D819D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09290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CE9603-6689-4355-AFE6-5E0FFDA90C58}" type="datetimeFigureOut">
              <a:rPr lang="nl-NL" smtClean="0"/>
              <a:t>01/10/22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BF913D-6F2C-4F18-A735-006BAE95C24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3085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F913D-6F2C-4F18-A735-006BAE95C242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5170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F913D-6F2C-4F18-A735-006BAE95C242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9724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F913D-6F2C-4F18-A735-006BAE95C242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82350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F913D-6F2C-4F18-A735-006BAE95C242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256831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F913D-6F2C-4F18-A735-006BAE95C242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51881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F913D-6F2C-4F18-A735-006BAE95C242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875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A62E3-5797-4E11-8A33-818AA8042F4C}" type="datetimeFigureOut">
              <a:rPr lang="nl-NL" smtClean="0"/>
              <a:t>01/10/22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DA9E7-5C07-4646-AF96-C16BBA5C43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178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A62E3-5797-4E11-8A33-818AA8042F4C}" type="datetimeFigureOut">
              <a:rPr lang="nl-NL" smtClean="0"/>
              <a:t>01/10/22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DA9E7-5C07-4646-AF96-C16BBA5C43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460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A62E3-5797-4E11-8A33-818AA8042F4C}" type="datetimeFigureOut">
              <a:rPr lang="nl-NL" smtClean="0"/>
              <a:t>01/10/22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DA9E7-5C07-4646-AF96-C16BBA5C43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594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A62E3-5797-4E11-8A33-818AA8042F4C}" type="datetimeFigureOut">
              <a:rPr lang="nl-NL" smtClean="0"/>
              <a:t>01/10/22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DA9E7-5C07-4646-AF96-C16BBA5C43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625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A62E3-5797-4E11-8A33-818AA8042F4C}" type="datetimeFigureOut">
              <a:rPr lang="nl-NL" smtClean="0"/>
              <a:t>01/10/22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DA9E7-5C07-4646-AF96-C16BBA5C43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949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A62E3-5797-4E11-8A33-818AA8042F4C}" type="datetimeFigureOut">
              <a:rPr lang="nl-NL" smtClean="0"/>
              <a:t>01/10/22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DA9E7-5C07-4646-AF96-C16BBA5C43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457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A62E3-5797-4E11-8A33-818AA8042F4C}" type="datetimeFigureOut">
              <a:rPr lang="nl-NL" smtClean="0"/>
              <a:t>01/10/22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DA9E7-5C07-4646-AF96-C16BBA5C43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264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A62E3-5797-4E11-8A33-818AA8042F4C}" type="datetimeFigureOut">
              <a:rPr lang="nl-NL" smtClean="0"/>
              <a:t>01/10/22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DA9E7-5C07-4646-AF96-C16BBA5C43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677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A62E3-5797-4E11-8A33-818AA8042F4C}" type="datetimeFigureOut">
              <a:rPr lang="nl-NL" smtClean="0"/>
              <a:t>01/10/22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DA9E7-5C07-4646-AF96-C16BBA5C43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152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A62E3-5797-4E11-8A33-818AA8042F4C}" type="datetimeFigureOut">
              <a:rPr lang="nl-NL" smtClean="0"/>
              <a:t>01/10/22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DA9E7-5C07-4646-AF96-C16BBA5C43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004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A62E3-5797-4E11-8A33-818AA8042F4C}" type="datetimeFigureOut">
              <a:rPr lang="nl-NL" smtClean="0"/>
              <a:t>01/10/22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DA9E7-5C07-4646-AF96-C16BBA5C43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746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37000">
              <a:schemeClr val="accent6">
                <a:lumMod val="40000"/>
                <a:lumOff val="6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0A62E3-5797-4E11-8A33-818AA8042F4C}" type="datetimeFigureOut">
              <a:rPr lang="nl-NL" smtClean="0"/>
              <a:t>01/10/22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9DA9E7-5C07-4646-AF96-C16BBA5C43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7626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GIF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930724"/>
          </a:xfrm>
        </p:spPr>
        <p:txBody>
          <a:bodyPr>
            <a:normAutofit fontScale="90000"/>
          </a:bodyPr>
          <a:lstStyle/>
          <a:p>
            <a:r>
              <a:rPr lang="nl-NL" sz="12800" b="1" dirty="0" smtClean="0">
                <a:solidFill>
                  <a:srgbClr val="FF0000"/>
                </a:solidFill>
              </a:rPr>
              <a:t>Flora4life</a:t>
            </a:r>
            <a:r>
              <a:rPr lang="nl-NL" dirty="0" smtClean="0"/>
              <a:t> 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2053087"/>
            <a:ext cx="9144000" cy="4416724"/>
          </a:xfrm>
        </p:spPr>
        <p:txBody>
          <a:bodyPr/>
          <a:lstStyle/>
          <a:p>
            <a:r>
              <a:rPr lang="nl-NL" b="1" dirty="0" smtClean="0"/>
              <a:t>In beweging</a:t>
            </a:r>
          </a:p>
          <a:p>
            <a:endParaRPr lang="nl-NL" dirty="0"/>
          </a:p>
          <a:p>
            <a:r>
              <a:rPr lang="nl-NL" sz="6600" dirty="0" smtClean="0">
                <a:solidFill>
                  <a:schemeClr val="accent4">
                    <a:lumMod val="75000"/>
                  </a:schemeClr>
                </a:solidFill>
              </a:rPr>
              <a:t>Wat doen we zo allemaal</a:t>
            </a:r>
            <a:r>
              <a:rPr lang="nl-NL" sz="4800" dirty="0" smtClean="0"/>
              <a:t>?</a:t>
            </a:r>
          </a:p>
          <a:p>
            <a:endParaRPr lang="nl-NL" sz="48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912" y="4486275"/>
            <a:ext cx="2524125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93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90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83" y="0"/>
            <a:ext cx="114202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51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74" y="0"/>
            <a:ext cx="115564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07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74" y="33337"/>
            <a:ext cx="11919626" cy="679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66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58957" y="-841443"/>
            <a:ext cx="6858000" cy="854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58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163" y="184666"/>
            <a:ext cx="5143500" cy="6858000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>
          <a:xfrm>
            <a:off x="7187156" y="6004787"/>
            <a:ext cx="1181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Halloween</a:t>
            </a:r>
            <a:endParaRPr lang="nl-NL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87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843" y="-184666"/>
            <a:ext cx="5143500" cy="6858000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>
          <a:xfrm>
            <a:off x="5539511" y="440749"/>
            <a:ext cx="1181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/>
              <a:t>Halloween</a:t>
            </a:r>
          </a:p>
        </p:txBody>
      </p:sp>
    </p:spTree>
    <p:extLst>
      <p:ext uri="{BB962C8B-B14F-4D97-AF65-F5344CB8AC3E}">
        <p14:creationId xmlns:p14="http://schemas.microsoft.com/office/powerpoint/2010/main" val="25312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5572664" y="517585"/>
            <a:ext cx="3165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Halloween</a:t>
            </a:r>
            <a:endParaRPr lang="nl-NL" sz="24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02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321" y="-198408"/>
            <a:ext cx="7358332" cy="688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96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945531" y="769842"/>
            <a:ext cx="8132323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 dirty="0">
                <a:solidFill>
                  <a:srgbClr val="FF0000"/>
                </a:solidFill>
              </a:rPr>
              <a:t>Adres; Baron de </a:t>
            </a:r>
            <a:r>
              <a:rPr lang="nl-NL" sz="2800" b="1" dirty="0" err="1">
                <a:solidFill>
                  <a:srgbClr val="FF0000"/>
                </a:solidFill>
              </a:rPr>
              <a:t>Coupertinlaan</a:t>
            </a:r>
            <a:r>
              <a:rPr lang="nl-NL" sz="2800" b="1" dirty="0">
                <a:solidFill>
                  <a:srgbClr val="FF0000"/>
                </a:solidFill>
              </a:rPr>
              <a:t> 4,  1034 ZK</a:t>
            </a:r>
          </a:p>
          <a:p>
            <a:endParaRPr lang="nl-NL" sz="2800" b="1" dirty="0">
              <a:solidFill>
                <a:srgbClr val="FF0000"/>
              </a:solidFill>
            </a:endParaRPr>
          </a:p>
          <a:p>
            <a:r>
              <a:rPr lang="nl-NL" sz="2800" b="1" dirty="0">
                <a:solidFill>
                  <a:srgbClr val="FF0000"/>
                </a:solidFill>
              </a:rPr>
              <a:t>Email:   stichtingflora4life@gmail.com</a:t>
            </a:r>
          </a:p>
          <a:p>
            <a:endParaRPr lang="nl-NL" sz="2800" b="1" dirty="0">
              <a:solidFill>
                <a:srgbClr val="FF0000"/>
              </a:solidFill>
            </a:endParaRPr>
          </a:p>
          <a:p>
            <a:r>
              <a:rPr lang="nl-NL" sz="2800" b="1" dirty="0">
                <a:solidFill>
                  <a:srgbClr val="FF0000"/>
                </a:solidFill>
              </a:rPr>
              <a:t>Facebook,   </a:t>
            </a:r>
            <a:r>
              <a:rPr lang="nl-NL" sz="2800" b="1" dirty="0" smtClean="0">
                <a:solidFill>
                  <a:srgbClr val="FF0000"/>
                </a:solidFill>
              </a:rPr>
              <a:t>stichtingflora4life</a:t>
            </a:r>
          </a:p>
          <a:p>
            <a:endParaRPr lang="nl-NL" sz="2800" b="1" dirty="0">
              <a:solidFill>
                <a:srgbClr val="FF0000"/>
              </a:solidFill>
            </a:endParaRPr>
          </a:p>
          <a:p>
            <a:r>
              <a:rPr lang="nl-NL" sz="2800" b="1" dirty="0" smtClean="0">
                <a:solidFill>
                  <a:srgbClr val="FF0000"/>
                </a:solidFill>
              </a:rPr>
              <a:t>Donatie kunnen naar;</a:t>
            </a:r>
            <a:endParaRPr lang="nl-NL" sz="2800" b="1" dirty="0">
              <a:solidFill>
                <a:srgbClr val="FF0000"/>
              </a:solidFill>
            </a:endParaRPr>
          </a:p>
          <a:p>
            <a:endParaRPr lang="nl-NL" sz="2800" b="1" dirty="0">
              <a:solidFill>
                <a:srgbClr val="FF0000"/>
              </a:solidFill>
            </a:endParaRPr>
          </a:p>
          <a:p>
            <a:r>
              <a:rPr lang="nl-NL" sz="2800" b="1" dirty="0">
                <a:solidFill>
                  <a:srgbClr val="FF0000"/>
                </a:solidFill>
              </a:rPr>
              <a:t>Giro :          NL21INGB0006356634</a:t>
            </a:r>
          </a:p>
          <a:p>
            <a:endParaRPr lang="nl-NL" sz="2800" b="1" dirty="0">
              <a:solidFill>
                <a:srgbClr val="FF0000"/>
              </a:solidFill>
            </a:endParaRPr>
          </a:p>
          <a:p>
            <a:r>
              <a:rPr lang="nl-NL" sz="2800" b="1" dirty="0">
                <a:solidFill>
                  <a:srgbClr val="FF0000"/>
                </a:solidFill>
              </a:rPr>
              <a:t>KVK;           75413574</a:t>
            </a:r>
          </a:p>
          <a:p>
            <a:endParaRPr lang="nl-NL" sz="2800" b="1" dirty="0">
              <a:solidFill>
                <a:srgbClr val="FF0000"/>
              </a:solidFill>
            </a:endParaRPr>
          </a:p>
          <a:p>
            <a:r>
              <a:rPr lang="nl-NL" sz="2800" b="1" dirty="0">
                <a:solidFill>
                  <a:srgbClr val="FF0000"/>
                </a:solidFill>
              </a:rPr>
              <a:t> Tel:     Patrick:0645530556 /John; 0640892593</a:t>
            </a:r>
          </a:p>
        </p:txBody>
      </p:sp>
      <p:cxnSp>
        <p:nvCxnSpPr>
          <p:cNvPr id="4" name="Rechte verbindingslijn met pijl 3"/>
          <p:cNvCxnSpPr/>
          <p:nvPr/>
        </p:nvCxnSpPr>
        <p:spPr>
          <a:xfrm>
            <a:off x="5648325" y="3457575"/>
            <a:ext cx="0" cy="68580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32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53" y="0"/>
            <a:ext cx="115759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35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570" y="60385"/>
            <a:ext cx="79363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34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13532" y="71996"/>
            <a:ext cx="5036638" cy="668694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6029864" y="4994694"/>
            <a:ext cx="3001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smtClean="0"/>
              <a:t>sinterklaas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225224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472" y="0"/>
            <a:ext cx="7297946" cy="4606506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747" y="4688728"/>
            <a:ext cx="2837821" cy="203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82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093" y="0"/>
            <a:ext cx="94114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11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48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05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16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77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38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96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38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1152524" y="697290"/>
            <a:ext cx="10620375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 dirty="0"/>
              <a:t>Adres; </a:t>
            </a:r>
            <a:r>
              <a:rPr lang="nl-NL" sz="2800" b="1" dirty="0" smtClean="0"/>
              <a:t>         Baron </a:t>
            </a:r>
            <a:r>
              <a:rPr lang="nl-NL" sz="2800" b="1" dirty="0"/>
              <a:t>de </a:t>
            </a:r>
            <a:r>
              <a:rPr lang="nl-NL" sz="2800" b="1" dirty="0" err="1"/>
              <a:t>Coupertinlaan</a:t>
            </a:r>
            <a:r>
              <a:rPr lang="nl-NL" sz="2800" b="1" dirty="0"/>
              <a:t> 4,  1034 ZK</a:t>
            </a:r>
          </a:p>
          <a:p>
            <a:endParaRPr lang="nl-NL" sz="2800" b="1" dirty="0"/>
          </a:p>
          <a:p>
            <a:r>
              <a:rPr lang="nl-NL" sz="2800" b="1" dirty="0"/>
              <a:t>Email:  </a:t>
            </a:r>
            <a:r>
              <a:rPr lang="nl-NL" sz="2800" b="1" dirty="0" smtClean="0"/>
              <a:t>        </a:t>
            </a:r>
            <a:r>
              <a:rPr lang="nl-NL" sz="2800" b="1" dirty="0"/>
              <a:t>stichtingflora4life@gmail.com</a:t>
            </a:r>
          </a:p>
          <a:p>
            <a:endParaRPr lang="nl-NL" sz="2800" b="1" dirty="0"/>
          </a:p>
          <a:p>
            <a:r>
              <a:rPr lang="nl-NL" sz="2800" b="1" dirty="0"/>
              <a:t>Facebook,   stichtingflora4life</a:t>
            </a:r>
          </a:p>
          <a:p>
            <a:endParaRPr lang="nl-NL" sz="2800" b="1" dirty="0"/>
          </a:p>
          <a:p>
            <a:r>
              <a:rPr lang="nl-NL" sz="2800" b="1" dirty="0"/>
              <a:t>Giro :        </a:t>
            </a:r>
            <a:r>
              <a:rPr lang="nl-NL" sz="2800" b="1" dirty="0" smtClean="0"/>
              <a:t>   </a:t>
            </a:r>
            <a:r>
              <a:rPr lang="nl-NL" sz="2800" b="1" dirty="0"/>
              <a:t>NL21INGB0006356634</a:t>
            </a:r>
          </a:p>
          <a:p>
            <a:endParaRPr lang="nl-NL" sz="2800" b="1" dirty="0"/>
          </a:p>
          <a:p>
            <a:r>
              <a:rPr lang="nl-NL" sz="2800" b="1" dirty="0"/>
              <a:t>KVK;         </a:t>
            </a:r>
            <a:r>
              <a:rPr lang="nl-NL" sz="2800" b="1" dirty="0" smtClean="0"/>
              <a:t>   </a:t>
            </a:r>
            <a:r>
              <a:rPr lang="nl-NL" sz="2800" b="1" dirty="0"/>
              <a:t>75413574</a:t>
            </a:r>
          </a:p>
          <a:p>
            <a:endParaRPr lang="nl-NL" sz="2800" b="1" dirty="0"/>
          </a:p>
          <a:p>
            <a:r>
              <a:rPr lang="nl-NL" sz="2800" b="1" dirty="0"/>
              <a:t> Tel:     Patrick:0645530556 /John; 0640892593</a:t>
            </a:r>
          </a:p>
        </p:txBody>
      </p:sp>
    </p:spTree>
    <p:extLst>
      <p:ext uri="{BB962C8B-B14F-4D97-AF65-F5344CB8AC3E}">
        <p14:creationId xmlns:p14="http://schemas.microsoft.com/office/powerpoint/2010/main" val="274775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14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162" y="0"/>
            <a:ext cx="80915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08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79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94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1690777" y="1673525"/>
            <a:ext cx="818646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 smtClean="0"/>
              <a:t>En tussen al die werkzaam heden nog even een zuster stichting oprichten combi van flor4life en florakokjes namelijk </a:t>
            </a:r>
          </a:p>
          <a:p>
            <a:r>
              <a:rPr lang="nl-NL" sz="3600" b="1" dirty="0" smtClean="0">
                <a:solidFill>
                  <a:schemeClr val="accent4">
                    <a:lumMod val="75000"/>
                  </a:schemeClr>
                </a:solidFill>
              </a:rPr>
              <a:t>Stichting buurthulp</a:t>
            </a:r>
          </a:p>
          <a:p>
            <a:r>
              <a:rPr lang="nl-NL" sz="3600" dirty="0" smtClean="0"/>
              <a:t>Voor voedsel en alle andere benodigdheden.</a:t>
            </a:r>
            <a:endParaRPr lang="nl-NL" sz="3600" dirty="0"/>
          </a:p>
        </p:txBody>
      </p:sp>
    </p:spTree>
    <p:extLst>
      <p:ext uri="{BB962C8B-B14F-4D97-AF65-F5344CB8AC3E}">
        <p14:creationId xmlns:p14="http://schemas.microsoft.com/office/powerpoint/2010/main" val="413760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053" y="0"/>
            <a:ext cx="9144000" cy="685800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2044460" y="836762"/>
            <a:ext cx="4804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smtClean="0">
                <a:solidFill>
                  <a:srgbClr val="FF0000"/>
                </a:solidFill>
              </a:rPr>
              <a:t>Oprichting Buurthulp</a:t>
            </a:r>
            <a:endParaRPr lang="nl-NL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672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106" y="0"/>
            <a:ext cx="9566694" cy="685800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1880558" y="1130060"/>
            <a:ext cx="22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>
                <a:solidFill>
                  <a:srgbClr val="FF0000"/>
                </a:solidFill>
              </a:rPr>
              <a:t>Oprichting Buurthulp</a:t>
            </a:r>
            <a:endParaRPr lang="nl-NL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398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37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13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736" y="0"/>
            <a:ext cx="78155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79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89848" y="365125"/>
            <a:ext cx="8463951" cy="1325563"/>
          </a:xfrm>
        </p:spPr>
        <p:txBody>
          <a:bodyPr>
            <a:normAutofit/>
          </a:bodyPr>
          <a:lstStyle/>
          <a:p>
            <a:r>
              <a:rPr lang="nl-NL" sz="8800" b="1" dirty="0" smtClean="0">
                <a:solidFill>
                  <a:srgbClr val="FF0000"/>
                </a:solidFill>
              </a:rPr>
              <a:t>Flora4life</a:t>
            </a:r>
            <a:endParaRPr lang="nl-NL" sz="8800" b="1" dirty="0">
              <a:solidFill>
                <a:srgbClr val="FF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Flora4 life is een stichting met louter vrijwilligers die iedereen helpt met klusjes in en om het huis , vaak aan gemeld </a:t>
            </a:r>
          </a:p>
          <a:p>
            <a:r>
              <a:rPr lang="nl-NL" dirty="0" smtClean="0"/>
              <a:t>via Doras noord voor elkaar</a:t>
            </a:r>
          </a:p>
          <a:p>
            <a:r>
              <a:rPr lang="nl-NL" dirty="0" smtClean="0"/>
              <a:t>Tuin opschonen</a:t>
            </a:r>
          </a:p>
          <a:p>
            <a:r>
              <a:rPr lang="nl-NL" dirty="0" smtClean="0"/>
              <a:t>Schilderen binnen en buiten</a:t>
            </a:r>
          </a:p>
          <a:p>
            <a:r>
              <a:rPr lang="nl-NL" dirty="0" smtClean="0"/>
              <a:t>Tegelen kleine verzakkingen</a:t>
            </a:r>
            <a:endParaRPr lang="nl-NL" dirty="0" smtClean="0"/>
          </a:p>
          <a:p>
            <a:r>
              <a:rPr lang="nl-NL" dirty="0" smtClean="0"/>
              <a:t>Hekwerk </a:t>
            </a:r>
            <a:r>
              <a:rPr lang="nl-NL" dirty="0" smtClean="0"/>
              <a:t>plaatsen/herstellen </a:t>
            </a:r>
            <a:endParaRPr lang="nl-NL" dirty="0" smtClean="0"/>
          </a:p>
          <a:p>
            <a:r>
              <a:rPr lang="nl-NL" dirty="0" smtClean="0"/>
              <a:t>Te veel om op te noemen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0485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25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54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97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370" y="0"/>
            <a:ext cx="92906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66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5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19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82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18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264" y="0"/>
            <a:ext cx="5774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8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90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942273" y="380363"/>
            <a:ext cx="39336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6000" b="1" dirty="0" smtClean="0">
                <a:solidFill>
                  <a:srgbClr val="FF0000"/>
                </a:solidFill>
              </a:rPr>
              <a:t>Flora4life</a:t>
            </a:r>
            <a:endParaRPr lang="nl-NL" sz="6000" b="1" dirty="0">
              <a:solidFill>
                <a:srgbClr val="FF0000"/>
              </a:solidFill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966158" y="1621767"/>
            <a:ext cx="912674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 smtClean="0">
                <a:solidFill>
                  <a:schemeClr val="accent2"/>
                </a:solidFill>
              </a:rPr>
              <a:t>Daarnaast organiseren we evenementen</a:t>
            </a:r>
          </a:p>
          <a:p>
            <a:endParaRPr lang="nl-NL" sz="3600" b="1" dirty="0" smtClean="0">
              <a:solidFill>
                <a:schemeClr val="accent2"/>
              </a:solidFill>
            </a:endParaRPr>
          </a:p>
          <a:p>
            <a:r>
              <a:rPr lang="nl-NL" sz="2400" b="1" dirty="0" smtClean="0">
                <a:solidFill>
                  <a:srgbClr val="0070C0"/>
                </a:solidFill>
              </a:rPr>
              <a:t>Schaatsbaan 19-10</a:t>
            </a:r>
            <a:endParaRPr lang="nl-NL" sz="2400" b="1" dirty="0" smtClean="0">
              <a:solidFill>
                <a:srgbClr val="0070C0"/>
              </a:solidFill>
            </a:endParaRPr>
          </a:p>
          <a:p>
            <a:r>
              <a:rPr lang="nl-NL" sz="2400" b="1" dirty="0" smtClean="0">
                <a:solidFill>
                  <a:srgbClr val="0070C0"/>
                </a:solidFill>
              </a:rPr>
              <a:t>Kerstmarkt</a:t>
            </a:r>
          </a:p>
          <a:p>
            <a:r>
              <a:rPr lang="nl-NL" sz="2400" b="1" dirty="0" smtClean="0">
                <a:solidFill>
                  <a:srgbClr val="0070C0"/>
                </a:solidFill>
              </a:rPr>
              <a:t>Jeugdland </a:t>
            </a:r>
            <a:r>
              <a:rPr lang="nl-NL" sz="2400" b="1" dirty="0" smtClean="0">
                <a:solidFill>
                  <a:srgbClr val="0070C0"/>
                </a:solidFill>
              </a:rPr>
              <a:t>[timmerdorp nu 17-18-19oktober]</a:t>
            </a:r>
            <a:endParaRPr lang="nl-NL" sz="2400" b="1" dirty="0" smtClean="0">
              <a:solidFill>
                <a:srgbClr val="0070C0"/>
              </a:solidFill>
            </a:endParaRPr>
          </a:p>
          <a:p>
            <a:r>
              <a:rPr lang="nl-NL" sz="2400" b="1" dirty="0" smtClean="0">
                <a:solidFill>
                  <a:srgbClr val="0070C0"/>
                </a:solidFill>
              </a:rPr>
              <a:t>Dagje uit met </a:t>
            </a:r>
            <a:r>
              <a:rPr lang="nl-NL" sz="2400" b="1" dirty="0" smtClean="0">
                <a:solidFill>
                  <a:srgbClr val="0070C0"/>
                </a:solidFill>
              </a:rPr>
              <a:t> </a:t>
            </a:r>
            <a:r>
              <a:rPr lang="nl-NL" sz="2400" b="1" dirty="0" smtClean="0">
                <a:solidFill>
                  <a:srgbClr val="0070C0"/>
                </a:solidFill>
              </a:rPr>
              <a:t>kinderen naar </a:t>
            </a:r>
            <a:r>
              <a:rPr lang="nl-NL" sz="2400" b="1" dirty="0" smtClean="0">
                <a:solidFill>
                  <a:srgbClr val="0070C0"/>
                </a:solidFill>
              </a:rPr>
              <a:t>Duinrell/</a:t>
            </a:r>
            <a:r>
              <a:rPr lang="nl-NL" sz="2400" b="1" dirty="0" err="1" smtClean="0">
                <a:solidFill>
                  <a:srgbClr val="0070C0"/>
                </a:solidFill>
              </a:rPr>
              <a:t>H</a:t>
            </a:r>
            <a:r>
              <a:rPr lang="nl-NL" sz="2400" b="1" dirty="0" err="1" smtClean="0">
                <a:solidFill>
                  <a:srgbClr val="0070C0"/>
                </a:solidFill>
              </a:rPr>
              <a:t>oenderdael</a:t>
            </a:r>
            <a:r>
              <a:rPr lang="nl-NL" sz="2400" b="1" dirty="0" smtClean="0">
                <a:solidFill>
                  <a:srgbClr val="0070C0"/>
                </a:solidFill>
              </a:rPr>
              <a:t>/Zwembad</a:t>
            </a:r>
            <a:endParaRPr lang="nl-NL" sz="2400" b="1" dirty="0" smtClean="0">
              <a:solidFill>
                <a:srgbClr val="0070C0"/>
              </a:solidFill>
            </a:endParaRPr>
          </a:p>
          <a:p>
            <a:r>
              <a:rPr lang="nl-NL" sz="2400" b="1" dirty="0" smtClean="0">
                <a:solidFill>
                  <a:srgbClr val="0070C0"/>
                </a:solidFill>
              </a:rPr>
              <a:t>Mega jungle baan</a:t>
            </a:r>
          </a:p>
          <a:p>
            <a:r>
              <a:rPr lang="nl-NL" sz="2400" b="1" dirty="0" smtClean="0">
                <a:solidFill>
                  <a:srgbClr val="0070C0"/>
                </a:solidFill>
              </a:rPr>
              <a:t>Springkussens</a:t>
            </a:r>
          </a:p>
          <a:p>
            <a:r>
              <a:rPr lang="nl-NL" sz="2400" b="1" dirty="0" smtClean="0">
                <a:solidFill>
                  <a:srgbClr val="0070C0"/>
                </a:solidFill>
              </a:rPr>
              <a:t>Straatspeeldag</a:t>
            </a:r>
          </a:p>
          <a:p>
            <a:r>
              <a:rPr lang="nl-NL" sz="2400" b="1" dirty="0" smtClean="0">
                <a:solidFill>
                  <a:srgbClr val="0070C0"/>
                </a:solidFill>
              </a:rPr>
              <a:t>Boot camp</a:t>
            </a:r>
            <a:endParaRPr lang="nl-NL" sz="2400" b="1" dirty="0" smtClean="0">
              <a:solidFill>
                <a:srgbClr val="0070C0"/>
              </a:solidFill>
            </a:endParaRPr>
          </a:p>
          <a:p>
            <a:r>
              <a:rPr lang="nl-NL" sz="2400" b="1" dirty="0" smtClean="0">
                <a:solidFill>
                  <a:srgbClr val="0070C0"/>
                </a:solidFill>
              </a:rPr>
              <a:t>En nog vele klusjes meer.</a:t>
            </a:r>
          </a:p>
          <a:p>
            <a:endParaRPr lang="nl-NL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362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312" y="1119187"/>
            <a:ext cx="7191375" cy="461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68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019" y="0"/>
            <a:ext cx="62879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05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06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483" y="0"/>
            <a:ext cx="9144000" cy="685800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1613139" y="2251494"/>
            <a:ext cx="8182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In plaats van camping mochten we van </a:t>
            </a:r>
            <a:r>
              <a:rPr lang="nl-NL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noorderparkbad</a:t>
            </a:r>
            <a:r>
              <a:rPr lang="nl-NL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zwemmen voor de camping</a:t>
            </a:r>
            <a:endParaRPr lang="nl-NL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93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03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54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78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945531" y="769842"/>
            <a:ext cx="8132323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 dirty="0">
                <a:solidFill>
                  <a:srgbClr val="FF0000"/>
                </a:solidFill>
              </a:rPr>
              <a:t>Adres; Baron de </a:t>
            </a:r>
            <a:r>
              <a:rPr lang="nl-NL" sz="2800" b="1" dirty="0" err="1">
                <a:solidFill>
                  <a:srgbClr val="FF0000"/>
                </a:solidFill>
              </a:rPr>
              <a:t>Coupertinlaan</a:t>
            </a:r>
            <a:r>
              <a:rPr lang="nl-NL" sz="2800" b="1" dirty="0">
                <a:solidFill>
                  <a:srgbClr val="FF0000"/>
                </a:solidFill>
              </a:rPr>
              <a:t> 4,  1034 ZK</a:t>
            </a:r>
          </a:p>
          <a:p>
            <a:endParaRPr lang="nl-NL" sz="2800" b="1" dirty="0">
              <a:solidFill>
                <a:srgbClr val="FF0000"/>
              </a:solidFill>
            </a:endParaRPr>
          </a:p>
          <a:p>
            <a:r>
              <a:rPr lang="nl-NL" sz="2800" b="1" dirty="0">
                <a:solidFill>
                  <a:srgbClr val="FF0000"/>
                </a:solidFill>
              </a:rPr>
              <a:t>Email:   stichtingflora4life@gmail.com</a:t>
            </a:r>
          </a:p>
          <a:p>
            <a:endParaRPr lang="nl-NL" sz="2800" b="1" dirty="0">
              <a:solidFill>
                <a:srgbClr val="FF0000"/>
              </a:solidFill>
            </a:endParaRPr>
          </a:p>
          <a:p>
            <a:r>
              <a:rPr lang="nl-NL" sz="2800" b="1" dirty="0">
                <a:solidFill>
                  <a:srgbClr val="FF0000"/>
                </a:solidFill>
              </a:rPr>
              <a:t>Facebook,   </a:t>
            </a:r>
            <a:r>
              <a:rPr lang="nl-NL" sz="2800" b="1" dirty="0" smtClean="0">
                <a:solidFill>
                  <a:srgbClr val="FF0000"/>
                </a:solidFill>
              </a:rPr>
              <a:t>stichtingflora4life</a:t>
            </a:r>
          </a:p>
          <a:p>
            <a:endParaRPr lang="nl-NL" sz="2800" b="1" dirty="0">
              <a:solidFill>
                <a:srgbClr val="FF0000"/>
              </a:solidFill>
            </a:endParaRPr>
          </a:p>
          <a:p>
            <a:r>
              <a:rPr lang="nl-NL" sz="2800" b="1" dirty="0" smtClean="0">
                <a:solidFill>
                  <a:srgbClr val="FF0000"/>
                </a:solidFill>
              </a:rPr>
              <a:t>Donatie kunnen naar;</a:t>
            </a:r>
            <a:endParaRPr lang="nl-NL" sz="2800" b="1" dirty="0">
              <a:solidFill>
                <a:srgbClr val="FF0000"/>
              </a:solidFill>
            </a:endParaRPr>
          </a:p>
          <a:p>
            <a:endParaRPr lang="nl-NL" sz="2800" b="1" dirty="0">
              <a:solidFill>
                <a:srgbClr val="FF0000"/>
              </a:solidFill>
            </a:endParaRPr>
          </a:p>
          <a:p>
            <a:r>
              <a:rPr lang="nl-NL" sz="2800" b="1" dirty="0">
                <a:solidFill>
                  <a:srgbClr val="FF0000"/>
                </a:solidFill>
              </a:rPr>
              <a:t>Giro :          NL21INGB0006356634</a:t>
            </a:r>
          </a:p>
          <a:p>
            <a:endParaRPr lang="nl-NL" sz="2800" b="1" dirty="0">
              <a:solidFill>
                <a:srgbClr val="FF0000"/>
              </a:solidFill>
            </a:endParaRPr>
          </a:p>
          <a:p>
            <a:r>
              <a:rPr lang="nl-NL" sz="2800" b="1" dirty="0">
                <a:solidFill>
                  <a:srgbClr val="FF0000"/>
                </a:solidFill>
              </a:rPr>
              <a:t>KVK;           75413574</a:t>
            </a:r>
          </a:p>
          <a:p>
            <a:endParaRPr lang="nl-NL" sz="2800" b="1" dirty="0">
              <a:solidFill>
                <a:srgbClr val="FF0000"/>
              </a:solidFill>
            </a:endParaRPr>
          </a:p>
          <a:p>
            <a:r>
              <a:rPr lang="nl-NL" sz="2800" b="1" dirty="0">
                <a:solidFill>
                  <a:srgbClr val="FF0000"/>
                </a:solidFill>
              </a:rPr>
              <a:t> Tel:     Patrick:0645530556 /John; 0640892593</a:t>
            </a:r>
          </a:p>
        </p:txBody>
      </p:sp>
      <p:cxnSp>
        <p:nvCxnSpPr>
          <p:cNvPr id="4" name="Rechte verbindingslijn met pijl 3"/>
          <p:cNvCxnSpPr/>
          <p:nvPr/>
        </p:nvCxnSpPr>
        <p:spPr>
          <a:xfrm>
            <a:off x="5648325" y="3457575"/>
            <a:ext cx="0" cy="68580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111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89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312544" y="0"/>
            <a:ext cx="39595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7200" b="1" dirty="0" smtClean="0">
                <a:solidFill>
                  <a:srgbClr val="FF0000"/>
                </a:solidFill>
              </a:rPr>
              <a:t>Flora4life</a:t>
            </a:r>
            <a:endParaRPr lang="nl-NL" sz="7200" b="1" dirty="0">
              <a:solidFill>
                <a:srgbClr val="FF0000"/>
              </a:solidFill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272563" y="2329131"/>
            <a:ext cx="10410091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/>
              <a:t>Ook doen wij voor ouderen en iedereen die wil een inloop ochtend bakkie koffie , praatje en info</a:t>
            </a:r>
            <a:endParaRPr lang="nl-NL" sz="2400" dirty="0"/>
          </a:p>
          <a:p>
            <a:endParaRPr lang="nl-NL" sz="2400" dirty="0" smtClean="0"/>
          </a:p>
          <a:p>
            <a:r>
              <a:rPr lang="nl-NL" sz="2400" dirty="0" smtClean="0"/>
              <a:t>Elke ochtend komen de vrijwilligers naar de keet voor instructie en gereedschap en dan naar de klus</a:t>
            </a:r>
          </a:p>
          <a:p>
            <a:endParaRPr lang="nl-NL" sz="2400" dirty="0"/>
          </a:p>
          <a:p>
            <a:r>
              <a:rPr lang="nl-NL" sz="2400" dirty="0" smtClean="0"/>
              <a:t>De vrijwilligers beginnen rond 9 uur en stoppen gemiddeld om 13.00 uur</a:t>
            </a:r>
          </a:p>
          <a:p>
            <a:endParaRPr lang="nl-NL" dirty="0"/>
          </a:p>
          <a:p>
            <a:endParaRPr lang="nl-NL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207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03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37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24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47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355" y="-207034"/>
            <a:ext cx="7030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89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808" y="0"/>
            <a:ext cx="97392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98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34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16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22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94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870339"/>
          </a:xfrm>
        </p:spPr>
        <p:txBody>
          <a:bodyPr>
            <a:normAutofit fontScale="90000"/>
          </a:bodyPr>
          <a:lstStyle/>
          <a:p>
            <a:r>
              <a:rPr lang="nl-NL" sz="7200" b="1" dirty="0" smtClean="0">
                <a:solidFill>
                  <a:srgbClr val="FF0000"/>
                </a:solidFill>
              </a:rPr>
              <a:t>Flora4life</a:t>
            </a:r>
            <a:r>
              <a:rPr lang="nl-NL" dirty="0" smtClean="0"/>
              <a:t/>
            </a:r>
            <a:br>
              <a:rPr lang="nl-NL" dirty="0" smtClean="0"/>
            </a:b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56481" y="1211182"/>
            <a:ext cx="9144000" cy="5646818"/>
          </a:xfrm>
        </p:spPr>
        <p:txBody>
          <a:bodyPr>
            <a:normAutofit/>
          </a:bodyPr>
          <a:lstStyle/>
          <a:p>
            <a:r>
              <a:rPr lang="nl-NL" sz="3200" b="1" dirty="0" smtClean="0"/>
              <a:t>wij hebben een Floramobiel[elektrische </a:t>
            </a:r>
            <a:r>
              <a:rPr lang="nl-NL" sz="3200" b="1" dirty="0" smtClean="0"/>
              <a:t>auto] en </a:t>
            </a:r>
            <a:r>
              <a:rPr lang="nl-NL" sz="3200" b="1" dirty="0" smtClean="0"/>
              <a:t>halen</a:t>
            </a:r>
            <a:r>
              <a:rPr lang="nl-NL" sz="3200" b="1" dirty="0" smtClean="0"/>
              <a:t> </a:t>
            </a:r>
            <a:r>
              <a:rPr lang="nl-NL" sz="3200" b="1" dirty="0" smtClean="0"/>
              <a:t>we ouderen of mensen die moeilijk ter been zijn </a:t>
            </a:r>
            <a:r>
              <a:rPr lang="nl-NL" sz="3200" b="1" dirty="0" smtClean="0"/>
              <a:t>op, en  </a:t>
            </a:r>
            <a:r>
              <a:rPr lang="nl-NL" sz="3200" b="1" dirty="0" smtClean="0"/>
              <a:t>vervoeren naar de </a:t>
            </a:r>
            <a:r>
              <a:rPr lang="nl-NL" sz="3200" b="1" dirty="0" smtClean="0"/>
              <a:t>locatie waar </a:t>
            </a:r>
            <a:r>
              <a:rPr lang="nl-NL" sz="3200" b="1" dirty="0" smtClean="0"/>
              <a:t>zij naar toe willen dit tegen een minimale vergoeding. </a:t>
            </a:r>
            <a:endParaRPr lang="nl-NL" sz="3200" b="1" dirty="0" smtClean="0"/>
          </a:p>
          <a:p>
            <a:endParaRPr lang="nl-NL" sz="3200" b="1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048" y="3286664"/>
            <a:ext cx="4183811" cy="262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7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653" y="0"/>
            <a:ext cx="54500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55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48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93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6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38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68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85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38" y="0"/>
            <a:ext cx="98168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07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204" y="0"/>
            <a:ext cx="98599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76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84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flora4life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mtClean="0"/>
              <a:t>Er volgen nu een paar dia”s van wat flora4life doet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0419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00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945531" y="769842"/>
            <a:ext cx="8132323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 dirty="0">
                <a:solidFill>
                  <a:srgbClr val="FF0000"/>
                </a:solidFill>
              </a:rPr>
              <a:t>Adres; Baron de </a:t>
            </a:r>
            <a:r>
              <a:rPr lang="nl-NL" sz="2800" b="1" dirty="0" err="1">
                <a:solidFill>
                  <a:srgbClr val="FF0000"/>
                </a:solidFill>
              </a:rPr>
              <a:t>Coupertinlaan</a:t>
            </a:r>
            <a:r>
              <a:rPr lang="nl-NL" sz="2800" b="1" dirty="0">
                <a:solidFill>
                  <a:srgbClr val="FF0000"/>
                </a:solidFill>
              </a:rPr>
              <a:t> 4,  1034 ZK</a:t>
            </a:r>
          </a:p>
          <a:p>
            <a:endParaRPr lang="nl-NL" sz="2800" b="1" dirty="0">
              <a:solidFill>
                <a:srgbClr val="FF0000"/>
              </a:solidFill>
            </a:endParaRPr>
          </a:p>
          <a:p>
            <a:r>
              <a:rPr lang="nl-NL" sz="2800" b="1" dirty="0">
                <a:solidFill>
                  <a:srgbClr val="FF0000"/>
                </a:solidFill>
              </a:rPr>
              <a:t>Email:   stichtingflora4life@gmail.com</a:t>
            </a:r>
          </a:p>
          <a:p>
            <a:endParaRPr lang="nl-NL" sz="2800" b="1" dirty="0">
              <a:solidFill>
                <a:srgbClr val="FF0000"/>
              </a:solidFill>
            </a:endParaRPr>
          </a:p>
          <a:p>
            <a:r>
              <a:rPr lang="nl-NL" sz="2800" b="1" dirty="0">
                <a:solidFill>
                  <a:srgbClr val="FF0000"/>
                </a:solidFill>
              </a:rPr>
              <a:t>Facebook,   </a:t>
            </a:r>
            <a:r>
              <a:rPr lang="nl-NL" sz="2800" b="1" dirty="0" smtClean="0">
                <a:solidFill>
                  <a:srgbClr val="FF0000"/>
                </a:solidFill>
              </a:rPr>
              <a:t>stichtingflora4life</a:t>
            </a:r>
          </a:p>
          <a:p>
            <a:endParaRPr lang="nl-NL" sz="2800" b="1" dirty="0">
              <a:solidFill>
                <a:srgbClr val="FF0000"/>
              </a:solidFill>
            </a:endParaRPr>
          </a:p>
          <a:p>
            <a:r>
              <a:rPr lang="nl-NL" sz="2800" b="1" dirty="0" smtClean="0">
                <a:solidFill>
                  <a:srgbClr val="FF0000"/>
                </a:solidFill>
              </a:rPr>
              <a:t>Donatie kunnen naar;</a:t>
            </a:r>
            <a:endParaRPr lang="nl-NL" sz="2800" b="1" dirty="0">
              <a:solidFill>
                <a:srgbClr val="FF0000"/>
              </a:solidFill>
            </a:endParaRPr>
          </a:p>
          <a:p>
            <a:endParaRPr lang="nl-NL" sz="2800" b="1" dirty="0">
              <a:solidFill>
                <a:srgbClr val="FF0000"/>
              </a:solidFill>
            </a:endParaRPr>
          </a:p>
          <a:p>
            <a:r>
              <a:rPr lang="nl-NL" sz="2800" b="1" dirty="0">
                <a:solidFill>
                  <a:srgbClr val="FF0000"/>
                </a:solidFill>
              </a:rPr>
              <a:t>Giro :          NL21INGB0006356634</a:t>
            </a:r>
          </a:p>
          <a:p>
            <a:endParaRPr lang="nl-NL" sz="2800" b="1" dirty="0">
              <a:solidFill>
                <a:srgbClr val="FF0000"/>
              </a:solidFill>
            </a:endParaRPr>
          </a:p>
          <a:p>
            <a:r>
              <a:rPr lang="nl-NL" sz="2800" b="1" dirty="0">
                <a:solidFill>
                  <a:srgbClr val="FF0000"/>
                </a:solidFill>
              </a:rPr>
              <a:t>KVK;           75413574</a:t>
            </a:r>
          </a:p>
          <a:p>
            <a:endParaRPr lang="nl-NL" sz="2800" b="1" dirty="0">
              <a:solidFill>
                <a:srgbClr val="FF0000"/>
              </a:solidFill>
            </a:endParaRPr>
          </a:p>
          <a:p>
            <a:r>
              <a:rPr lang="nl-NL" sz="2800" b="1" dirty="0">
                <a:solidFill>
                  <a:srgbClr val="FF0000"/>
                </a:solidFill>
              </a:rPr>
              <a:t> Tel:     Patrick:0645530556 /John; 0640892593</a:t>
            </a:r>
          </a:p>
        </p:txBody>
      </p:sp>
      <p:cxnSp>
        <p:nvCxnSpPr>
          <p:cNvPr id="4" name="Rechte verbindingslijn met pijl 3"/>
          <p:cNvCxnSpPr/>
          <p:nvPr/>
        </p:nvCxnSpPr>
        <p:spPr>
          <a:xfrm>
            <a:off x="5648325" y="3457575"/>
            <a:ext cx="0" cy="68580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267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00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20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63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226" y="0"/>
            <a:ext cx="91353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06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94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822" y="0"/>
            <a:ext cx="95323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17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64" y="0"/>
            <a:ext cx="10515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87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347" y="0"/>
            <a:ext cx="96874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06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762" y="0"/>
            <a:ext cx="9134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27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60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66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16" y="0"/>
            <a:ext cx="99548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48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9050"/>
            <a:ext cx="9144000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83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59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350" y="857250"/>
            <a:ext cx="88773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64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10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87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415" y="0"/>
            <a:ext cx="84107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69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44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97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77" y="517585"/>
            <a:ext cx="11342743" cy="592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60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52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57" y="0"/>
            <a:ext cx="97823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0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945531" y="769842"/>
            <a:ext cx="8132323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 dirty="0">
                <a:solidFill>
                  <a:srgbClr val="FF0000"/>
                </a:solidFill>
              </a:rPr>
              <a:t>Adres; Baron de </a:t>
            </a:r>
            <a:r>
              <a:rPr lang="nl-NL" sz="2800" b="1" dirty="0" err="1">
                <a:solidFill>
                  <a:srgbClr val="FF0000"/>
                </a:solidFill>
              </a:rPr>
              <a:t>Coupertinlaan</a:t>
            </a:r>
            <a:r>
              <a:rPr lang="nl-NL" sz="2800" b="1" dirty="0">
                <a:solidFill>
                  <a:srgbClr val="FF0000"/>
                </a:solidFill>
              </a:rPr>
              <a:t> 4,  1034 ZK</a:t>
            </a:r>
          </a:p>
          <a:p>
            <a:endParaRPr lang="nl-NL" sz="2800" b="1" dirty="0">
              <a:solidFill>
                <a:srgbClr val="FF0000"/>
              </a:solidFill>
            </a:endParaRPr>
          </a:p>
          <a:p>
            <a:r>
              <a:rPr lang="nl-NL" sz="2800" b="1" dirty="0">
                <a:solidFill>
                  <a:srgbClr val="FF0000"/>
                </a:solidFill>
              </a:rPr>
              <a:t>Email:   stichtingflora4life@gmail.com</a:t>
            </a:r>
          </a:p>
          <a:p>
            <a:endParaRPr lang="nl-NL" sz="2800" b="1" dirty="0">
              <a:solidFill>
                <a:srgbClr val="FF0000"/>
              </a:solidFill>
            </a:endParaRPr>
          </a:p>
          <a:p>
            <a:r>
              <a:rPr lang="nl-NL" sz="2800" b="1" dirty="0">
                <a:solidFill>
                  <a:srgbClr val="FF0000"/>
                </a:solidFill>
              </a:rPr>
              <a:t>Facebook,   </a:t>
            </a:r>
            <a:r>
              <a:rPr lang="nl-NL" sz="2800" b="1" dirty="0" smtClean="0">
                <a:solidFill>
                  <a:srgbClr val="FF0000"/>
                </a:solidFill>
              </a:rPr>
              <a:t>stichtingflora4life</a:t>
            </a:r>
          </a:p>
          <a:p>
            <a:endParaRPr lang="nl-NL" sz="2800" b="1" dirty="0">
              <a:solidFill>
                <a:srgbClr val="FF0000"/>
              </a:solidFill>
            </a:endParaRPr>
          </a:p>
          <a:p>
            <a:r>
              <a:rPr lang="nl-NL" sz="2800" b="1" dirty="0" smtClean="0">
                <a:solidFill>
                  <a:srgbClr val="FF0000"/>
                </a:solidFill>
              </a:rPr>
              <a:t>Donatie kunnen naar;</a:t>
            </a:r>
            <a:endParaRPr lang="nl-NL" sz="2800" b="1" dirty="0">
              <a:solidFill>
                <a:srgbClr val="FF0000"/>
              </a:solidFill>
            </a:endParaRPr>
          </a:p>
          <a:p>
            <a:endParaRPr lang="nl-NL" sz="2800" b="1" dirty="0">
              <a:solidFill>
                <a:srgbClr val="FF0000"/>
              </a:solidFill>
            </a:endParaRPr>
          </a:p>
          <a:p>
            <a:r>
              <a:rPr lang="nl-NL" sz="2800" b="1" dirty="0">
                <a:solidFill>
                  <a:srgbClr val="FF0000"/>
                </a:solidFill>
              </a:rPr>
              <a:t>Giro :          NL21INGB0006356634</a:t>
            </a:r>
          </a:p>
          <a:p>
            <a:endParaRPr lang="nl-NL" sz="2800" b="1" dirty="0">
              <a:solidFill>
                <a:srgbClr val="FF0000"/>
              </a:solidFill>
            </a:endParaRPr>
          </a:p>
          <a:p>
            <a:r>
              <a:rPr lang="nl-NL" sz="2800" b="1" dirty="0">
                <a:solidFill>
                  <a:srgbClr val="FF0000"/>
                </a:solidFill>
              </a:rPr>
              <a:t>KVK;           75413574</a:t>
            </a:r>
          </a:p>
          <a:p>
            <a:endParaRPr lang="nl-NL" sz="2800" b="1" dirty="0">
              <a:solidFill>
                <a:srgbClr val="FF0000"/>
              </a:solidFill>
            </a:endParaRPr>
          </a:p>
          <a:p>
            <a:r>
              <a:rPr lang="nl-NL" sz="2800" b="1" dirty="0">
                <a:solidFill>
                  <a:srgbClr val="FF0000"/>
                </a:solidFill>
              </a:rPr>
              <a:t> Tel:     Patrick:0645530556 /John; 0640892593</a:t>
            </a:r>
          </a:p>
        </p:txBody>
      </p:sp>
      <p:cxnSp>
        <p:nvCxnSpPr>
          <p:cNvPr id="4" name="Rechte verbindingslijn met pijl 3"/>
          <p:cNvCxnSpPr/>
          <p:nvPr/>
        </p:nvCxnSpPr>
        <p:spPr>
          <a:xfrm>
            <a:off x="5648325" y="3457575"/>
            <a:ext cx="0" cy="68580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39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06" y="0"/>
            <a:ext cx="97190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93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23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551" y="0"/>
            <a:ext cx="54282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95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14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709" y="0"/>
            <a:ext cx="96270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42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67519" y="-2242226"/>
            <a:ext cx="6858000" cy="11342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77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397</Words>
  <Application>Microsoft Office PowerPoint</Application>
  <PresentationFormat>Breedbeeld</PresentationFormat>
  <Paragraphs>113</Paragraphs>
  <Slides>111</Slides>
  <Notes>6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111</vt:i4>
      </vt:variant>
      <vt:variant>
        <vt:lpstr>Aangepaste voorstellingen</vt:lpstr>
      </vt:variant>
      <vt:variant>
        <vt:i4>1</vt:i4>
      </vt:variant>
    </vt:vector>
  </HeadingPairs>
  <TitlesOfParts>
    <vt:vector size="116" baseType="lpstr">
      <vt:lpstr>Arial</vt:lpstr>
      <vt:lpstr>Calibri</vt:lpstr>
      <vt:lpstr>Calibri Light</vt:lpstr>
      <vt:lpstr>Kantoorthema</vt:lpstr>
      <vt:lpstr>Flora4life </vt:lpstr>
      <vt:lpstr>PowerPoint-presentatie</vt:lpstr>
      <vt:lpstr>Flora4life</vt:lpstr>
      <vt:lpstr>PowerPoint-presentatie</vt:lpstr>
      <vt:lpstr>PowerPoint-presentatie</vt:lpstr>
      <vt:lpstr>Flora4life </vt:lpstr>
      <vt:lpstr>flora4life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Aangepaste voorstelling 1</vt:lpstr>
    </vt:vector>
  </TitlesOfParts>
  <Company>Den Spike Unattendeds © 2016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Flora4life</dc:title>
  <dc:creator>xjohn de jong</dc:creator>
  <cp:lastModifiedBy>xjohn de jong</cp:lastModifiedBy>
  <cp:revision>21</cp:revision>
  <dcterms:created xsi:type="dcterms:W3CDTF">2021-10-25T18:57:03Z</dcterms:created>
  <dcterms:modified xsi:type="dcterms:W3CDTF">2022-10-01T07:37:03Z</dcterms:modified>
</cp:coreProperties>
</file>