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"/>
  </p:notesMasterIdLst>
  <p:handoutMasterIdLst>
    <p:handoutMasterId r:id="rId5"/>
  </p:handoutMasterIdLst>
  <p:sldIdLst>
    <p:sldId id="257" r:id="rId2"/>
    <p:sldId id="261" r:id="rId3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40FC4FFE-8987-4A26-B7F4-8A516F18AD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"/>
            <a:t>Lorem ipsum dolor sit amet, consectetuer adipiscing elit. </a:t>
          </a:r>
        </a:p>
      </dgm:t>
    </dgm:pt>
    <dgm:pt modelId="{CAD7EF86-FB23-41F6-BF42-040B36DEFDB1}" type="parTrans" cxnId="{C7AD8469-3C68-4AF9-AB82-79B0043AA120}">
      <dgm:prSet/>
      <dgm:spPr/>
      <dgm:t>
        <a:bodyPr rtlCol="0"/>
        <a:lstStyle/>
        <a:p>
          <a:pPr rtl="0"/>
          <a:endParaRPr lang="en-US"/>
        </a:p>
      </dgm:t>
    </dgm:pt>
    <dgm:pt modelId="{5B62599A-5C9B-48E7-896E-EA782AC60C8B}" type="sibTrans" cxnId="{C7AD8469-3C68-4AF9-AB82-79B0043AA120}">
      <dgm:prSet/>
      <dgm:spPr/>
      <dgm:t>
        <a:bodyPr rtlCol="0"/>
        <a:lstStyle/>
        <a:p>
          <a:pPr rtl="0"/>
          <a:endParaRPr lang="en-US"/>
        </a:p>
      </dgm:t>
    </dgm:pt>
    <dgm:pt modelId="{49225C73-1633-42F1-AB3B-7CB183E5F8B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"/>
            <a:t>Nunc viverra imperdiet enim. Fusce est. Vivamus a tellus.</a:t>
          </a:r>
        </a:p>
      </dgm:t>
    </dgm:pt>
    <dgm:pt modelId="{1A0E2090-1D4F-438A-8766-B6030CE01ADD}" type="parTrans" cxnId="{A9154303-8225-4248-91DC-1B0156A35F07}">
      <dgm:prSet/>
      <dgm:spPr/>
      <dgm:t>
        <a:bodyPr rtlCol="0"/>
        <a:lstStyle/>
        <a:p>
          <a:pPr rtl="0"/>
          <a:endParaRPr lang="en-US"/>
        </a:p>
      </dgm:t>
    </dgm:pt>
    <dgm:pt modelId="{9646853A-8964-4519-A5B1-0B7D18B2983D}" type="sibTrans" cxnId="{A9154303-8225-4248-91DC-1B0156A35F07}">
      <dgm:prSet/>
      <dgm:spPr/>
      <dgm:t>
        <a:bodyPr rtlCol="0"/>
        <a:lstStyle/>
        <a:p>
          <a:pPr rtl="0"/>
          <a:endParaRPr lang="en-US"/>
        </a:p>
      </dgm:t>
    </dgm:pt>
    <dgm:pt modelId="{1C383F32-22E8-4F62-A3E0-BDC3D5F48992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"/>
            <a:t>Pellentesque habitant morbi tristique senectus et netus.</a:t>
          </a:r>
        </a:p>
      </dgm:t>
    </dgm:pt>
    <dgm:pt modelId="{A7920A2F-3244-4159-AF04-6A1D38B7B317}" type="parTrans" cxnId="{C4CCE57E-E871-46D6-BAD5-880252C95D22}">
      <dgm:prSet/>
      <dgm:spPr/>
      <dgm:t>
        <a:bodyPr rtlCol="0"/>
        <a:lstStyle/>
        <a:p>
          <a:pPr rtl="0"/>
          <a:endParaRPr lang="en-US"/>
        </a:p>
      </dgm:t>
    </dgm:pt>
    <dgm:pt modelId="{8500F72A-2C6D-4FDF-9C1D-CA691380EB0B}" type="sibTrans" cxnId="{C4CCE57E-E871-46D6-BAD5-880252C95D22}">
      <dgm:prSet/>
      <dgm:spPr/>
      <dgm:t>
        <a:bodyPr rtlCol="0"/>
        <a:lstStyle/>
        <a:p>
          <a:pPr rtl="0"/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/>
    </dgm:pt>
    <dgm:pt modelId="{7C175B98-93F4-4D7C-BB95-1514AB879CD5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/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/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616949" y="310305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004512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5606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" sz="1500" kern="1200"/>
            <a:t>Lorem ipsum dolor sit amet, consectetuer adipiscing elit. </a:t>
          </a:r>
        </a:p>
      </dsp:txBody>
      <dsp:txXfrm>
        <a:off x="35606" y="2695306"/>
        <a:ext cx="2981250" cy="720000"/>
      </dsp:txXfrm>
    </dsp:sp>
    <dsp:sp modelId="{BCD8CDD9-0C56-4401-ADB1-8B48DAB2C96F}">
      <dsp:nvSpPr>
        <dsp:cNvPr id="0" name=""/>
        <dsp:cNvSpPr/>
      </dsp:nvSpPr>
      <dsp:spPr>
        <a:xfrm>
          <a:off x="4119918" y="310305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07481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538574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" sz="1500" kern="1200"/>
            <a:t>Nunc viverra imperdiet enim. Fusce est. Vivamus a tellus.</a:t>
          </a:r>
        </a:p>
      </dsp:txBody>
      <dsp:txXfrm>
        <a:off x="3538574" y="2695306"/>
        <a:ext cx="2981250" cy="720000"/>
      </dsp:txXfrm>
    </dsp:sp>
    <dsp:sp modelId="{FF93E135-77D6-48A0-8871-9BC93D705D06}">
      <dsp:nvSpPr>
        <dsp:cNvPr id="0" name=""/>
        <dsp:cNvSpPr/>
      </dsp:nvSpPr>
      <dsp:spPr>
        <a:xfrm>
          <a:off x="7622887" y="310305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010450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041543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" sz="1500" kern="1200"/>
            <a:t>Pellentesque habitant morbi tristique senectus et netus.</a:t>
          </a:r>
        </a:p>
      </dsp:txBody>
      <dsp:txXfrm>
        <a:off x="7041543" y="2695306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B944361-3FE4-4C33-B6CC-9B626079CF4E}" type="datetime1">
              <a:rPr lang="nl-NL" smtClean="0"/>
              <a:t>21-6-2023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A0AE1CF-8C05-4DFD-8A52-BD851BD09F66}" type="datetime1">
              <a:rPr lang="nl-NL" smtClean="0"/>
              <a:t>21-6-2023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hthoe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hthoe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hthoe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echte verbindingslijn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nl" dirty="0"/>
              <a:t>Klik om de titelstijl van het model te bewerken</a:t>
            </a:r>
            <a:endParaRPr lang="en-US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7E8D7F90-5A64-4FA2-9D5B-A62D94ADDCB6}" type="datetime1">
              <a:rPr lang="nl-NL" smtClean="0"/>
              <a:t>21-6-2023</a:t>
            </a:fld>
            <a:endParaRPr lang="en-US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" dirty="0"/>
              <a:t>Klik om de titelstijl van het model te bewerken</a:t>
            </a:r>
            <a:endParaRPr lang="en-US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A81F08-EC64-4121-AF48-9EDCA01DF8AB}" type="datetime1">
              <a:rPr lang="nl-NL" smtClean="0"/>
              <a:t>21-6-2023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16570E-3C50-444E-8E64-5327E4F646DB}" type="datetime1">
              <a:rPr lang="nl-NL" smtClean="0"/>
              <a:t>21-6-2023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" dirty="0"/>
              <a:t>Klik om de titelstijl van het model te 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1AF0A5-5393-407E-B612-7484747D7A4A}" type="datetime1">
              <a:rPr lang="nl-NL" smtClean="0"/>
              <a:t>21-6-2023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hthoe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hthoe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hthoe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nl" dirty="0"/>
              <a:t>Klik om de titelstijl van het model te bewerken</a:t>
            </a:r>
            <a:endParaRPr lang="en-US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12CFE930-455A-4554-8BAE-E60BA1E3A08E}" type="datetime1">
              <a:rPr lang="nl-NL" smtClean="0"/>
              <a:t>21-6-2023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" dirty="0"/>
              <a:t>Klik om de titelstijl van het model te 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" dirty="0"/>
              <a:t>Klik om de tekststijlen van het model te bewerken</a:t>
            </a:r>
          </a:p>
          <a:p>
            <a:pPr lvl="1" rtl="0"/>
            <a:r>
              <a:rPr lang="nl" dirty="0"/>
              <a:t>Tweede niveau</a:t>
            </a:r>
          </a:p>
          <a:p>
            <a:pPr lvl="2" rtl="0"/>
            <a:r>
              <a:rPr lang="nl" dirty="0"/>
              <a:t>Derde niveau</a:t>
            </a:r>
          </a:p>
          <a:p>
            <a:pPr lvl="3" rtl="0"/>
            <a:r>
              <a:rPr lang="nl" dirty="0"/>
              <a:t>Vierde niveau</a:t>
            </a:r>
          </a:p>
          <a:p>
            <a:pPr lvl="4" rtl="0"/>
            <a:r>
              <a:rPr lang="nl" dirty="0"/>
              <a:t>Vijfde niveau</a:t>
            </a:r>
            <a:endParaRPr lang="en-US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" dirty="0"/>
              <a:t>Klik om de tekststijlen van het model te bewerken</a:t>
            </a:r>
          </a:p>
          <a:p>
            <a:pPr lvl="1" rtl="0"/>
            <a:r>
              <a:rPr lang="nl" dirty="0"/>
              <a:t>Tweede niveau</a:t>
            </a:r>
          </a:p>
          <a:p>
            <a:pPr lvl="2" rtl="0"/>
            <a:r>
              <a:rPr lang="nl" dirty="0"/>
              <a:t>Derde niveau</a:t>
            </a:r>
          </a:p>
          <a:p>
            <a:pPr lvl="3" rtl="0"/>
            <a:r>
              <a:rPr lang="nl" dirty="0"/>
              <a:t>Vierde niveau</a:t>
            </a:r>
          </a:p>
          <a:p>
            <a:pPr lvl="4" rtl="0"/>
            <a:r>
              <a:rPr lang="nl" dirty="0"/>
              <a:t>Vijfde niveau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AB4578-2772-4D6F-AB69-EBA36BD98E2A}" type="datetime1">
              <a:rPr lang="nl-NL" smtClean="0"/>
              <a:t>21-6-2023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" dirty="0"/>
              <a:t>Klik om de titelstijl van het model te 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" dirty="0"/>
              <a:t>Klik om de tekststijlen van het model te bewerken</a:t>
            </a:r>
          </a:p>
          <a:p>
            <a:pPr lvl="1" rtl="0"/>
            <a:r>
              <a:rPr lang="nl" dirty="0"/>
              <a:t>Tweede niveau</a:t>
            </a:r>
          </a:p>
          <a:p>
            <a:pPr lvl="2" rtl="0"/>
            <a:r>
              <a:rPr lang="nl" dirty="0"/>
              <a:t>Derde niveau</a:t>
            </a:r>
          </a:p>
          <a:p>
            <a:pPr lvl="3" rtl="0"/>
            <a:r>
              <a:rPr lang="nl" dirty="0"/>
              <a:t>Vierde niveau</a:t>
            </a:r>
          </a:p>
          <a:p>
            <a:pPr lvl="4" rtl="0"/>
            <a:r>
              <a:rPr lang="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" dirty="0"/>
              <a:t>Klik om de tekststijlen van het model te bewerken</a:t>
            </a:r>
          </a:p>
          <a:p>
            <a:pPr lvl="1" rtl="0"/>
            <a:r>
              <a:rPr lang="nl" dirty="0"/>
              <a:t>Tweede niveau</a:t>
            </a:r>
          </a:p>
          <a:p>
            <a:pPr lvl="2" rtl="0"/>
            <a:r>
              <a:rPr lang="nl" dirty="0"/>
              <a:t>Derde niveau</a:t>
            </a:r>
          </a:p>
          <a:p>
            <a:pPr lvl="3" rtl="0"/>
            <a:r>
              <a:rPr lang="nl" dirty="0"/>
              <a:t>Vierde niveau</a:t>
            </a:r>
          </a:p>
          <a:p>
            <a:pPr lvl="4" rtl="0"/>
            <a:r>
              <a:rPr lang="nl" dirty="0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B7FAD-52F1-403C-A7EF-F72DBED65EB2}" type="datetime1">
              <a:rPr lang="nl-NL" smtClean="0"/>
              <a:t>21-6-2023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" dirty="0"/>
              <a:t>Klik om de titelstijl van het model te bewerken</a:t>
            </a:r>
            <a:endParaRPr lang="en-US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24FFE0-7434-490F-BFB9-9A01DE45589B}" type="datetime1">
              <a:rPr lang="nl-NL" smtClean="0"/>
              <a:t>21-6-2023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091C7F-7718-4B53-84BD-A82374B0B289}" type="datetime1">
              <a:rPr lang="nl-NL" smtClean="0"/>
              <a:t>21-6-2023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37918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E584BC79-DC11-4B4D-9F88-DDD3EBEE1A6F}" type="datetime1">
              <a:rPr lang="nl-NL" smtClean="0"/>
              <a:t>21-6-2023</a:t>
            </a:fld>
            <a:endParaRPr lang="en-US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" dirty="0"/>
              <a:t>Klik op pictogram om afbeelding toe te voegen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25CE456B-66D4-4D88-B86C-4508AD5792B2}" type="datetime1">
              <a:rPr lang="nl-NL" smtClean="0"/>
              <a:t>21-6-2023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hthoe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hthoe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hthoe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" dirty="0"/>
              <a:t>Klik om de titelstijl van het model te 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"/>
              <a:t>Klik om de tekststijlen van het model te bewerken</a:t>
            </a:r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F8DAEB1-1903-4E6C-979A-2E37F8642850}" type="datetime1">
              <a:rPr lang="nl-NL" smtClean="0"/>
              <a:t>21-6-2023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Een close-up van een logo&#10;&#10;Beschrijving automatisch gegenereerd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chthoek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hthoek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nl" sz="4400" dirty="0">
                <a:solidFill>
                  <a:schemeClr val="tx1"/>
                </a:solidFill>
              </a:rPr>
              <a:t>Title Lorem Ipsum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nl">
                <a:solidFill>
                  <a:schemeClr val="tx1"/>
                </a:solidFill>
              </a:rPr>
              <a:t>Sit Dolor Amet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757732-B128-2E0D-BA47-644A43EC3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5" y="42626"/>
            <a:ext cx="2980268" cy="22352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5AE2B5E-8B8D-30EE-CCD7-E291B20FC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12" y="2024736"/>
            <a:ext cx="3747435" cy="281057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012F264-31B3-D544-41C8-8A6F09FEE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5" y="4555644"/>
            <a:ext cx="2980269" cy="223520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52159E5-645B-61AD-3A97-A5AD843C2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5" y="2302128"/>
            <a:ext cx="2980270" cy="223520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B9A4FA18-C05C-50F9-3997-1660CB955578}"/>
              </a:ext>
            </a:extLst>
          </p:cNvPr>
          <p:cNvSpPr txBox="1"/>
          <p:nvPr/>
        </p:nvSpPr>
        <p:spPr>
          <a:xfrm>
            <a:off x="4851133" y="770021"/>
            <a:ext cx="616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Comfortabel, eigentijds, van alle gemakken voorzien!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67B5BD7D-8274-1D0E-02D8-7AFECF4AA93F}"/>
              </a:ext>
            </a:extLst>
          </p:cNvPr>
          <p:cNvSpPr/>
          <p:nvPr/>
        </p:nvSpPr>
        <p:spPr>
          <a:xfrm>
            <a:off x="6805061" y="3542097"/>
            <a:ext cx="1405288" cy="6108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2D622C7-FE5A-B359-89F8-62B8DB4D4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72" y="5107751"/>
            <a:ext cx="2255955" cy="169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rtlCol="0">
            <a:normAutofit/>
          </a:bodyPr>
          <a:lstStyle/>
          <a:p>
            <a:pPr algn="ctr" rtl="0"/>
            <a:r>
              <a:rPr lang="nl"/>
              <a:t>Title Lorem Ipsum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536157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19_TF78438558" id="{5D860BCF-E933-4921-9607-DF8320786C70}" vid="{37989AE5-D40C-4D36-A9F1-4057D19A04A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{07968045-A7D3-4530-979E-4D235189111E}tf78438558_win32</Template>
  <TotalTime>8</TotalTime>
  <Words>48</Words>
  <Application>Microsoft Office PowerPoint</Application>
  <PresentationFormat>Breedbeeld</PresentationFormat>
  <Paragraphs>7</Paragraphs>
  <Slides>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Calibri</vt:lpstr>
      <vt:lpstr>Century Gothic</vt:lpstr>
      <vt:lpstr>Garamond</vt:lpstr>
      <vt:lpstr>SavonVTI</vt:lpstr>
      <vt:lpstr>Title Lorem Ipsum</vt:lpstr>
      <vt:lpstr>Title Lorem Ipsum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Desiree Winters</dc:creator>
  <cp:lastModifiedBy>Desiree Winters</cp:lastModifiedBy>
  <cp:revision>1</cp:revision>
  <dcterms:created xsi:type="dcterms:W3CDTF">2023-06-21T09:04:18Z</dcterms:created>
  <dcterms:modified xsi:type="dcterms:W3CDTF">2023-06-21T09:13:10Z</dcterms:modified>
</cp:coreProperties>
</file>