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64" r:id="rId4"/>
    <p:sldId id="265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66FF66"/>
    <a:srgbClr val="7FA8D9"/>
    <a:srgbClr val="EE4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136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CBB8E-3A8C-4B03-89D5-24F8D33BEDDD}" type="datetimeFigureOut">
              <a:rPr lang="fr-FR" smtClean="0"/>
              <a:t>15/02/2023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40B5D-3AD1-4791-91F2-9569932C51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8157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CBB8E-3A8C-4B03-89D5-24F8D33BEDDD}" type="datetimeFigureOut">
              <a:rPr lang="fr-FR" smtClean="0"/>
              <a:t>15/02/2023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40B5D-3AD1-4791-91F2-9569932C51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8254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CBB8E-3A8C-4B03-89D5-24F8D33BEDDD}" type="datetimeFigureOut">
              <a:rPr lang="fr-FR" smtClean="0"/>
              <a:t>15/02/2023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40B5D-3AD1-4791-91F2-9569932C51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5105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CBB8E-3A8C-4B03-89D5-24F8D33BEDDD}" type="datetimeFigureOut">
              <a:rPr lang="fr-FR" smtClean="0"/>
              <a:t>15/02/2023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40B5D-3AD1-4791-91F2-9569932C51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5204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CBB8E-3A8C-4B03-89D5-24F8D33BEDDD}" type="datetimeFigureOut">
              <a:rPr lang="fr-FR" smtClean="0"/>
              <a:t>15/02/2023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40B5D-3AD1-4791-91F2-9569932C51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6006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CBB8E-3A8C-4B03-89D5-24F8D33BEDDD}" type="datetimeFigureOut">
              <a:rPr lang="fr-FR" smtClean="0"/>
              <a:t>15/02/2023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40B5D-3AD1-4791-91F2-9569932C51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8770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CBB8E-3A8C-4B03-89D5-24F8D33BEDDD}" type="datetimeFigureOut">
              <a:rPr lang="fr-FR" smtClean="0"/>
              <a:t>15/02/2023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40B5D-3AD1-4791-91F2-9569932C51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248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CBB8E-3A8C-4B03-89D5-24F8D33BEDDD}" type="datetimeFigureOut">
              <a:rPr lang="fr-FR" smtClean="0"/>
              <a:t>15/02/2023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40B5D-3AD1-4791-91F2-9569932C51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5575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CBB8E-3A8C-4B03-89D5-24F8D33BEDDD}" type="datetimeFigureOut">
              <a:rPr lang="fr-FR" smtClean="0"/>
              <a:t>15/02/2023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40B5D-3AD1-4791-91F2-9569932C51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4417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CBB8E-3A8C-4B03-89D5-24F8D33BEDDD}" type="datetimeFigureOut">
              <a:rPr lang="fr-FR" smtClean="0"/>
              <a:t>15/02/2023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40B5D-3AD1-4791-91F2-9569932C51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72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CBB8E-3A8C-4B03-89D5-24F8D33BEDDD}" type="datetimeFigureOut">
              <a:rPr lang="fr-FR" smtClean="0"/>
              <a:t>15/02/2023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40B5D-3AD1-4791-91F2-9569932C51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2802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CBB8E-3A8C-4B03-89D5-24F8D33BEDDD}" type="datetimeFigureOut">
              <a:rPr lang="fr-FR" smtClean="0"/>
              <a:t>15/02/2023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40B5D-3AD1-4791-91F2-9569932C51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7095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142254B-41D7-4FC3-8A48-19D0FEC88A62}"/>
              </a:ext>
            </a:extLst>
          </p:cNvPr>
          <p:cNvSpPr txBox="1"/>
          <p:nvPr/>
        </p:nvSpPr>
        <p:spPr>
          <a:xfrm>
            <a:off x="175413" y="172322"/>
            <a:ext cx="3612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/>
              <a:t>Proposition n°3 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F8D9245E-7DE3-4996-807F-94267F84256C}"/>
              </a:ext>
            </a:extLst>
          </p:cNvPr>
          <p:cNvGrpSpPr/>
          <p:nvPr/>
        </p:nvGrpSpPr>
        <p:grpSpPr>
          <a:xfrm>
            <a:off x="-846460" y="2179265"/>
            <a:ext cx="7949373" cy="3428384"/>
            <a:chOff x="-846460" y="2179265"/>
            <a:chExt cx="7949373" cy="3428384"/>
          </a:xfrm>
        </p:grpSpPr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1A40C31-0498-4414-98DB-AEDE8B28728A}"/>
                </a:ext>
              </a:extLst>
            </p:cNvPr>
            <p:cNvSpPr txBox="1"/>
            <p:nvPr/>
          </p:nvSpPr>
          <p:spPr>
            <a:xfrm rot="20939662">
              <a:off x="-846460" y="3976433"/>
              <a:ext cx="7949373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EF2D31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Chiller" panose="04020404031007020602" pitchFamily="82" charset="0"/>
                </a:rPr>
                <a:t>EN DANGER</a:t>
              </a:r>
            </a:p>
          </p:txBody>
        </p:sp>
        <p:pic>
          <p:nvPicPr>
            <p:cNvPr id="1026" name="Picture 2" descr="Institut de radioprotection et de sûreté nucléaire — Wikipédia">
              <a:extLst>
                <a:ext uri="{FF2B5EF4-FFF2-40B4-BE49-F238E27FC236}">
                  <a16:creationId xmlns:a16="http://schemas.microsoft.com/office/drawing/2014/main" id="{56AEB8AA-C785-4051-85FD-C383D2F682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144" y="2179265"/>
              <a:ext cx="3969760" cy="1794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3864458A-7425-4513-991C-29A5E3A7A545}"/>
              </a:ext>
            </a:extLst>
          </p:cNvPr>
          <p:cNvCxnSpPr/>
          <p:nvPr/>
        </p:nvCxnSpPr>
        <p:spPr>
          <a:xfrm>
            <a:off x="6027576" y="0"/>
            <a:ext cx="68424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310B3699-C699-49A7-BF71-80886EF07DA8}"/>
              </a:ext>
            </a:extLst>
          </p:cNvPr>
          <p:cNvSpPr txBox="1"/>
          <p:nvPr/>
        </p:nvSpPr>
        <p:spPr>
          <a:xfrm>
            <a:off x="2446350" y="991870"/>
            <a:ext cx="849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Devant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D8F2C75-8F07-4BDB-AFBA-78A6EFBD2FBD}"/>
              </a:ext>
            </a:extLst>
          </p:cNvPr>
          <p:cNvSpPr txBox="1"/>
          <p:nvPr/>
        </p:nvSpPr>
        <p:spPr>
          <a:xfrm>
            <a:off x="8801878" y="912899"/>
            <a:ext cx="125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Dans le dos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3F78775-2F60-4E6A-BBBD-44265BA46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4346" y="1540863"/>
            <a:ext cx="5264758" cy="377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512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40DE8F8-6A2E-4B6E-AECC-B706B198E774}"/>
              </a:ext>
            </a:extLst>
          </p:cNvPr>
          <p:cNvSpPr/>
          <p:nvPr/>
        </p:nvSpPr>
        <p:spPr>
          <a:xfrm>
            <a:off x="2124364" y="1806222"/>
            <a:ext cx="5523345" cy="3155130"/>
          </a:xfrm>
          <a:prstGeom prst="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941F43BC-A243-44B8-AF94-FBDB160FF305}"/>
              </a:ext>
            </a:extLst>
          </p:cNvPr>
          <p:cNvGrpSpPr/>
          <p:nvPr/>
        </p:nvGrpSpPr>
        <p:grpSpPr>
          <a:xfrm>
            <a:off x="3311594" y="1479784"/>
            <a:ext cx="3186513" cy="3481568"/>
            <a:chOff x="6362704" y="1358486"/>
            <a:chExt cx="3186513" cy="3481568"/>
          </a:xfrm>
        </p:grpSpPr>
        <p:sp>
          <p:nvSpPr>
            <p:cNvPr id="8" name="Cœur 7">
              <a:extLst>
                <a:ext uri="{FF2B5EF4-FFF2-40B4-BE49-F238E27FC236}">
                  <a16:creationId xmlns:a16="http://schemas.microsoft.com/office/drawing/2014/main" id="{B98F747D-50FE-4F04-A30E-24690C2FC2EB}"/>
                </a:ext>
              </a:extLst>
            </p:cNvPr>
            <p:cNvSpPr/>
            <p:nvPr/>
          </p:nvSpPr>
          <p:spPr>
            <a:xfrm>
              <a:off x="7781730" y="1931437"/>
              <a:ext cx="1567543" cy="1371600"/>
            </a:xfrm>
            <a:prstGeom prst="heart">
              <a:avLst/>
            </a:prstGeom>
            <a:solidFill>
              <a:srgbClr val="EE4757"/>
            </a:solidFill>
            <a:ln>
              <a:solidFill>
                <a:srgbClr val="7FA8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EE4757"/>
                </a:solidFill>
              </a:endParaRP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94AED3F0-EE66-446D-A827-818FD8755663}"/>
                </a:ext>
              </a:extLst>
            </p:cNvPr>
            <p:cNvSpPr txBox="1"/>
            <p:nvPr/>
          </p:nvSpPr>
          <p:spPr>
            <a:xfrm>
              <a:off x="6465344" y="1358486"/>
              <a:ext cx="1316386" cy="24006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5000" b="1" dirty="0">
                  <a:solidFill>
                    <a:srgbClr val="7FA8D9"/>
                  </a:solidFill>
                </a:rPr>
                <a:t>J’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D41BAD0D-D7C6-46CD-98D4-03072F289927}"/>
                </a:ext>
              </a:extLst>
            </p:cNvPr>
            <p:cNvSpPr txBox="1"/>
            <p:nvPr/>
          </p:nvSpPr>
          <p:spPr>
            <a:xfrm>
              <a:off x="6362704" y="2901062"/>
              <a:ext cx="3186513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0" b="1" dirty="0">
                  <a:solidFill>
                    <a:srgbClr val="7FA8D9"/>
                  </a:solidFill>
                </a:rPr>
                <a:t>IRSN</a:t>
              </a:r>
            </a:p>
          </p:txBody>
        </p:sp>
      </p:grpSp>
      <p:sp>
        <p:nvSpPr>
          <p:cNvPr id="13" name="ZoneTexte 12">
            <a:extLst>
              <a:ext uri="{FF2B5EF4-FFF2-40B4-BE49-F238E27FC236}">
                <a16:creationId xmlns:a16="http://schemas.microsoft.com/office/drawing/2014/main" id="{273BA18A-F96B-4AE9-B2FF-C2844F2F18FF}"/>
              </a:ext>
            </a:extLst>
          </p:cNvPr>
          <p:cNvSpPr txBox="1"/>
          <p:nvPr/>
        </p:nvSpPr>
        <p:spPr>
          <a:xfrm>
            <a:off x="504779" y="316064"/>
            <a:ext cx="4528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Pour le brassard : couleur du fond vert pomme</a:t>
            </a:r>
          </a:p>
        </p:txBody>
      </p:sp>
    </p:spTree>
    <p:extLst>
      <p:ext uri="{BB962C8B-B14F-4D97-AF65-F5344CB8AC3E}">
        <p14:creationId xmlns:p14="http://schemas.microsoft.com/office/powerpoint/2010/main" val="187825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40C07BE5-84FC-481E-BEE0-84D7194F6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5998" y="868488"/>
            <a:ext cx="5957551" cy="4877051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273BA18A-F96B-4AE9-B2FF-C2844F2F18FF}"/>
              </a:ext>
            </a:extLst>
          </p:cNvPr>
          <p:cNvSpPr txBox="1"/>
          <p:nvPr/>
        </p:nvSpPr>
        <p:spPr>
          <a:xfrm>
            <a:off x="521744" y="427370"/>
            <a:ext cx="235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Aperçu proposition n°1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11BAF3A-42D5-46CD-8F44-E4D011C7AD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87" y="966263"/>
            <a:ext cx="5718679" cy="4681502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824AD353-2542-4077-8AA5-87C0127FE1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949" r="16674" b="18207"/>
          <a:stretch/>
        </p:blipFill>
        <p:spPr>
          <a:xfrm>
            <a:off x="2225964" y="2265219"/>
            <a:ext cx="2272365" cy="148474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FAD2344-44B2-4E8B-9CF9-2E7F46524C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1413" y="1899823"/>
            <a:ext cx="2579405" cy="185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027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EB040C1B-12FF-4F55-9676-5A1C877DC3A5}"/>
              </a:ext>
            </a:extLst>
          </p:cNvPr>
          <p:cNvGrpSpPr/>
          <p:nvPr/>
        </p:nvGrpSpPr>
        <p:grpSpPr>
          <a:xfrm>
            <a:off x="1909073" y="239769"/>
            <a:ext cx="8424185" cy="6258442"/>
            <a:chOff x="2011710" y="239769"/>
            <a:chExt cx="8424185" cy="6258442"/>
          </a:xfrm>
        </p:grpSpPr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60D2D868-EFB2-4812-BAE1-DDB27990BB6D}"/>
                </a:ext>
              </a:extLst>
            </p:cNvPr>
            <p:cNvGrpSpPr/>
            <p:nvPr/>
          </p:nvGrpSpPr>
          <p:grpSpPr>
            <a:xfrm>
              <a:off x="3370245" y="932828"/>
              <a:ext cx="5656783" cy="5565383"/>
              <a:chOff x="2749606" y="685636"/>
              <a:chExt cx="6315718" cy="6303665"/>
            </a:xfrm>
          </p:grpSpPr>
          <p:pic>
            <p:nvPicPr>
              <p:cNvPr id="17" name="Image 16">
                <a:extLst>
                  <a:ext uri="{FF2B5EF4-FFF2-40B4-BE49-F238E27FC236}">
                    <a16:creationId xmlns:a16="http://schemas.microsoft.com/office/drawing/2014/main" id="{F272E5DA-A224-4CE0-9DD8-6071017CB7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749606" y="685636"/>
                <a:ext cx="6315718" cy="6303665"/>
              </a:xfrm>
              <a:prstGeom prst="rect">
                <a:avLst/>
              </a:prstGeom>
            </p:spPr>
          </p:pic>
          <p:pic>
            <p:nvPicPr>
              <p:cNvPr id="6" name="Picture 2" descr="Institut de radioprotection et de sûreté nucléaire — Wikipédia">
                <a:extLst>
                  <a:ext uri="{FF2B5EF4-FFF2-40B4-BE49-F238E27FC236}">
                    <a16:creationId xmlns:a16="http://schemas.microsoft.com/office/drawing/2014/main" id="{9ECD0821-B519-434D-B7E5-2205AF3D4F7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-697" b="35252"/>
              <a:stretch/>
            </p:blipFill>
            <p:spPr bwMode="auto">
              <a:xfrm>
                <a:off x="4964300" y="3555124"/>
                <a:ext cx="1942527" cy="5646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DC39C751-BC65-4D40-AAC8-FE0318244172}"/>
                </a:ext>
              </a:extLst>
            </p:cNvPr>
            <p:cNvSpPr txBox="1"/>
            <p:nvPr/>
          </p:nvSpPr>
          <p:spPr>
            <a:xfrm>
              <a:off x="2011710" y="239769"/>
              <a:ext cx="8424185" cy="1169551"/>
            </a:xfrm>
            <a:prstGeom prst="rect">
              <a:avLst/>
            </a:prstGeom>
            <a:noFill/>
            <a:ln w="127000">
              <a:solidFill>
                <a:srgbClr val="EE4757"/>
              </a:solidFill>
              <a:prstDash val="lg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000" b="1" dirty="0">
                  <a:solidFill>
                    <a:srgbClr val="EE4757"/>
                  </a:solidFill>
                  <a:latin typeface="Bernard MT Condensed" panose="02050806060905020404" pitchFamily="18" charset="0"/>
                  <a:cs typeface="72 Condensed" panose="020B0506030000000003" pitchFamily="34" charset="0"/>
                </a:rPr>
                <a:t>NON au démantèlement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060806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BF019BA3BE844A8805086771431098" ma:contentTypeVersion="2" ma:contentTypeDescription="Crée un document." ma:contentTypeScope="" ma:versionID="8e83f6e530bbd066c1876c252b2fc99b">
  <xsd:schema xmlns:xsd="http://www.w3.org/2001/XMLSchema" xmlns:xs="http://www.w3.org/2001/XMLSchema" xmlns:p="http://schemas.microsoft.com/office/2006/metadata/properties" xmlns:ns2="7625e631-cd40-4bb5-8abf-34b46cf9d830" targetNamespace="http://schemas.microsoft.com/office/2006/metadata/properties" ma:root="true" ma:fieldsID="3ba5df9b51559c6ff74a873bb1129355" ns2:_="">
    <xsd:import namespace="7625e631-cd40-4bb5-8abf-34b46cf9d83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25e631-cd40-4bb5-8abf-34b46cf9d83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2A356F0-24D4-42A1-9DCA-BEC9ADA6556E}"/>
</file>

<file path=customXml/itemProps2.xml><?xml version="1.0" encoding="utf-8"?>
<ds:datastoreItem xmlns:ds="http://schemas.openxmlformats.org/officeDocument/2006/customXml" ds:itemID="{553D6F7C-4A97-4CC0-A119-FE9F2F92B99C}"/>
</file>

<file path=customXml/itemProps3.xml><?xml version="1.0" encoding="utf-8"?>
<ds:datastoreItem xmlns:ds="http://schemas.openxmlformats.org/officeDocument/2006/customXml" ds:itemID="{43F9D309-E072-4CE8-8E10-50BBDB923616}"/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30</Words>
  <Application>Microsoft Office PowerPoint</Application>
  <PresentationFormat>Grand écran</PresentationFormat>
  <Paragraphs>9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0" baseType="lpstr">
      <vt:lpstr>Arial</vt:lpstr>
      <vt:lpstr>Bernard MT Condensed</vt:lpstr>
      <vt:lpstr>Calibri</vt:lpstr>
      <vt:lpstr>Calibri Light</vt:lpstr>
      <vt:lpstr>Chiller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>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LEXTRAIT Nathalie</dc:creator>
  <cp:lastModifiedBy>TAURINES Tatiana</cp:lastModifiedBy>
  <cp:revision>26</cp:revision>
  <dcterms:created xsi:type="dcterms:W3CDTF">2023-02-13T15:10:27Z</dcterms:created>
  <dcterms:modified xsi:type="dcterms:W3CDTF">2023-02-15T13:03:43Z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0x01010072BF019BA3BE844A8805086771431098</vt:lpwstr>
  </property>
</Properties>
</file>