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6"/>
  </p:notesMasterIdLst>
  <p:sldIdLst>
    <p:sldId id="258" r:id="rId2"/>
    <p:sldId id="259" r:id="rId3"/>
    <p:sldId id="262" r:id="rId4"/>
    <p:sldId id="260" r:id="rId5"/>
  </p:sldIdLst>
  <p:sldSz cx="10691813" cy="7559675"/>
  <p:notesSz cx="6858000" cy="9144000"/>
  <p:defaultTextStyle>
    <a:defPPr>
      <a:defRPr lang="fr-FR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88"/>
    <a:srgbClr val="E00D17"/>
    <a:srgbClr val="243572"/>
    <a:srgbClr val="263373"/>
    <a:srgbClr val="EF7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39"/>
  </p:normalViewPr>
  <p:slideViewPr>
    <p:cSldViewPr snapToGrid="0" snapToObjects="1">
      <p:cViewPr varScale="1">
        <p:scale>
          <a:sx n="150" d="100"/>
          <a:sy n="150" d="100"/>
        </p:scale>
        <p:origin x="124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23659-D46A-2049-966A-C34F9F870E28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6AB39-CBD7-3A42-AEFE-4D7294793F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36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3BA4292-F07D-7F47-BA64-21EC932B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914979"/>
            <a:ext cx="9007868" cy="1310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>
                <a:solidFill>
                  <a:srgbClr val="243572"/>
                </a:solidFill>
                <a:latin typeface="Marianne" panose="020000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202A14-0582-0C4B-BBBB-EB4583AA2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" r="24761" b="37051"/>
          <a:stretch/>
        </p:blipFill>
        <p:spPr>
          <a:xfrm>
            <a:off x="6365118" y="4290275"/>
            <a:ext cx="4326695" cy="3269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5D35C77-558A-3B4A-934A-A90E8E98CF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434" b="83721"/>
          <a:stretch/>
        </p:blipFill>
        <p:spPr>
          <a:xfrm rot="10800000">
            <a:off x="-1" y="-4"/>
            <a:ext cx="4303383" cy="7064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38A87D-5B7C-8748-9589-917C217D7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5610"/>
          <a:stretch/>
        </p:blipFill>
        <p:spPr>
          <a:xfrm>
            <a:off x="4967785" y="6130657"/>
            <a:ext cx="3271731" cy="14290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34D427-18B1-FE4E-9A64-BA5AE6C8A8C6}"/>
              </a:ext>
            </a:extLst>
          </p:cNvPr>
          <p:cNvSpPr/>
          <p:nvPr userDrawn="1"/>
        </p:nvSpPr>
        <p:spPr>
          <a:xfrm>
            <a:off x="0" y="-3"/>
            <a:ext cx="10691813" cy="72000"/>
          </a:xfrm>
          <a:prstGeom prst="rect">
            <a:avLst/>
          </a:prstGeom>
          <a:solidFill>
            <a:srgbClr val="243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4AC3E2-B4E1-6E4D-BD46-4D13AFABA15D}"/>
              </a:ext>
            </a:extLst>
          </p:cNvPr>
          <p:cNvSpPr/>
          <p:nvPr userDrawn="1"/>
        </p:nvSpPr>
        <p:spPr>
          <a:xfrm>
            <a:off x="3872964" y="2049116"/>
            <a:ext cx="793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0" dirty="0">
                <a:solidFill>
                  <a:srgbClr val="243572"/>
                </a:solidFill>
                <a:effectLst/>
                <a:latin typeface="Marianne" panose="02000000000000000000" pitchFamily="2" charset="0"/>
              </a:rPr>
              <a:t>avec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E97E9D2-6FCC-234F-B2BF-152E6E346F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84322" y="1439171"/>
            <a:ext cx="3064639" cy="1620000"/>
          </a:xfrm>
          <a:prstGeom prst="rect">
            <a:avLst/>
          </a:prstGeom>
        </p:spPr>
      </p:pic>
      <p:sp>
        <p:nvSpPr>
          <p:cNvPr id="29" name="Espace réservé pour une image  27">
            <a:extLst>
              <a:ext uri="{FF2B5EF4-FFF2-40B4-BE49-F238E27FC236}">
                <a16:creationId xmlns:a16="http://schemas.microsoft.com/office/drawing/2014/main" id="{71ED68E6-8470-3043-9DE9-37A31328E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799" y="1439171"/>
            <a:ext cx="3312341" cy="1570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Marianne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32" name="Espace réservé du pied de page 3">
            <a:extLst>
              <a:ext uri="{FF2B5EF4-FFF2-40B4-BE49-F238E27FC236}">
                <a16:creationId xmlns:a16="http://schemas.microsoft.com/office/drawing/2014/main" id="{89313746-4326-2B41-8353-7B66F4834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589" y="6884334"/>
            <a:ext cx="3969226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b="1" dirty="0" err="1"/>
              <a:t>france</a:t>
            </a:r>
            <a:r>
              <a:rPr lang="fr-FR" b="1" dirty="0" err="1">
                <a:solidFill>
                  <a:srgbClr val="E00D17"/>
                </a:solidFill>
              </a:rPr>
              <a:t>-renov</a:t>
            </a:r>
            <a:r>
              <a:rPr lang="fr-FR" dirty="0" err="1">
                <a:solidFill>
                  <a:srgbClr val="7D7D88"/>
                </a:solidFill>
                <a:latin typeface="Marianne Light" panose="02000000000000000000" pitchFamily="2" charset="0"/>
              </a:rPr>
              <a:t>.gouv.fr</a:t>
            </a:r>
            <a:endParaRPr lang="fr-FR" dirty="0">
              <a:solidFill>
                <a:srgbClr val="7D7D88"/>
              </a:solidFill>
              <a:latin typeface="Marianne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55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  <p15:guide id="3" pos="2052" userDrawn="1">
          <p15:clr>
            <a:srgbClr val="FBAE40"/>
          </p15:clr>
        </p15:guide>
        <p15:guide id="5" pos="1893" userDrawn="1">
          <p15:clr>
            <a:srgbClr val="FBAE40"/>
          </p15:clr>
        </p15:guide>
        <p15:guide id="6" pos="1553" userDrawn="1">
          <p15:clr>
            <a:srgbClr val="FBAE40"/>
          </p15:clr>
        </p15:guide>
        <p15:guide id="7" pos="1394" userDrawn="1">
          <p15:clr>
            <a:srgbClr val="FBAE40"/>
          </p15:clr>
        </p15:guide>
        <p15:guide id="8" pos="192" userDrawn="1">
          <p15:clr>
            <a:srgbClr val="FBAE40"/>
          </p15:clr>
        </p15:guide>
        <p15:guide id="9" orient="horz" pos="4536" userDrawn="1">
          <p15:clr>
            <a:srgbClr val="FBAE40"/>
          </p15:clr>
        </p15:guide>
        <p15:guide id="10" orient="horz" pos="22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QU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83F70E-6DF2-9048-AD13-CF8B97349698}"/>
              </a:ext>
            </a:extLst>
          </p:cNvPr>
          <p:cNvSpPr/>
          <p:nvPr userDrawn="1"/>
        </p:nvSpPr>
        <p:spPr>
          <a:xfrm>
            <a:off x="0" y="-3"/>
            <a:ext cx="10691813" cy="72000"/>
          </a:xfrm>
          <a:prstGeom prst="rect">
            <a:avLst/>
          </a:prstGeom>
          <a:solidFill>
            <a:srgbClr val="243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25454BD5-026C-1C45-A2B7-9ED2CE1AA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296" y="3547380"/>
            <a:ext cx="10066781" cy="34925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E00D17"/>
              </a:buClr>
              <a:buFont typeface="Arial" panose="020B0604020202020204" pitchFamily="34" charset="0"/>
              <a:buChar char="•"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1pPr>
            <a:lvl2pPr marL="503971" indent="0">
              <a:buNone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2pPr>
            <a:lvl3pPr marL="1007943" indent="0">
              <a:buNone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3pPr>
            <a:lvl4pPr marL="1511914" indent="0">
              <a:buNone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4pPr>
            <a:lvl5pPr marL="2015886" indent="0">
              <a:buNone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466FB3D3-81A8-B549-A069-013E38A75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589" y="6884334"/>
            <a:ext cx="3969226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b="1" dirty="0" err="1"/>
              <a:t>france</a:t>
            </a:r>
            <a:r>
              <a:rPr lang="fr-FR" b="1" dirty="0" err="1">
                <a:solidFill>
                  <a:srgbClr val="E00D17"/>
                </a:solidFill>
              </a:rPr>
              <a:t>-renov</a:t>
            </a:r>
            <a:r>
              <a:rPr lang="fr-FR" dirty="0" err="1">
                <a:solidFill>
                  <a:srgbClr val="7D7D88"/>
                </a:solidFill>
                <a:latin typeface="Marianne Light" panose="02000000000000000000" pitchFamily="2" charset="0"/>
              </a:rPr>
              <a:t>.gouv.fr</a:t>
            </a:r>
            <a:endParaRPr lang="fr-FR" dirty="0">
              <a:solidFill>
                <a:srgbClr val="7D7D88"/>
              </a:solidFill>
              <a:latin typeface="Marianne Light" panose="02000000000000000000" pitchFamily="2" charset="0"/>
            </a:endParaRP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0AADE6A4-CF33-E649-A09D-DC33068323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646" y="829258"/>
            <a:ext cx="1938842" cy="974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Marianne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98CC61-65ED-E749-97C2-C0BAE01A2050}"/>
              </a:ext>
            </a:extLst>
          </p:cNvPr>
          <p:cNvSpPr>
            <a:spLocks noChangeAspect="1"/>
          </p:cNvSpPr>
          <p:nvPr userDrawn="1"/>
        </p:nvSpPr>
        <p:spPr>
          <a:xfrm>
            <a:off x="2401479" y="1152380"/>
            <a:ext cx="5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0" dirty="0">
                <a:solidFill>
                  <a:srgbClr val="243572"/>
                </a:solidFill>
                <a:effectLst/>
                <a:latin typeface="Marianne" panose="02000000000000000000" pitchFamily="2" charset="0"/>
              </a:rPr>
              <a:t>avec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93130D0-2246-A54D-8886-B407CBE0C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81526" y="821763"/>
            <a:ext cx="1902993" cy="1005942"/>
          </a:xfrm>
          <a:prstGeom prst="rect">
            <a:avLst/>
          </a:prstGeom>
        </p:spPr>
      </p:pic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D3EC8A16-4254-F54E-951E-BA894194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97" y="2146748"/>
            <a:ext cx="10066780" cy="59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3200" b="1" kern="1200" dirty="0">
                <a:solidFill>
                  <a:srgbClr val="24357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Espace réservé du contenu 19">
            <a:extLst>
              <a:ext uri="{FF2B5EF4-FFF2-40B4-BE49-F238E27FC236}">
                <a16:creationId xmlns:a16="http://schemas.microsoft.com/office/drawing/2014/main" id="{1CDB88C8-607A-4B4A-8004-1439B440DDB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2297" y="2868372"/>
            <a:ext cx="10066780" cy="590684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E00D17"/>
                </a:solidFill>
                <a:latin typeface="Marianne" panose="02000000000000000000" pitchFamily="2" charset="0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000" b="0" dirty="0">
                <a:solidFill>
                  <a:srgbClr val="E00D17"/>
                </a:solidFill>
              </a:rPr>
              <a:t>Modifiez le style du 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3907D73-49F1-E54F-BFEE-C178E0095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2794" b="93739"/>
          <a:stretch/>
        </p:blipFill>
        <p:spPr>
          <a:xfrm rot="10800000">
            <a:off x="-1" y="81961"/>
            <a:ext cx="3709531" cy="2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2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1" userDrawn="1">
          <p15:clr>
            <a:srgbClr val="FBAE40"/>
          </p15:clr>
        </p15:guide>
        <p15:guide id="2" pos="3367" userDrawn="1">
          <p15:clr>
            <a:srgbClr val="FBAE40"/>
          </p15:clr>
        </p15:guide>
        <p15:guide id="3" orient="horz" pos="4513" userDrawn="1">
          <p15:clr>
            <a:srgbClr val="FBAE40"/>
          </p15:clr>
        </p15:guide>
        <p15:guide id="4" pos="1508" userDrawn="1">
          <p15:clr>
            <a:srgbClr val="FBAE40"/>
          </p15:clr>
        </p15:guide>
        <p15:guide id="5" pos="6543" userDrawn="1">
          <p15:clr>
            <a:srgbClr val="FBAE40"/>
          </p15:clr>
        </p15:guide>
        <p15:guide id="6" pos="1417" userDrawn="1">
          <p15:clr>
            <a:srgbClr val="FBAE40"/>
          </p15:clr>
        </p15:guide>
        <p15:guide id="7" pos="1168" userDrawn="1">
          <p15:clr>
            <a:srgbClr val="FBAE40"/>
          </p15:clr>
        </p15:guide>
        <p15:guide id="8" pos="107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QU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FB0B92C-9A6D-0748-8048-B57AB5120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222" b="2751"/>
          <a:stretch/>
        </p:blipFill>
        <p:spPr>
          <a:xfrm>
            <a:off x="5406303" y="721849"/>
            <a:ext cx="5285510" cy="684936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2937E71-1666-A94F-8F93-91AD36C36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1006" b="32848"/>
          <a:stretch/>
        </p:blipFill>
        <p:spPr>
          <a:xfrm>
            <a:off x="8512814" y="5856574"/>
            <a:ext cx="2178999" cy="17031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8CD1909-5300-A84F-84D4-CF5E2DB30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2794" b="93739"/>
          <a:stretch/>
        </p:blipFill>
        <p:spPr>
          <a:xfrm rot="10800000">
            <a:off x="-1" y="81961"/>
            <a:ext cx="3709531" cy="2717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83F70E-6DF2-9048-AD13-CF8B97349698}"/>
              </a:ext>
            </a:extLst>
          </p:cNvPr>
          <p:cNvSpPr/>
          <p:nvPr userDrawn="1"/>
        </p:nvSpPr>
        <p:spPr>
          <a:xfrm>
            <a:off x="0" y="-3"/>
            <a:ext cx="10691813" cy="72000"/>
          </a:xfrm>
          <a:prstGeom prst="rect">
            <a:avLst/>
          </a:prstGeom>
          <a:solidFill>
            <a:srgbClr val="243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e la date 2">
            <a:extLst>
              <a:ext uri="{FF2B5EF4-FFF2-40B4-BE49-F238E27FC236}">
                <a16:creationId xmlns:a16="http://schemas.microsoft.com/office/drawing/2014/main" id="{C283AB2F-7495-F34A-99C1-2F3BE4EF0DF6}"/>
              </a:ext>
            </a:extLst>
          </p:cNvPr>
          <p:cNvSpPr txBox="1">
            <a:spLocks/>
          </p:cNvSpPr>
          <p:nvPr userDrawn="1"/>
        </p:nvSpPr>
        <p:spPr>
          <a:xfrm>
            <a:off x="7555992" y="6884334"/>
            <a:ext cx="2835920" cy="402483"/>
          </a:xfrm>
          <a:prstGeom prst="rect">
            <a:avLst/>
          </a:prstGeom>
        </p:spPr>
        <p:txBody>
          <a:bodyPr anchor="b"/>
          <a:lstStyle>
            <a:defPPr>
              <a:defRPr lang="fr-FR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F0FF6E-71B9-EA4B-A0DE-E4DAAF850869}" type="slidenum">
              <a:rPr lang="fr-FR" sz="1000" b="1" smtClean="0">
                <a:solidFill>
                  <a:schemeClr val="bg1"/>
                </a:solidFill>
                <a:latin typeface="Marianne" panose="02000000000000000000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BCA96CE-AC5B-DB41-BAE7-8414846A4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6165" y="2146748"/>
            <a:ext cx="3402013" cy="4041775"/>
          </a:xfrm>
          <a:prstGeom prst="rect">
            <a:avLst/>
          </a:prstGeom>
        </p:spPr>
        <p:txBody>
          <a:bodyPr anchor="ctr"/>
          <a:lstStyle>
            <a:lvl1pPr marL="7938" indent="0" algn="ctr">
              <a:lnSpc>
                <a:spcPct val="100000"/>
              </a:lnSpc>
              <a:buNone/>
              <a:tabLst/>
              <a:defRPr sz="2000">
                <a:solidFill>
                  <a:srgbClr val="243572"/>
                </a:solidFill>
                <a:latin typeface="Marianne" panose="02000000000000000000" pitchFamily="2" charset="0"/>
              </a:defRPr>
            </a:lvl1pPr>
            <a:lvl2pPr marL="7938" indent="0" algn="ctr">
              <a:lnSpc>
                <a:spcPct val="100000"/>
              </a:lnSpc>
              <a:buNone/>
              <a:tabLst/>
              <a:defRPr sz="2000">
                <a:solidFill>
                  <a:srgbClr val="243572"/>
                </a:solidFill>
                <a:latin typeface="Marianne" panose="02000000000000000000" pitchFamily="2" charset="0"/>
              </a:defRPr>
            </a:lvl2pPr>
            <a:lvl3pPr marL="7938" indent="0" algn="ctr">
              <a:lnSpc>
                <a:spcPct val="100000"/>
              </a:lnSpc>
              <a:buNone/>
              <a:tabLst/>
              <a:defRPr sz="2000">
                <a:solidFill>
                  <a:srgbClr val="243572"/>
                </a:solidFill>
                <a:latin typeface="Marianne" panose="02000000000000000000" pitchFamily="2" charset="0"/>
              </a:defRPr>
            </a:lvl3pPr>
            <a:lvl4pPr marL="7938" indent="0" algn="ctr">
              <a:lnSpc>
                <a:spcPct val="100000"/>
              </a:lnSpc>
              <a:buNone/>
              <a:tabLst/>
              <a:defRPr sz="2000">
                <a:solidFill>
                  <a:srgbClr val="243572"/>
                </a:solidFill>
                <a:latin typeface="Marianne" panose="02000000000000000000" pitchFamily="2" charset="0"/>
              </a:defRPr>
            </a:lvl4pPr>
            <a:lvl5pPr marL="7938" indent="0" algn="ctr">
              <a:lnSpc>
                <a:spcPct val="100000"/>
              </a:lnSpc>
              <a:buNone/>
              <a:tabLst/>
              <a:defRPr sz="2000">
                <a:solidFill>
                  <a:srgbClr val="243572"/>
                </a:solidFill>
                <a:latin typeface="Marianne" panose="020000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C50E93E-A724-B748-8FD5-B576522D9B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738" y="3558954"/>
            <a:ext cx="5032375" cy="349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1pPr>
            <a:lvl2pPr marL="503971" indent="0">
              <a:buNone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2pPr>
            <a:lvl3pPr marL="1007943" indent="0">
              <a:buNone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3pPr>
            <a:lvl4pPr marL="1511914" indent="0">
              <a:buNone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4pPr>
            <a:lvl5pPr marL="2015886" indent="0">
              <a:buNone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0"/>
            <a:endParaRPr lang="fr-FR" dirty="0"/>
          </a:p>
        </p:txBody>
      </p:sp>
      <p:sp>
        <p:nvSpPr>
          <p:cNvPr id="32" name="Espace réservé du pied de page 3">
            <a:extLst>
              <a:ext uri="{FF2B5EF4-FFF2-40B4-BE49-F238E27FC236}">
                <a16:creationId xmlns:a16="http://schemas.microsoft.com/office/drawing/2014/main" id="{18611BD5-2808-B14E-B21E-4B61EC1B7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589" y="6884334"/>
            <a:ext cx="3969226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b="1" dirty="0" err="1"/>
              <a:t>france</a:t>
            </a:r>
            <a:r>
              <a:rPr lang="fr-FR" b="1" dirty="0" err="1">
                <a:solidFill>
                  <a:srgbClr val="E00D17"/>
                </a:solidFill>
              </a:rPr>
              <a:t>-renov</a:t>
            </a:r>
            <a:r>
              <a:rPr lang="fr-FR" dirty="0" err="1">
                <a:solidFill>
                  <a:srgbClr val="7D7D88"/>
                </a:solidFill>
                <a:latin typeface="Marianne Light" panose="02000000000000000000" pitchFamily="2" charset="0"/>
              </a:rPr>
              <a:t>.gouv.fr</a:t>
            </a:r>
            <a:endParaRPr lang="fr-FR" dirty="0">
              <a:solidFill>
                <a:srgbClr val="7D7D88"/>
              </a:solidFill>
              <a:latin typeface="Marianne Light" panose="02000000000000000000" pitchFamily="2" charset="0"/>
            </a:endParaRPr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53E29169-964B-B246-AD3C-D978C0A6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97" y="2146748"/>
            <a:ext cx="5034403" cy="59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3200" b="1" kern="1200" dirty="0">
                <a:solidFill>
                  <a:srgbClr val="24357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4" name="Espace réservé du contenu 19">
            <a:extLst>
              <a:ext uri="{FF2B5EF4-FFF2-40B4-BE49-F238E27FC236}">
                <a16:creationId xmlns:a16="http://schemas.microsoft.com/office/drawing/2014/main" id="{23230EB3-4455-D94C-A2A7-DD81B4CE696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2297" y="2868372"/>
            <a:ext cx="5034403" cy="590684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E00D17"/>
                </a:solidFill>
                <a:latin typeface="Marianne" panose="02000000000000000000" pitchFamily="2" charset="0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000" b="0" dirty="0">
                <a:solidFill>
                  <a:srgbClr val="E00D17"/>
                </a:solidFill>
              </a:rPr>
              <a:t>Modifiez le style du sous-titre</a:t>
            </a:r>
          </a:p>
        </p:txBody>
      </p:sp>
      <p:sp>
        <p:nvSpPr>
          <p:cNvPr id="15" name="Espace réservé pour une image  5">
            <a:extLst>
              <a:ext uri="{FF2B5EF4-FFF2-40B4-BE49-F238E27FC236}">
                <a16:creationId xmlns:a16="http://schemas.microsoft.com/office/drawing/2014/main" id="{B754B0A0-EAA2-4943-B7FE-F77BA0238D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646" y="829258"/>
            <a:ext cx="1938842" cy="974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Marianne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3D55B7-1751-EB42-A7C1-54E5E39FEFF9}"/>
              </a:ext>
            </a:extLst>
          </p:cNvPr>
          <p:cNvSpPr>
            <a:spLocks noChangeAspect="1"/>
          </p:cNvSpPr>
          <p:nvPr userDrawn="1"/>
        </p:nvSpPr>
        <p:spPr>
          <a:xfrm>
            <a:off x="2401479" y="1152380"/>
            <a:ext cx="5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0" dirty="0">
                <a:solidFill>
                  <a:srgbClr val="243572"/>
                </a:solidFill>
                <a:effectLst/>
                <a:latin typeface="Marianne" panose="02000000000000000000" pitchFamily="2" charset="0"/>
              </a:rPr>
              <a:t>avec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C3D038E-787A-2246-9218-9F67546BD6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981526" y="821763"/>
            <a:ext cx="1902993" cy="10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74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1" userDrawn="1">
          <p15:clr>
            <a:srgbClr val="FBAE40"/>
          </p15:clr>
        </p15:guide>
        <p15:guide id="2" pos="3367" userDrawn="1">
          <p15:clr>
            <a:srgbClr val="FBAE40"/>
          </p15:clr>
        </p15:guide>
        <p15:guide id="3" orient="horz" pos="4536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pos="65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QU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25454BD5-026C-1C45-A2B7-9ED2CE1AA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296" y="3006053"/>
            <a:ext cx="10067223" cy="2214131"/>
          </a:xfrm>
          <a:prstGeom prst="rect">
            <a:avLst/>
          </a:prstGeom>
        </p:spPr>
        <p:txBody>
          <a:bodyPr numCol="2"/>
          <a:lstStyle>
            <a:lvl1pPr marL="285750" indent="-285750">
              <a:buClr>
                <a:srgbClr val="E00D17"/>
              </a:buClr>
              <a:buFont typeface="Arial" panose="020B0604020202020204" pitchFamily="34" charset="0"/>
              <a:buChar char="•"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1pPr>
            <a:lvl2pPr marL="503971" indent="0">
              <a:buNone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2pPr>
            <a:lvl3pPr marL="1007943" indent="0">
              <a:buNone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3pPr>
            <a:lvl4pPr marL="1511914" indent="0">
              <a:buNone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4pPr>
            <a:lvl5pPr marL="2015886" indent="0">
              <a:buNone/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3F70E-6DF2-9048-AD13-CF8B97349698}"/>
              </a:ext>
            </a:extLst>
          </p:cNvPr>
          <p:cNvSpPr/>
          <p:nvPr userDrawn="1"/>
        </p:nvSpPr>
        <p:spPr>
          <a:xfrm>
            <a:off x="0" y="-3"/>
            <a:ext cx="10691813" cy="72000"/>
          </a:xfrm>
          <a:prstGeom prst="rect">
            <a:avLst/>
          </a:prstGeom>
          <a:solidFill>
            <a:srgbClr val="243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3F5DFE5D-7986-3B44-9418-AC346B45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97" y="2146748"/>
            <a:ext cx="5034403" cy="59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3200" b="1" kern="1200" dirty="0">
                <a:solidFill>
                  <a:srgbClr val="24357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F9DACB6D-9B44-4F48-BF5B-6DCAC9A26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589" y="6884334"/>
            <a:ext cx="3969226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b="1" dirty="0" err="1"/>
              <a:t>france</a:t>
            </a:r>
            <a:r>
              <a:rPr lang="fr-FR" b="1" dirty="0" err="1">
                <a:solidFill>
                  <a:srgbClr val="E00D17"/>
                </a:solidFill>
              </a:rPr>
              <a:t>-renov</a:t>
            </a:r>
            <a:r>
              <a:rPr lang="fr-FR" dirty="0" err="1">
                <a:solidFill>
                  <a:srgbClr val="7D7D88"/>
                </a:solidFill>
                <a:latin typeface="Marianne Light" panose="02000000000000000000" pitchFamily="2" charset="0"/>
              </a:rPr>
              <a:t>.gouv.fr</a:t>
            </a:r>
            <a:endParaRPr lang="fr-FR" dirty="0">
              <a:solidFill>
                <a:srgbClr val="7D7D88"/>
              </a:solidFill>
              <a:latin typeface="Marianne Light" panose="02000000000000000000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B418FB2-F45A-0A49-9868-3C5ED95EE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2794" b="93739"/>
          <a:stretch/>
        </p:blipFill>
        <p:spPr>
          <a:xfrm rot="10800000">
            <a:off x="-1" y="81961"/>
            <a:ext cx="3709531" cy="271722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0214980-D8FC-0A41-91A5-805E528F9B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646" y="829258"/>
            <a:ext cx="1938842" cy="974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Marianne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F44556-2506-D142-894D-80C3498299CF}"/>
              </a:ext>
            </a:extLst>
          </p:cNvPr>
          <p:cNvSpPr>
            <a:spLocks noChangeAspect="1"/>
          </p:cNvSpPr>
          <p:nvPr userDrawn="1"/>
        </p:nvSpPr>
        <p:spPr>
          <a:xfrm>
            <a:off x="2401479" y="1152380"/>
            <a:ext cx="5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0" dirty="0">
                <a:solidFill>
                  <a:srgbClr val="243572"/>
                </a:solidFill>
                <a:effectLst/>
                <a:latin typeface="Marianne" panose="02000000000000000000" pitchFamily="2" charset="0"/>
              </a:rPr>
              <a:t>avec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D375292-4911-F647-832A-549E51FF79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81526" y="821763"/>
            <a:ext cx="1902993" cy="10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18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1" userDrawn="1">
          <p15:clr>
            <a:srgbClr val="FBAE40"/>
          </p15:clr>
        </p15:guide>
        <p15:guide id="2" pos="3367" userDrawn="1">
          <p15:clr>
            <a:srgbClr val="FBAE40"/>
          </p15:clr>
        </p15:guide>
        <p15:guide id="3" orient="horz" pos="4536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pos="65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378AA-7330-0547-9A6C-04574F76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89" y="403225"/>
            <a:ext cx="10075424" cy="1460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AE6879-DF34-1347-93A5-991AFC6422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1589" y="6884334"/>
            <a:ext cx="3969226" cy="401638"/>
          </a:xfrm>
          <a:prstGeom prst="rect">
            <a:avLst/>
          </a:prstGeom>
        </p:spPr>
        <p:txBody>
          <a:bodyPr/>
          <a:lstStyle/>
          <a:p>
            <a:r>
              <a:rPr lang="fr-FR" b="1" dirty="0" err="1"/>
              <a:t>france</a:t>
            </a:r>
            <a:r>
              <a:rPr lang="fr-FR" b="1" dirty="0" err="1">
                <a:solidFill>
                  <a:srgbClr val="E00D17"/>
                </a:solidFill>
              </a:rPr>
              <a:t>-renov</a:t>
            </a:r>
            <a:r>
              <a:rPr lang="fr-FR" dirty="0" err="1">
                <a:solidFill>
                  <a:srgbClr val="7D7D88"/>
                </a:solidFill>
                <a:latin typeface="Marianne Light" panose="02000000000000000000" pitchFamily="2" charset="0"/>
              </a:rPr>
              <a:t>.gouv.fr</a:t>
            </a:r>
            <a:endParaRPr lang="fr-FR" dirty="0">
              <a:solidFill>
                <a:srgbClr val="7D7D88"/>
              </a:solidFill>
              <a:latin typeface="Marianne Light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7711D9-33C8-1D4F-8CB3-14FEC1A57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2794" b="93739"/>
          <a:stretch/>
        </p:blipFill>
        <p:spPr>
          <a:xfrm rot="10800000">
            <a:off x="-1" y="81961"/>
            <a:ext cx="3709531" cy="2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2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121A3B-5CDF-3D43-89ED-4331707F3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30289" b="39194"/>
          <a:stretch/>
        </p:blipFill>
        <p:spPr>
          <a:xfrm>
            <a:off x="9613840" y="6710451"/>
            <a:ext cx="1077973" cy="849224"/>
          </a:xfrm>
          <a:prstGeom prst="rect">
            <a:avLst/>
          </a:prstGeom>
        </p:spPr>
      </p:pic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485D9507-5D76-9F47-A906-6893BB175851}"/>
              </a:ext>
            </a:extLst>
          </p:cNvPr>
          <p:cNvSpPr txBox="1">
            <a:spLocks/>
          </p:cNvSpPr>
          <p:nvPr userDrawn="1"/>
        </p:nvSpPr>
        <p:spPr>
          <a:xfrm>
            <a:off x="7555992" y="6884334"/>
            <a:ext cx="2835920" cy="402483"/>
          </a:xfrm>
          <a:prstGeom prst="rect">
            <a:avLst/>
          </a:prstGeom>
        </p:spPr>
        <p:txBody>
          <a:bodyPr anchor="b"/>
          <a:lstStyle>
            <a:defPPr>
              <a:defRPr lang="fr-FR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F0FF6E-71B9-EA4B-A0DE-E4DAAF850869}" type="slidenum">
              <a:rPr lang="fr-FR" sz="1000" b="1" smtClean="0">
                <a:solidFill>
                  <a:srgbClr val="243572"/>
                </a:solidFill>
                <a:latin typeface="Marianne" panose="02000000000000000000" pitchFamily="2" charset="0"/>
              </a:rPr>
              <a:t>‹N°›</a:t>
            </a:fld>
            <a:endParaRPr lang="fr-FR" sz="1000" b="1" dirty="0">
              <a:solidFill>
                <a:srgbClr val="243572"/>
              </a:solidFill>
              <a:latin typeface="Marianne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5B872-7A34-B641-95CB-DE80B9E9F33A}"/>
              </a:ext>
            </a:extLst>
          </p:cNvPr>
          <p:cNvSpPr/>
          <p:nvPr userDrawn="1"/>
        </p:nvSpPr>
        <p:spPr>
          <a:xfrm>
            <a:off x="0" y="-3"/>
            <a:ext cx="10691813" cy="72000"/>
          </a:xfrm>
          <a:prstGeom prst="rect">
            <a:avLst/>
          </a:prstGeom>
          <a:solidFill>
            <a:srgbClr val="243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FC9FBBF1-B94A-EB40-9643-89DB7802A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589" y="6884334"/>
            <a:ext cx="3969226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rgbClr val="243572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b="1" dirty="0" err="1"/>
              <a:t>france</a:t>
            </a:r>
            <a:r>
              <a:rPr lang="fr-FR" b="1" dirty="0" err="1">
                <a:solidFill>
                  <a:srgbClr val="E00D17"/>
                </a:solidFill>
              </a:rPr>
              <a:t>-renov</a:t>
            </a:r>
            <a:r>
              <a:rPr lang="fr-FR" dirty="0" err="1">
                <a:solidFill>
                  <a:srgbClr val="7D7D88"/>
                </a:solidFill>
                <a:latin typeface="Marianne Light" panose="02000000000000000000" pitchFamily="2" charset="0"/>
              </a:rPr>
              <a:t>.gouv.fr</a:t>
            </a:r>
            <a:endParaRPr lang="fr-FR" dirty="0">
              <a:solidFill>
                <a:srgbClr val="7D7D88"/>
              </a:solidFill>
              <a:latin typeface="Marianne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  <p:sldLayoutId id="2147483688" r:id="rId3"/>
    <p:sldLayoutId id="2147483689" r:id="rId4"/>
    <p:sldLayoutId id="2147483690" r:id="rId5"/>
  </p:sldLayoutIdLst>
  <p:hf sldNum="0"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lang="fr-FR" sz="3200" b="1" i="0" kern="1200" dirty="0">
          <a:solidFill>
            <a:srgbClr val="263373"/>
          </a:solidFill>
          <a:latin typeface="Marianne" panose="02000000000000000000" pitchFamily="2" charset="0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2000" b="0" i="0" kern="1200">
          <a:solidFill>
            <a:srgbClr val="7D7D88"/>
          </a:solidFill>
          <a:latin typeface="Oswald Light" pitchFamily="2" charset="77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pos="6543" userDrawn="1">
          <p15:clr>
            <a:srgbClr val="F26B43"/>
          </p15:clr>
        </p15:guide>
        <p15:guide id="4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6BA5ADA-2BA7-A24D-9DBD-F7F0671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</a:t>
            </a:r>
            <a:r>
              <a:rPr lang="fr-FR" dirty="0">
                <a:solidFill>
                  <a:srgbClr val="E00D17"/>
                </a:solidFill>
              </a:rPr>
              <a:t>présentation</a:t>
            </a:r>
          </a:p>
        </p:txBody>
      </p:sp>
      <p:sp>
        <p:nvSpPr>
          <p:cNvPr id="20" name="Espace réservé du pied de page 12">
            <a:extLst>
              <a:ext uri="{FF2B5EF4-FFF2-40B4-BE49-F238E27FC236}">
                <a16:creationId xmlns:a16="http://schemas.microsoft.com/office/drawing/2014/main" id="{11909C6A-DA9D-A34A-9A93-79B5E1004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 err="1"/>
              <a:t>france</a:t>
            </a:r>
            <a:r>
              <a:rPr lang="fr-FR" b="1" dirty="0" err="1">
                <a:solidFill>
                  <a:srgbClr val="E00D17"/>
                </a:solidFill>
              </a:rPr>
              <a:t>-renov</a:t>
            </a:r>
            <a:r>
              <a:rPr lang="fr-FR" dirty="0" err="1">
                <a:solidFill>
                  <a:srgbClr val="7D7D88"/>
                </a:solidFill>
                <a:latin typeface="Marianne Light" panose="02000000000000000000" pitchFamily="2" charset="0"/>
              </a:rPr>
              <a:t>.gouv.fr</a:t>
            </a:r>
            <a:endParaRPr lang="fr-FR" dirty="0">
              <a:solidFill>
                <a:srgbClr val="7D7D88"/>
              </a:solidFill>
              <a:latin typeface="Marianne Light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E6B5BF-8979-A441-8690-48EBC90C82EC}"/>
              </a:ext>
            </a:extLst>
          </p:cNvPr>
          <p:cNvSpPr/>
          <p:nvPr/>
        </p:nvSpPr>
        <p:spPr>
          <a:xfrm>
            <a:off x="8646289" y="6928114"/>
            <a:ext cx="1740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solidFill>
                  <a:srgbClr val="243572"/>
                </a:solidFill>
                <a:latin typeface="Marianne" panose="02000000000000000000" pitchFamily="2" charset="0"/>
              </a:rPr>
              <a:t>Nov. 2021</a:t>
            </a:r>
          </a:p>
        </p:txBody>
      </p:sp>
      <p:pic>
        <p:nvPicPr>
          <p:cNvPr id="9" name="Espace réservé pour une image 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84C3EF-AEEB-7048-8F59-42A5389158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176" b="5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235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250C4E6-20B7-7A41-8D67-D3345A2E49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suspendisse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.</a:t>
            </a:r>
          </a:p>
          <a:p>
            <a:r>
              <a:rPr lang="fr-FR" dirty="0"/>
              <a:t>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suspendisse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.</a:t>
            </a:r>
          </a:p>
          <a:p>
            <a:r>
              <a:rPr lang="fr-FR" dirty="0"/>
              <a:t>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suspendisse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.</a:t>
            </a:r>
          </a:p>
          <a:p>
            <a:r>
              <a:rPr lang="fr-FR" dirty="0"/>
              <a:t>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suspendisse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71A9C1-8BCD-F848-A5C0-6D32CEDA9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 err="1"/>
              <a:t>france</a:t>
            </a:r>
            <a:r>
              <a:rPr lang="fr-FR" b="1" dirty="0" err="1">
                <a:solidFill>
                  <a:srgbClr val="E00D17"/>
                </a:solidFill>
              </a:rPr>
              <a:t>-renov</a:t>
            </a:r>
            <a:r>
              <a:rPr lang="fr-FR" dirty="0" err="1">
                <a:solidFill>
                  <a:srgbClr val="7D7D88"/>
                </a:solidFill>
                <a:latin typeface="Marianne Light" panose="02000000000000000000" pitchFamily="2" charset="0"/>
              </a:rPr>
              <a:t>.gouv.fr</a:t>
            </a:r>
            <a:endParaRPr lang="fr-FR" dirty="0">
              <a:solidFill>
                <a:srgbClr val="7D7D88"/>
              </a:solidFill>
              <a:latin typeface="Marianne Light" panose="02000000000000000000" pitchFamily="2" charset="0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81EF25B8-FB57-5546-BBC3-4008CBF20A0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dirty="0"/>
              <a:t>Titre </a:t>
            </a:r>
            <a:r>
              <a:rPr lang="fr-FR" dirty="0">
                <a:solidFill>
                  <a:srgbClr val="E00D17"/>
                </a:solidFill>
              </a:rPr>
              <a:t>du slide</a:t>
            </a:r>
            <a:endParaRPr lang="fr-FR" dirty="0">
              <a:solidFill>
                <a:srgbClr val="E00D17"/>
              </a:solidFill>
              <a:latin typeface="Marianne" panose="02000000000000000000" pitchFamily="2" charset="0"/>
            </a:endParaRP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5A4B21FF-C9D9-3F40-8174-A1DC7A76CA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Sous-titre</a:t>
            </a:r>
          </a:p>
        </p:txBody>
      </p:sp>
      <p:pic>
        <p:nvPicPr>
          <p:cNvPr id="7" name="Espace réservé pour une image 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B739952-D06F-5348-8D63-F5DB82CE3E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435" b="2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757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BCFD87D-A745-924B-A18B-27142BA688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  <a:r>
              <a:rPr lang="fr-FR" b="1" dirty="0" err="1"/>
              <a:t>Quis</a:t>
            </a:r>
            <a:r>
              <a:rPr lang="fr-FR" b="1" dirty="0"/>
              <a:t> </a:t>
            </a:r>
            <a:r>
              <a:rPr lang="fr-FR" b="1" dirty="0" err="1"/>
              <a:t>ipsum</a:t>
            </a:r>
            <a:r>
              <a:rPr lang="fr-FR" b="1" dirty="0"/>
              <a:t> suspendisse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.</a:t>
            </a:r>
          </a:p>
          <a:p>
            <a:r>
              <a:rPr lang="fr-FR" dirty="0"/>
              <a:t>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b="1" dirty="0"/>
              <a:t>suspendisse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.</a:t>
            </a:r>
          </a:p>
          <a:p>
            <a:r>
              <a:rPr lang="fr-FR" dirty="0"/>
              <a:t>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  <a:r>
              <a:rPr lang="fr-FR" b="1" dirty="0" err="1"/>
              <a:t>Quis</a:t>
            </a:r>
            <a:r>
              <a:rPr lang="fr-FR" b="1" dirty="0"/>
              <a:t> </a:t>
            </a:r>
            <a:r>
              <a:rPr lang="fr-FR" b="1" dirty="0" err="1"/>
              <a:t>ipsum</a:t>
            </a:r>
            <a:r>
              <a:rPr lang="fr-FR" b="1" dirty="0"/>
              <a:t> </a:t>
            </a:r>
            <a:r>
              <a:rPr lang="fr-FR" dirty="0"/>
              <a:t>suspendisse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983D140-2BBB-444B-8890-EA796310E7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suspendisse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.</a:t>
            </a:r>
          </a:p>
          <a:p>
            <a:r>
              <a:rPr lang="fr-FR" dirty="0"/>
              <a:t>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suspendisse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.</a:t>
            </a:r>
          </a:p>
          <a:p>
            <a:r>
              <a:rPr lang="fr-FR" dirty="0"/>
              <a:t>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suspendisse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4B58CEF0-D9FA-5B46-962A-0ABFA391C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 err="1"/>
              <a:t>france</a:t>
            </a:r>
            <a:r>
              <a:rPr lang="fr-FR" b="1" dirty="0" err="1">
                <a:solidFill>
                  <a:srgbClr val="E00D17"/>
                </a:solidFill>
              </a:rPr>
              <a:t>-renov</a:t>
            </a:r>
            <a:r>
              <a:rPr lang="fr-FR" dirty="0" err="1">
                <a:solidFill>
                  <a:srgbClr val="7D7D88"/>
                </a:solidFill>
                <a:latin typeface="Marianne Light" panose="02000000000000000000" pitchFamily="2" charset="0"/>
              </a:rPr>
              <a:t>.gouv.fr</a:t>
            </a:r>
            <a:endParaRPr lang="fr-FR" dirty="0">
              <a:solidFill>
                <a:srgbClr val="7D7D88"/>
              </a:solidFill>
              <a:latin typeface="Marianne Light" panose="02000000000000000000" pitchFamily="2" charset="0"/>
            </a:endParaRP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8FC1D16-9DF5-C246-B9A6-D01D9CC899A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Titre </a:t>
            </a:r>
            <a:r>
              <a:rPr lang="fr-FR" dirty="0">
                <a:solidFill>
                  <a:srgbClr val="E00D17"/>
                </a:solidFill>
              </a:rPr>
              <a:t>du slide</a:t>
            </a:r>
          </a:p>
        </p:txBody>
      </p:sp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E0F33551-3614-BD43-8F82-58972B15D1C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Sous-titre</a:t>
            </a:r>
          </a:p>
        </p:txBody>
      </p:sp>
      <p:pic>
        <p:nvPicPr>
          <p:cNvPr id="4" name="Espace réservé pour une image 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6708191-AA36-4C40-A6E5-B271F81CFB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435" b="2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33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EA4A34-4AC4-864F-ACBE-97D0B76E4F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z="1800" dirty="0" err="1"/>
              <a:t>Lorem</a:t>
            </a:r>
            <a:r>
              <a:rPr lang="fr-FR" sz="1800" dirty="0"/>
              <a:t> </a:t>
            </a:r>
            <a:r>
              <a:rPr lang="fr-FR" sz="1800" dirty="0" err="1"/>
              <a:t>ipsum</a:t>
            </a:r>
            <a:r>
              <a:rPr lang="fr-FR" sz="1800" dirty="0"/>
              <a:t> </a:t>
            </a:r>
            <a:r>
              <a:rPr lang="fr-FR" sz="1800" dirty="0" err="1"/>
              <a:t>dolor</a:t>
            </a:r>
            <a:r>
              <a:rPr lang="fr-FR" sz="1800" dirty="0"/>
              <a:t> </a:t>
            </a:r>
            <a:r>
              <a:rPr lang="fr-FR" sz="1800" dirty="0" err="1"/>
              <a:t>sit</a:t>
            </a:r>
            <a:r>
              <a:rPr lang="fr-FR" sz="1800" dirty="0"/>
              <a:t> </a:t>
            </a:r>
            <a:r>
              <a:rPr lang="fr-FR" sz="1800" dirty="0" err="1"/>
              <a:t>amet</a:t>
            </a:r>
            <a:r>
              <a:rPr lang="fr-FR" sz="1800" dirty="0"/>
              <a:t>, </a:t>
            </a:r>
            <a:r>
              <a:rPr lang="fr-FR" sz="1800" dirty="0" err="1"/>
              <a:t>consectetur</a:t>
            </a:r>
            <a:r>
              <a:rPr lang="fr-FR" sz="1800" dirty="0"/>
              <a:t> </a:t>
            </a:r>
            <a:r>
              <a:rPr lang="fr-FR" sz="1800" dirty="0" err="1"/>
              <a:t>adipiscing</a:t>
            </a:r>
            <a:r>
              <a:rPr lang="fr-FR" sz="1800" dirty="0"/>
              <a:t> </a:t>
            </a:r>
            <a:r>
              <a:rPr lang="fr-FR" sz="1800" dirty="0" err="1"/>
              <a:t>elit</a:t>
            </a:r>
            <a:r>
              <a:rPr lang="fr-FR" sz="1800" dirty="0"/>
              <a:t>, </a:t>
            </a:r>
            <a:r>
              <a:rPr lang="fr-FR" sz="1800" dirty="0" err="1"/>
              <a:t>sed</a:t>
            </a:r>
            <a:r>
              <a:rPr lang="fr-FR" sz="1800" dirty="0"/>
              <a:t> do </a:t>
            </a:r>
            <a:r>
              <a:rPr lang="fr-FR" sz="1800" dirty="0" err="1"/>
              <a:t>eiusmod</a:t>
            </a:r>
            <a:r>
              <a:rPr lang="fr-FR" sz="1800" dirty="0"/>
              <a:t> </a:t>
            </a:r>
            <a:r>
              <a:rPr lang="fr-FR" sz="1800" dirty="0" err="1"/>
              <a:t>tempor</a:t>
            </a:r>
            <a:r>
              <a:rPr lang="fr-FR" sz="1800" dirty="0"/>
              <a:t> </a:t>
            </a:r>
            <a:r>
              <a:rPr lang="fr-FR" sz="1800" dirty="0" err="1"/>
              <a:t>incididunt</a:t>
            </a:r>
            <a:r>
              <a:rPr lang="fr-FR" sz="1800" dirty="0"/>
              <a:t> </a:t>
            </a:r>
          </a:p>
          <a:p>
            <a:r>
              <a:rPr lang="fr-FR" sz="1800" dirty="0"/>
              <a:t>ut </a:t>
            </a:r>
            <a:r>
              <a:rPr lang="fr-FR" sz="1800" dirty="0" err="1"/>
              <a:t>labore</a:t>
            </a:r>
            <a:r>
              <a:rPr lang="fr-FR" sz="1800" dirty="0"/>
              <a:t> et </a:t>
            </a:r>
            <a:r>
              <a:rPr lang="fr-FR" sz="1800" dirty="0" err="1"/>
              <a:t>dolore</a:t>
            </a:r>
            <a:r>
              <a:rPr lang="fr-FR" sz="1800" dirty="0"/>
              <a:t> magna </a:t>
            </a:r>
            <a:r>
              <a:rPr lang="fr-FR" sz="1800" dirty="0" err="1"/>
              <a:t>aliqua</a:t>
            </a:r>
            <a:r>
              <a:rPr lang="fr-FR" sz="1800" dirty="0"/>
              <a:t>. </a:t>
            </a:r>
            <a:r>
              <a:rPr lang="fr-FR" sz="1800" dirty="0" err="1"/>
              <a:t>Quis</a:t>
            </a:r>
            <a:r>
              <a:rPr lang="fr-FR" sz="1800" dirty="0"/>
              <a:t> </a:t>
            </a:r>
            <a:r>
              <a:rPr lang="fr-FR" sz="1800" dirty="0" err="1"/>
              <a:t>ipsum</a:t>
            </a:r>
            <a:r>
              <a:rPr lang="fr-FR" sz="1800" dirty="0"/>
              <a:t> suspendisse </a:t>
            </a:r>
            <a:r>
              <a:rPr lang="fr-FR" sz="1800" dirty="0" err="1"/>
              <a:t>ultrices</a:t>
            </a:r>
            <a:r>
              <a:rPr lang="fr-FR" sz="1800" dirty="0"/>
              <a:t> </a:t>
            </a:r>
            <a:r>
              <a:rPr lang="fr-FR" sz="1800" dirty="0" err="1"/>
              <a:t>gravida</a:t>
            </a:r>
            <a:r>
              <a:rPr lang="fr-FR" sz="1800" dirty="0"/>
              <a:t>. </a:t>
            </a:r>
          </a:p>
          <a:p>
            <a:r>
              <a:rPr lang="fr-FR" sz="1800" dirty="0" err="1"/>
              <a:t>Risus</a:t>
            </a:r>
            <a:r>
              <a:rPr lang="fr-FR" sz="1800" dirty="0"/>
              <a:t> </a:t>
            </a:r>
            <a:r>
              <a:rPr lang="fr-FR" sz="1800" dirty="0" err="1"/>
              <a:t>commodo</a:t>
            </a:r>
            <a:r>
              <a:rPr lang="fr-FR" sz="1800" dirty="0"/>
              <a:t> </a:t>
            </a:r>
            <a:r>
              <a:rPr lang="fr-FR" sz="1800" dirty="0" err="1"/>
              <a:t>viverra</a:t>
            </a:r>
            <a:r>
              <a:rPr lang="fr-FR" sz="1800" dirty="0"/>
              <a:t> </a:t>
            </a:r>
            <a:r>
              <a:rPr lang="fr-FR" sz="1800" dirty="0" err="1"/>
              <a:t>maecenas</a:t>
            </a:r>
            <a:r>
              <a:rPr lang="fr-FR" sz="1800" dirty="0"/>
              <a:t> </a:t>
            </a:r>
            <a:r>
              <a:rPr lang="fr-FR" sz="1800" dirty="0" err="1"/>
              <a:t>accumsan</a:t>
            </a:r>
            <a:r>
              <a:rPr lang="fr-FR" sz="1800" dirty="0"/>
              <a:t> </a:t>
            </a:r>
            <a:r>
              <a:rPr lang="fr-FR" sz="1800" dirty="0" err="1"/>
              <a:t>lacus</a:t>
            </a:r>
            <a:r>
              <a:rPr lang="fr-FR" sz="1800" dirty="0"/>
              <a:t> </a:t>
            </a:r>
            <a:r>
              <a:rPr lang="fr-FR" sz="1800" dirty="0" err="1"/>
              <a:t>vel</a:t>
            </a:r>
            <a:r>
              <a:rPr lang="fr-FR" sz="1800" dirty="0"/>
              <a:t> </a:t>
            </a:r>
            <a:r>
              <a:rPr lang="fr-FR" sz="1800" dirty="0" err="1"/>
              <a:t>facilisis</a:t>
            </a:r>
            <a:r>
              <a:rPr lang="fr-FR" sz="1800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</a:t>
            </a:r>
          </a:p>
          <a:p>
            <a:r>
              <a:rPr lang="fr-FR" dirty="0"/>
              <a:t>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suspendisse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. </a:t>
            </a:r>
          </a:p>
          <a:p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lacus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. 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0FB350B8-DE5A-A54E-804E-37B3DA552BA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Titre </a:t>
            </a:r>
            <a:r>
              <a:rPr lang="fr-FR" dirty="0">
                <a:solidFill>
                  <a:srgbClr val="E00D17"/>
                </a:solidFill>
              </a:rPr>
              <a:t>du slide</a:t>
            </a:r>
          </a:p>
        </p:txBody>
      </p:sp>
      <p:sp>
        <p:nvSpPr>
          <p:cNvPr id="6" name="Espace réservé du pied de page 12">
            <a:extLst>
              <a:ext uri="{FF2B5EF4-FFF2-40B4-BE49-F238E27FC236}">
                <a16:creationId xmlns:a16="http://schemas.microsoft.com/office/drawing/2014/main" id="{63F2D345-8899-234B-BE3B-D8A9AA203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 err="1"/>
              <a:t>france</a:t>
            </a:r>
            <a:r>
              <a:rPr lang="fr-FR" b="1" dirty="0" err="1">
                <a:solidFill>
                  <a:srgbClr val="E00D17"/>
                </a:solidFill>
              </a:rPr>
              <a:t>-renov</a:t>
            </a:r>
            <a:r>
              <a:rPr lang="fr-FR" dirty="0" err="1">
                <a:solidFill>
                  <a:srgbClr val="7D7D88"/>
                </a:solidFill>
                <a:latin typeface="Marianne Light" panose="02000000000000000000" pitchFamily="2" charset="0"/>
              </a:rPr>
              <a:t>.gouv.fr</a:t>
            </a:r>
            <a:endParaRPr lang="fr-FR" dirty="0">
              <a:solidFill>
                <a:srgbClr val="7D7D88"/>
              </a:solidFill>
              <a:latin typeface="Marianne Light" panose="02000000000000000000" pitchFamily="2" charset="0"/>
            </a:endParaRPr>
          </a:p>
        </p:txBody>
      </p:sp>
      <p:pic>
        <p:nvPicPr>
          <p:cNvPr id="4" name="Espace réservé pour une image 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473D85-EA02-064C-964D-B0AB4D28E44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435" b="2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2059295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242</Words>
  <Application>Microsoft Macintosh PowerPoint</Application>
  <PresentationFormat>Personnalisé</PresentationFormat>
  <Paragraphs>26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Marianne</vt:lpstr>
      <vt:lpstr>Marianne Light</vt:lpstr>
      <vt:lpstr>Oswald Light</vt:lpstr>
      <vt:lpstr>2_Thème Office</vt:lpstr>
      <vt:lpstr>Titre de la présentation</vt:lpstr>
      <vt:lpstr>Titre du slide</vt:lpstr>
      <vt:lpstr>Titre du slide</vt:lpstr>
      <vt:lpstr>Titre du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Virginie Majercsik</cp:lastModifiedBy>
  <cp:revision>21</cp:revision>
  <dcterms:created xsi:type="dcterms:W3CDTF">2021-02-09T15:24:23Z</dcterms:created>
  <dcterms:modified xsi:type="dcterms:W3CDTF">2021-11-24T10:06:34Z</dcterms:modified>
</cp:coreProperties>
</file>