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12192000" cy="6858000"/>
  <p:notesSz cx="6797675" cy="9926638"/>
  <p:defaultTextStyle>
    <a:defPPr lvl="0">
      <a:defRPr lang="de-D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305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648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395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247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20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184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22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413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27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868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047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4C48-F3B7-4637-A41A-F79A0AD0F19B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622D-739E-46B0-A56A-A75CEAF6F7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63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93700" y="-455891"/>
            <a:ext cx="13385700" cy="74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1655628" y="1356429"/>
            <a:ext cx="78888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de-DE" sz="4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de-AT" sz="4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 Speckbrettl - Doppelturnier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1214953" y="2802082"/>
            <a:ext cx="9419400" cy="3231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AT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Wann:	    		Samstag, 0</a:t>
            </a:r>
            <a:r>
              <a:rPr lang="de-DE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de-A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AT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10/202</a:t>
            </a:r>
            <a:r>
              <a:rPr lang="de-DE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de-AT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A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Beginn:			1</a:t>
            </a:r>
            <a:r>
              <a:rPr lang="de-DE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de-A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:00</a:t>
            </a:r>
            <a:r>
              <a:rPr lang="de-DE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(Tennisplatz </a:t>
            </a:r>
            <a:r>
              <a:rPr lang="de-DE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Sillian</a:t>
            </a:r>
            <a:r>
              <a:rPr lang="de-DE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de-AT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AT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Nenngeld</a:t>
            </a:r>
            <a:r>
              <a:rPr lang="de-A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		</a:t>
            </a:r>
            <a:r>
              <a:rPr lang="de-DE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de-A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 Team </a:t>
            </a:r>
            <a:r>
              <a:rPr lang="de-DE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de-A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A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Anmeldung:		</a:t>
            </a:r>
            <a:r>
              <a:rPr lang="de-DE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Markus Huber (06705553383)</a:t>
            </a:r>
            <a:endParaRPr lang="de-AT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de-DE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SzPct val="25000"/>
            </a:pPr>
            <a:r>
              <a:rPr lang="de-A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      </a:t>
            </a:r>
            <a:r>
              <a:rPr lang="de-AT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Huber Markus</dc:creator>
  <cp:lastModifiedBy>Huber Markus</cp:lastModifiedBy>
  <cp:revision>3</cp:revision>
  <dcterms:modified xsi:type="dcterms:W3CDTF">2024-09-24T09:01:48Z</dcterms:modified>
</cp:coreProperties>
</file>