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64" d="100"/>
          <a:sy n="64" d="100"/>
        </p:scale>
        <p:origin x="6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hXz3T2EBU" TargetMode="External"/><Relationship Id="rId2" Type="http://schemas.openxmlformats.org/officeDocument/2006/relationships/hyperlink" Target="https://www.youtube.com/watch?v=Y4fM182XX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_6bcHcOXt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Ivaylo Zlatev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Position: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setter</a:t>
            </a:r>
            <a:endParaRPr lang="bg-BG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59193"/>
            <a:ext cx="64008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16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4495800" cy="5562600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200" b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 </a:t>
            </a:r>
            <a:r>
              <a:rPr lang="en-US" sz="2200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 lvl="0">
              <a:buClr>
                <a:srgbClr val="DC9E1F"/>
              </a:buClr>
            </a:pPr>
            <a:endParaRPr lang="en-US" sz="220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200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</a:p>
          <a:p>
            <a:pPr lvl="0">
              <a:buClr>
                <a:srgbClr val="DC9E1F"/>
              </a:buClr>
            </a:pPr>
            <a:endParaRPr lang="en-US" sz="220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Position: </a:t>
            </a:r>
            <a:r>
              <a:rPr lang="en-US" sz="2200" b="1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Setter</a:t>
            </a:r>
            <a:endParaRPr lang="en-US" sz="2200" i="1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DC9E1F"/>
              </a:buClr>
            </a:pPr>
            <a:endParaRPr lang="en-US" sz="220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en-US" sz="2200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20.08.2005</a:t>
            </a:r>
          </a:p>
          <a:p>
            <a:pPr lvl="0">
              <a:buClr>
                <a:srgbClr val="DC9E1F"/>
              </a:buClr>
            </a:pPr>
            <a:endParaRPr lang="en-US" sz="220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 date</a:t>
            </a:r>
            <a:r>
              <a:rPr lang="en-US" sz="2200" b="1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2024</a:t>
            </a:r>
          </a:p>
          <a:p>
            <a:pPr lvl="0">
              <a:buClr>
                <a:srgbClr val="DC9E1F"/>
              </a:buClr>
            </a:pPr>
            <a:endParaRPr lang="en-US" sz="220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 </a:t>
            </a:r>
            <a:r>
              <a:rPr lang="en-US" sz="2200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Academy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Stoychev Kaziyski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B844E0-AAFC-FE32-1196-57E68FEB3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762000"/>
            <a:ext cx="4456562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858000" cy="639762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382000" cy="47244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Height: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kg.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bg-BG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high jump: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block jump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cm.</a:t>
            </a: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 SU “ Michael Arnaudov”</a:t>
            </a: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Bulgarian, English</a:t>
            </a:r>
            <a:endParaRPr lang="en-US" sz="18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degree: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TOEFL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439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0"/>
            <a:ext cx="4551218" cy="5791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achievements: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Youth National Volleyball Championship 2017- 3rd place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Youth National Volleyball Championship 2018- 2</a:t>
            </a:r>
            <a:r>
              <a:rPr lang="en-US" sz="16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Bulgarian Youth National Volleyball Championship 2019- 1</a:t>
            </a:r>
            <a:r>
              <a:rPr lang="en-US" sz="16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Bulgarian Youth National Volleyball Championship 2021- 2</a:t>
            </a:r>
            <a:r>
              <a:rPr lang="en-US" sz="16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Youth National Volleyball Championship 2022- 3</a:t>
            </a:r>
            <a:r>
              <a:rPr lang="en-US" sz="16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in a sports uniform&#10;&#10;Description automatically generated">
            <a:extLst>
              <a:ext uri="{FF2B5EF4-FFF2-40B4-BE49-F238E27FC236}">
                <a16:creationId xmlns:a16="http://schemas.microsoft.com/office/drawing/2014/main" id="{011F558D-F040-6205-1177-CC99A95E1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1" y="685800"/>
            <a:ext cx="4459316" cy="46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1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8AEFBE7-08DE-42A6-A83A-61DEAF30DE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2971800" cy="6019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3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Medals: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3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gold medals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3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silver medals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3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bronze medals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None/>
              <a:tabLst/>
              <a:defRPr/>
            </a:pPr>
            <a:endParaRPr lang="en-US" sz="16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3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individual awards: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30" normalizeH="0" baseline="0" noProof="0" dirty="0" err="1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Dryanovo</a:t>
            </a:r>
            <a:r>
              <a:rPr kumimoji="0" lang="en-US" sz="1600" b="1" i="0" u="none" strike="noStrike" kern="1200" cap="none" spc="3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Cup 2017, Bulgaria- BEST SETTER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3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Bulgarian Republican Championship 2016/2017-  BEST SETTER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Картина 3" descr="Картина, която съдържа комплект&#10;&#10;Описанието е генерирано автоматично">
            <a:extLst>
              <a:ext uri="{FF2B5EF4-FFF2-40B4-BE49-F238E27FC236}">
                <a16:creationId xmlns:a16="http://schemas.microsoft.com/office/drawing/2014/main" id="{09DC6964-EE53-49F6-8384-1062FE50B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17" y="152400"/>
            <a:ext cx="595558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6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486400" cy="609600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questions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62000"/>
            <a:ext cx="8382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yourself with a few sentences: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funny and positive, but after all I can be serious and very disciplined, responsible,  I work hard and never give up. My motto is "Ask for the impossible, to achieve the maximum".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volleyball mean to you?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me, volleyball </a:t>
            </a:r>
            <a:r>
              <a:rPr lang="en-US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way of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life. I can't imagine my life without volleyball.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education mean to you?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me, my education is more important than my athletic life, because I can't play volleyball forever and I need knowledge. 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main goals as a student-athlete in the USA?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main goal is to combine sport with education and develop my skills, but also to visit more countries.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5239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Analysis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video: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</a:t>
            </a:r>
            <a:r>
              <a:rPr lang="en-US" sz="1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Y4fM182XXeE</a:t>
            </a:r>
            <a:r>
              <a:rPr lang="en-US" sz="1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NEW VIDEO!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https://www.youtube.com/watch?v=lrhXz3T2EBU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https://www.youtube.com/watch?v=Q_6bcHcOXt0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bg-BG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6141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pPr algn="ctr"/>
            <a:r>
              <a:rPr lang="en-US" sz="16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 provides all the basic information for the student-athlete. More details and video can be provided if needed. Contact us. </a:t>
            </a:r>
            <a:endParaRPr lang="bg-BG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29987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066800"/>
            <a:ext cx="310991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125907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2160</TotalTime>
  <Words>385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Times New Roman</vt:lpstr>
      <vt:lpstr>Horizon</vt:lpstr>
      <vt:lpstr>Presenting: Ivaylo Zlatev Position: setter</vt:lpstr>
      <vt:lpstr>PowerPoint Presentation</vt:lpstr>
      <vt:lpstr>Additional Information</vt:lpstr>
      <vt:lpstr>PowerPoint Presentation</vt:lpstr>
      <vt:lpstr>PowerPoint Presentation</vt:lpstr>
      <vt:lpstr>Interview questions</vt:lpstr>
      <vt:lpstr>Video Analysis</vt:lpstr>
      <vt:lpstr>The presentation provides all the basic information for the student-athlete. More details and video can be provided if needed. Contact us.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Popov Outside hitter</dc:title>
  <dc:creator>Radoslav Popov</dc:creator>
  <cp:lastModifiedBy>Radoslav Popov</cp:lastModifiedBy>
  <cp:revision>27</cp:revision>
  <dcterms:created xsi:type="dcterms:W3CDTF">2006-08-16T00:00:00Z</dcterms:created>
  <dcterms:modified xsi:type="dcterms:W3CDTF">2023-09-29T20:38:40Z</dcterms:modified>
</cp:coreProperties>
</file>