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062" r:id="rId2"/>
    <p:sldId id="1172" r:id="rId3"/>
    <p:sldId id="1169" r:id="rId4"/>
    <p:sldId id="651" r:id="rId5"/>
    <p:sldId id="1173" r:id="rId6"/>
    <p:sldId id="1053" r:id="rId7"/>
    <p:sldId id="1180" r:id="rId8"/>
    <p:sldId id="532" r:id="rId9"/>
    <p:sldId id="1170" r:id="rId10"/>
    <p:sldId id="374" r:id="rId11"/>
    <p:sldId id="1036" r:id="rId12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66CC"/>
    <a:srgbClr val="AEB9DC"/>
    <a:srgbClr val="FF0000"/>
    <a:srgbClr val="FF66FF"/>
    <a:srgbClr val="A9D18E"/>
    <a:srgbClr val="548235"/>
    <a:srgbClr val="ED7D31"/>
    <a:srgbClr val="00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5" autoAdjust="0"/>
    <p:restoredTop sz="93784" autoAdjust="0"/>
  </p:normalViewPr>
  <p:slideViewPr>
    <p:cSldViewPr snapToGrid="0">
      <p:cViewPr varScale="1">
        <p:scale>
          <a:sx n="81" d="100"/>
          <a:sy n="81" d="100"/>
        </p:scale>
        <p:origin x="86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5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EAF4E-2DE6-4CFE-958E-0C47A8BDE3E3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</dgm:pt>
    <dgm:pt modelId="{4D9C8A17-180B-4016-B48B-D48A7072A3E1}">
      <dgm:prSet phldrT="[Text]"/>
      <dgm:spPr/>
      <dgm:t>
        <a:bodyPr/>
        <a:lstStyle/>
        <a:p>
          <a:endParaRPr lang="de-DE" dirty="0"/>
        </a:p>
      </dgm:t>
    </dgm:pt>
    <dgm:pt modelId="{27F90835-FFF1-49B5-9AD2-700C9BF05A3E}" type="parTrans" cxnId="{D10253B1-7AB6-400F-AE9E-FDD4018EA568}">
      <dgm:prSet/>
      <dgm:spPr/>
      <dgm:t>
        <a:bodyPr/>
        <a:lstStyle/>
        <a:p>
          <a:endParaRPr lang="de-DE"/>
        </a:p>
      </dgm:t>
    </dgm:pt>
    <dgm:pt modelId="{5EC22FEE-F266-4C7F-897E-AF765FA21797}" type="sibTrans" cxnId="{D10253B1-7AB6-400F-AE9E-FDD4018EA56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DC9BCA5A-5199-4ECC-99F5-32D892F36A5C}">
      <dgm:prSet phldrT="[Text]" phldr="1"/>
      <dgm:spPr/>
      <dgm:t>
        <a:bodyPr/>
        <a:lstStyle/>
        <a:p>
          <a:endParaRPr lang="de-DE" dirty="0"/>
        </a:p>
      </dgm:t>
    </dgm:pt>
    <dgm:pt modelId="{03FA7CB4-C50E-406F-8900-1A866975E1CD}" type="parTrans" cxnId="{91CCCC47-72C9-4AE6-BF40-523C4DC48B03}">
      <dgm:prSet/>
      <dgm:spPr/>
      <dgm:t>
        <a:bodyPr/>
        <a:lstStyle/>
        <a:p>
          <a:endParaRPr lang="de-DE"/>
        </a:p>
      </dgm:t>
    </dgm:pt>
    <dgm:pt modelId="{D588D9F3-0260-43C3-9E49-64821A3C78F5}" type="sibTrans" cxnId="{91CCCC47-72C9-4AE6-BF40-523C4DC48B0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de-DE"/>
        </a:p>
      </dgm:t>
    </dgm:pt>
    <dgm:pt modelId="{8D097A07-8CC6-4E83-867C-AAD4AEE73EDF}">
      <dgm:prSet phldrT="[Text]"/>
      <dgm:spPr/>
      <dgm:t>
        <a:bodyPr/>
        <a:lstStyle/>
        <a:p>
          <a:endParaRPr lang="de-DE" dirty="0"/>
        </a:p>
      </dgm:t>
    </dgm:pt>
    <dgm:pt modelId="{FA0097B1-022E-46B6-B142-92C798E2A2F9}" type="parTrans" cxnId="{885F5E2A-3ED5-4FA2-A6D3-38F29FE87F30}">
      <dgm:prSet/>
      <dgm:spPr/>
      <dgm:t>
        <a:bodyPr/>
        <a:lstStyle/>
        <a:p>
          <a:endParaRPr lang="de-DE"/>
        </a:p>
      </dgm:t>
    </dgm:pt>
    <dgm:pt modelId="{A7152C34-3DAF-41FC-BCBB-B897A7E7A626}" type="sibTrans" cxnId="{885F5E2A-3ED5-4FA2-A6D3-38F29FE87F3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A7AB6DCC-B744-4768-ADD3-956D8EA8D97F}">
      <dgm:prSet phldrT="[Text]" phldr="1"/>
      <dgm:spPr/>
      <dgm:t>
        <a:bodyPr/>
        <a:lstStyle/>
        <a:p>
          <a:endParaRPr lang="de-DE"/>
        </a:p>
      </dgm:t>
    </dgm:pt>
    <dgm:pt modelId="{414D4C13-E90F-4F08-9F80-4CE97AB7CF92}" type="sibTrans" cxnId="{9EB0F21F-EF66-4793-AFE8-F0EF690DB73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de-DE"/>
        </a:p>
      </dgm:t>
    </dgm:pt>
    <dgm:pt modelId="{3576C82C-3B98-44FF-801B-9D5108533290}" type="parTrans" cxnId="{9EB0F21F-EF66-4793-AFE8-F0EF690DB734}">
      <dgm:prSet/>
      <dgm:spPr/>
      <dgm:t>
        <a:bodyPr/>
        <a:lstStyle/>
        <a:p>
          <a:endParaRPr lang="de-DE"/>
        </a:p>
      </dgm:t>
    </dgm:pt>
    <dgm:pt modelId="{48026211-8CBC-4CBA-83FB-EA789F6EDBDC}">
      <dgm:prSet phldrT="[Text]"/>
      <dgm:spPr/>
      <dgm:t>
        <a:bodyPr/>
        <a:lstStyle/>
        <a:p>
          <a:endParaRPr lang="de-DE" dirty="0"/>
        </a:p>
      </dgm:t>
    </dgm:pt>
    <dgm:pt modelId="{F511F004-C017-45DD-B510-6951C92FF649}" type="sibTrans" cxnId="{36CB2EDA-9833-44E8-AA62-A9093A2B6928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</dgm:pt>
    <dgm:pt modelId="{A7E1EB55-ED35-4CE0-8F0C-A685C14AA1AA}" type="parTrans" cxnId="{36CB2EDA-9833-44E8-AA62-A9093A2B6928}">
      <dgm:prSet/>
      <dgm:spPr/>
      <dgm:t>
        <a:bodyPr/>
        <a:lstStyle/>
        <a:p>
          <a:endParaRPr lang="de-DE"/>
        </a:p>
      </dgm:t>
    </dgm:pt>
    <dgm:pt modelId="{FE5E2BEF-6039-4961-B44B-A9509BFAD810}">
      <dgm:prSet/>
      <dgm:spPr/>
      <dgm:t>
        <a:bodyPr/>
        <a:lstStyle/>
        <a:p>
          <a:endParaRPr lang="de-DE"/>
        </a:p>
      </dgm:t>
    </dgm:pt>
    <dgm:pt modelId="{A54D1141-6684-46F4-80B5-44378D6452CB}" type="parTrans" cxnId="{EE198CF7-48BE-4F42-84C2-6C679DD083BC}">
      <dgm:prSet/>
      <dgm:spPr/>
      <dgm:t>
        <a:bodyPr/>
        <a:lstStyle/>
        <a:p>
          <a:endParaRPr lang="de-DE"/>
        </a:p>
      </dgm:t>
    </dgm:pt>
    <dgm:pt modelId="{B6DE2EC4-1524-41BF-A08C-4CB9E3D9AAAF}" type="sibTrans" cxnId="{EE198CF7-48BE-4F42-84C2-6C679DD083BC}">
      <dgm:prSet/>
      <dgm:spPr/>
      <dgm:t>
        <a:bodyPr/>
        <a:lstStyle/>
        <a:p>
          <a:endParaRPr lang="de-DE"/>
        </a:p>
      </dgm:t>
    </dgm:pt>
    <dgm:pt modelId="{1045F2E6-2AAB-48B4-B73D-1A29B25F1A22}">
      <dgm:prSet/>
      <dgm:spPr/>
      <dgm:t>
        <a:bodyPr/>
        <a:lstStyle/>
        <a:p>
          <a:endParaRPr lang="de-DE" dirty="0"/>
        </a:p>
      </dgm:t>
    </dgm:pt>
    <dgm:pt modelId="{1E3F993E-9241-4414-8106-A15BB9F91DB9}" type="parTrans" cxnId="{04FE6992-0C52-487D-9373-94ABA3178A59}">
      <dgm:prSet/>
      <dgm:spPr/>
      <dgm:t>
        <a:bodyPr/>
        <a:lstStyle/>
        <a:p>
          <a:endParaRPr lang="de-DE"/>
        </a:p>
      </dgm:t>
    </dgm:pt>
    <dgm:pt modelId="{AF05F235-1517-416E-9902-167FC52CBA28}" type="sibTrans" cxnId="{04FE6992-0C52-487D-9373-94ABA3178A59}">
      <dgm:prSet/>
      <dgm:spPr/>
      <dgm:t>
        <a:bodyPr/>
        <a:lstStyle/>
        <a:p>
          <a:endParaRPr lang="de-DE"/>
        </a:p>
      </dgm:t>
    </dgm:pt>
    <dgm:pt modelId="{E3ED1B17-861D-483F-98B8-2007863EF10C}" type="pres">
      <dgm:prSet presAssocID="{01DEAF4E-2DE6-4CFE-958E-0C47A8BDE3E3}" presName="Name0" presStyleCnt="0">
        <dgm:presLayoutVars>
          <dgm:chMax val="5"/>
          <dgm:dir/>
        </dgm:presLayoutVars>
      </dgm:prSet>
      <dgm:spPr/>
    </dgm:pt>
    <dgm:pt modelId="{52E55143-488C-43ED-B19D-D537FA3638A9}" type="pres">
      <dgm:prSet presAssocID="{01DEAF4E-2DE6-4CFE-958E-0C47A8BDE3E3}" presName="picts" presStyleCnt="0"/>
      <dgm:spPr/>
    </dgm:pt>
    <dgm:pt modelId="{F5B30942-3A7E-4C4E-8290-AA8FE3992FC4}" type="pres">
      <dgm:prSet presAssocID="{01DEAF4E-2DE6-4CFE-958E-0C47A8BDE3E3}" presName="space1" presStyleCnt="0"/>
      <dgm:spPr/>
    </dgm:pt>
    <dgm:pt modelId="{B87FE417-2AF6-49A3-BDA3-A1A46EB80C7F}" type="pres">
      <dgm:prSet presAssocID="{01DEAF4E-2DE6-4CFE-958E-0C47A8BDE3E3}" presName="space2" presStyleCnt="0"/>
      <dgm:spPr/>
    </dgm:pt>
    <dgm:pt modelId="{983EC711-DA5E-43DC-ADBE-742FCBA8B292}" type="pres">
      <dgm:prSet presAssocID="{F511F004-C017-45DD-B510-6951C92FF649}" presName="pictA1" presStyleCnt="0"/>
      <dgm:spPr/>
    </dgm:pt>
    <dgm:pt modelId="{5A48A5AC-A298-497E-9F31-BA3BAA44CC3E}" type="pres">
      <dgm:prSet presAssocID="{F511F004-C017-45DD-B510-6951C92FF649}" presName="imageRepeatNode" presStyleLbl="alignNode1" presStyleIdx="0" presStyleCnt="5"/>
      <dgm:spPr/>
    </dgm:pt>
    <dgm:pt modelId="{06F7CC44-C4F6-45E0-B5F5-4FD916DDE0C3}" type="pres">
      <dgm:prSet presAssocID="{F511F004-C017-45DD-B510-6951C92FF649}" presName="oneDotPict" presStyleCnt="0"/>
      <dgm:spPr/>
    </dgm:pt>
    <dgm:pt modelId="{D658D53A-248A-4976-A61B-1E7DA870E567}" type="pres">
      <dgm:prSet presAssocID="{F511F004-C017-45DD-B510-6951C92FF649}" presName="dotPict_11" presStyleLbl="solidFgAcc1" presStyleIdx="0" presStyleCnt="30"/>
      <dgm:spPr>
        <a:noFill/>
        <a:ln>
          <a:noFill/>
        </a:ln>
      </dgm:spPr>
    </dgm:pt>
    <dgm:pt modelId="{EEF28BC5-C042-40D7-9E16-8269B290157F}" type="pres">
      <dgm:prSet presAssocID="{414D4C13-E90F-4F08-9F80-4CE97AB7CF92}" presName="pictA2" presStyleCnt="0"/>
      <dgm:spPr/>
    </dgm:pt>
    <dgm:pt modelId="{DE7CEBBD-8AA7-4265-BDC0-0899B7AE18B4}" type="pres">
      <dgm:prSet presAssocID="{414D4C13-E90F-4F08-9F80-4CE97AB7CF92}" presName="imageRepeatNode" presStyleLbl="alignNode1" presStyleIdx="1" presStyleCnt="5"/>
      <dgm:spPr/>
    </dgm:pt>
    <dgm:pt modelId="{BF6AD21D-3E87-4852-A153-1170320E290C}" type="pres">
      <dgm:prSet presAssocID="{414D4C13-E90F-4F08-9F80-4CE97AB7CF92}" presName="twoDotsPict" presStyleCnt="0"/>
      <dgm:spPr/>
    </dgm:pt>
    <dgm:pt modelId="{66CEB96B-9FD9-4B2D-880C-A8ACFC18C4E9}" type="pres">
      <dgm:prSet presAssocID="{414D4C13-E90F-4F08-9F80-4CE97AB7CF92}" presName="dotPict_21" presStyleLbl="solidFgAcc1" presStyleIdx="1" presStyleCnt="30" custLinFactY="281549" custLinFactNeighborX="-87780" custLinFactNeighborY="300000"/>
      <dgm:spPr/>
    </dgm:pt>
    <dgm:pt modelId="{494DAD49-F950-49BD-8A93-AF84196CD42E}" type="pres">
      <dgm:prSet presAssocID="{414D4C13-E90F-4F08-9F80-4CE97AB7CF92}" presName="dotPict_22" presStyleLbl="solidFgAcc1" presStyleIdx="2" presStyleCnt="30" custLinFactX="-200000" custLinFactY="300000" custLinFactNeighborX="-270315" custLinFactNeighborY="308664"/>
      <dgm:spPr/>
    </dgm:pt>
    <dgm:pt modelId="{49C0AE15-7DB9-4F2B-A846-36E7B90C7E01}" type="pres">
      <dgm:prSet presAssocID="{A7152C34-3DAF-41FC-BCBB-B897A7E7A626}" presName="pictA3" presStyleCnt="0"/>
      <dgm:spPr/>
    </dgm:pt>
    <dgm:pt modelId="{DF6C332F-D910-4768-9975-8D15AF040013}" type="pres">
      <dgm:prSet presAssocID="{A7152C34-3DAF-41FC-BCBB-B897A7E7A626}" presName="imageRepeatNode" presStyleLbl="alignNode1" presStyleIdx="2" presStyleCnt="5"/>
      <dgm:spPr/>
    </dgm:pt>
    <dgm:pt modelId="{8514420D-8EF4-4A6E-8BDA-3CF2FF7D192C}" type="pres">
      <dgm:prSet presAssocID="{A7152C34-3DAF-41FC-BCBB-B897A7E7A626}" presName="threeDotsPict" presStyleCnt="0"/>
      <dgm:spPr/>
    </dgm:pt>
    <dgm:pt modelId="{19636D54-28D6-4A48-AE1F-8491EB3EE5E3}" type="pres">
      <dgm:prSet presAssocID="{A7152C34-3DAF-41FC-BCBB-B897A7E7A626}" presName="dotPict_31" presStyleLbl="solidFgAcc1" presStyleIdx="3" presStyleCnt="30"/>
      <dgm:spPr>
        <a:noFill/>
        <a:ln>
          <a:noFill/>
        </a:ln>
      </dgm:spPr>
    </dgm:pt>
    <dgm:pt modelId="{28373E1B-0996-488A-B49A-B33FDF02969C}" type="pres">
      <dgm:prSet presAssocID="{A7152C34-3DAF-41FC-BCBB-B897A7E7A626}" presName="dotPict_32" presStyleLbl="solidFgAcc1" presStyleIdx="4" presStyleCnt="30"/>
      <dgm:spPr>
        <a:noFill/>
        <a:ln>
          <a:noFill/>
        </a:ln>
      </dgm:spPr>
    </dgm:pt>
    <dgm:pt modelId="{17652DE0-D9D9-4D61-8376-A83616C3BCB1}" type="pres">
      <dgm:prSet presAssocID="{A7152C34-3DAF-41FC-BCBB-B897A7E7A626}" presName="dotPict_33" presStyleLbl="solidFgAcc1" presStyleIdx="5" presStyleCnt="30"/>
      <dgm:spPr>
        <a:noFill/>
        <a:ln>
          <a:noFill/>
        </a:ln>
      </dgm:spPr>
    </dgm:pt>
    <dgm:pt modelId="{0D8DD690-CE17-4713-AEB6-3D121BA319FB}" type="pres">
      <dgm:prSet presAssocID="{5EC22FEE-F266-4C7F-897E-AF765FA21797}" presName="pictA4" presStyleCnt="0"/>
      <dgm:spPr/>
    </dgm:pt>
    <dgm:pt modelId="{91B231DA-32CD-4641-A949-A0D415A4C5F2}" type="pres">
      <dgm:prSet presAssocID="{5EC22FEE-F266-4C7F-897E-AF765FA21797}" presName="imageRepeatNode" presStyleLbl="alignNode1" presStyleIdx="3" presStyleCnt="5"/>
      <dgm:spPr/>
    </dgm:pt>
    <dgm:pt modelId="{E92CA62F-5BAB-4425-B89E-6473E4EB9999}" type="pres">
      <dgm:prSet presAssocID="{5EC22FEE-F266-4C7F-897E-AF765FA21797}" presName="fourDotsPict" presStyleCnt="0"/>
      <dgm:spPr/>
    </dgm:pt>
    <dgm:pt modelId="{10127AFC-1658-4C10-9F8D-97BA85F75917}" type="pres">
      <dgm:prSet presAssocID="{5EC22FEE-F266-4C7F-897E-AF765FA21797}" presName="dotPict_41" presStyleLbl="solidFgAcc1" presStyleIdx="6" presStyleCnt="30"/>
      <dgm:spPr>
        <a:noFill/>
        <a:ln>
          <a:noFill/>
        </a:ln>
      </dgm:spPr>
    </dgm:pt>
    <dgm:pt modelId="{0A027B9C-73E4-4A49-8420-3759C68A9053}" type="pres">
      <dgm:prSet presAssocID="{5EC22FEE-F266-4C7F-897E-AF765FA21797}" presName="dotPict_42" presStyleLbl="solidFgAcc1" presStyleIdx="7" presStyleCnt="30"/>
      <dgm:spPr>
        <a:noFill/>
        <a:ln>
          <a:noFill/>
        </a:ln>
      </dgm:spPr>
    </dgm:pt>
    <dgm:pt modelId="{7B5E7278-0948-47A0-9139-C968D833F717}" type="pres">
      <dgm:prSet presAssocID="{5EC22FEE-F266-4C7F-897E-AF765FA21797}" presName="dotPict_43" presStyleLbl="solidFgAcc1" presStyleIdx="8" presStyleCnt="30"/>
      <dgm:spPr>
        <a:noFill/>
        <a:ln>
          <a:noFill/>
        </a:ln>
      </dgm:spPr>
    </dgm:pt>
    <dgm:pt modelId="{0FA499F4-F68F-4035-8B1E-C2E87A2398CF}" type="pres">
      <dgm:prSet presAssocID="{5EC22FEE-F266-4C7F-897E-AF765FA21797}" presName="dotPict_44" presStyleLbl="solidFgAcc1" presStyleIdx="9" presStyleCnt="30"/>
      <dgm:spPr>
        <a:noFill/>
        <a:ln>
          <a:noFill/>
        </a:ln>
      </dgm:spPr>
    </dgm:pt>
    <dgm:pt modelId="{AEE2983A-1776-46BE-853A-5297F55B4756}" type="pres">
      <dgm:prSet presAssocID="{D588D9F3-0260-43C3-9E49-64821A3C78F5}" presName="pictA5" presStyleCnt="0"/>
      <dgm:spPr/>
    </dgm:pt>
    <dgm:pt modelId="{671AB5E6-44F5-416B-8360-A984CA5F54C3}" type="pres">
      <dgm:prSet presAssocID="{D588D9F3-0260-43C3-9E49-64821A3C78F5}" presName="imageRepeatNode" presStyleLbl="alignNode1" presStyleIdx="4" presStyleCnt="5"/>
      <dgm:spPr/>
    </dgm:pt>
    <dgm:pt modelId="{8442B616-97BF-452F-BF16-036EA11D360A}" type="pres">
      <dgm:prSet presAssocID="{D588D9F3-0260-43C3-9E49-64821A3C78F5}" presName="fiveDotsPict" presStyleCnt="0"/>
      <dgm:spPr/>
    </dgm:pt>
    <dgm:pt modelId="{96AEDE7D-5255-45F5-83AB-B6D6B9632680}" type="pres">
      <dgm:prSet presAssocID="{D588D9F3-0260-43C3-9E49-64821A3C78F5}" presName="dotPict_51" presStyleLbl="solidFgAcc1" presStyleIdx="10" presStyleCnt="30"/>
      <dgm:spPr>
        <a:noFill/>
        <a:ln>
          <a:noFill/>
        </a:ln>
      </dgm:spPr>
    </dgm:pt>
    <dgm:pt modelId="{B07360AA-EA3A-45E0-BE6B-14C8C4230782}" type="pres">
      <dgm:prSet presAssocID="{D588D9F3-0260-43C3-9E49-64821A3C78F5}" presName="dotPict_52" presStyleLbl="solidFgAcc1" presStyleIdx="11" presStyleCnt="30"/>
      <dgm:spPr>
        <a:noFill/>
        <a:ln>
          <a:noFill/>
        </a:ln>
      </dgm:spPr>
    </dgm:pt>
    <dgm:pt modelId="{FC8E1910-4E21-4E48-8633-A618A16C276C}" type="pres">
      <dgm:prSet presAssocID="{D588D9F3-0260-43C3-9E49-64821A3C78F5}" presName="dotPict_53" presStyleLbl="solidFgAcc1" presStyleIdx="12" presStyleCnt="30"/>
      <dgm:spPr>
        <a:noFill/>
        <a:ln>
          <a:noFill/>
        </a:ln>
      </dgm:spPr>
    </dgm:pt>
    <dgm:pt modelId="{78DF24E0-E87D-47C0-92E7-021632EEF748}" type="pres">
      <dgm:prSet presAssocID="{D588D9F3-0260-43C3-9E49-64821A3C78F5}" presName="dotPict_54" presStyleLbl="solidFgAcc1" presStyleIdx="13" presStyleCnt="30"/>
      <dgm:spPr>
        <a:noFill/>
        <a:ln>
          <a:noFill/>
        </a:ln>
      </dgm:spPr>
    </dgm:pt>
    <dgm:pt modelId="{DF79C8A1-C0AD-4152-9BE2-BCE342A991FF}" type="pres">
      <dgm:prSet presAssocID="{D588D9F3-0260-43C3-9E49-64821A3C78F5}" presName="dotPict_55" presStyleLbl="solidFgAcc1" presStyleIdx="14" presStyleCnt="30"/>
      <dgm:spPr>
        <a:noFill/>
        <a:ln>
          <a:noFill/>
        </a:ln>
      </dgm:spPr>
    </dgm:pt>
    <dgm:pt modelId="{8841A9C7-E699-4D0F-A335-85CED17A7702}" type="pres">
      <dgm:prSet presAssocID="{01DEAF4E-2DE6-4CFE-958E-0C47A8BDE3E3}" presName="txLine" presStyleCnt="0"/>
      <dgm:spPr/>
    </dgm:pt>
    <dgm:pt modelId="{51683638-DE63-4D1F-B078-A3DE1BF8AFCE}" type="pres">
      <dgm:prSet presAssocID="{48026211-8CBC-4CBA-83FB-EA789F6EDBDC}" presName="oneDotTx" presStyleCnt="0"/>
      <dgm:spPr/>
    </dgm:pt>
    <dgm:pt modelId="{FD354663-9865-44BC-91D5-3CA11E81B8F7}" type="pres">
      <dgm:prSet presAssocID="{48026211-8CBC-4CBA-83FB-EA789F6EDBDC}" presName="dotTx_11" presStyleLbl="solidFgAcc1" presStyleIdx="15" presStyleCnt="30"/>
      <dgm:spPr>
        <a:noFill/>
        <a:ln>
          <a:noFill/>
        </a:ln>
      </dgm:spPr>
    </dgm:pt>
    <dgm:pt modelId="{E3509455-7F72-4DB8-A68D-BBD99E7A1103}" type="pres">
      <dgm:prSet presAssocID="{48026211-8CBC-4CBA-83FB-EA789F6EDBDC}" presName="Name37" presStyleLbl="revTx" presStyleIdx="0" presStyleCnt="5">
        <dgm:presLayoutVars>
          <dgm:bulletEnabled val="1"/>
        </dgm:presLayoutVars>
      </dgm:prSet>
      <dgm:spPr/>
    </dgm:pt>
    <dgm:pt modelId="{D8BB8AD5-132B-4CFF-8B47-8328B0D7F9A4}" type="pres">
      <dgm:prSet presAssocID="{A7AB6DCC-B744-4768-ADD3-956D8EA8D97F}" presName="twoDotsTx" presStyleCnt="0"/>
      <dgm:spPr/>
    </dgm:pt>
    <dgm:pt modelId="{FAEF0DD2-F800-462E-89F9-7116EA993179}" type="pres">
      <dgm:prSet presAssocID="{A7AB6DCC-B744-4768-ADD3-956D8EA8D97F}" presName="dotTx_21" presStyleLbl="solidFgAcc1" presStyleIdx="16" presStyleCnt="30"/>
      <dgm:spPr>
        <a:ln>
          <a:noFill/>
        </a:ln>
      </dgm:spPr>
    </dgm:pt>
    <dgm:pt modelId="{D6F5C2A9-700D-4225-A49D-046BFF875DB0}" type="pres">
      <dgm:prSet presAssocID="{A7AB6DCC-B744-4768-ADD3-956D8EA8D97F}" presName="dotTx_22" presStyleLbl="solidFgAcc1" presStyleIdx="17" presStyleCnt="30"/>
      <dgm:spPr>
        <a:ln>
          <a:noFill/>
        </a:ln>
      </dgm:spPr>
    </dgm:pt>
    <dgm:pt modelId="{FB6B707A-4DF4-4EF9-8016-3A910C8B558B}" type="pres">
      <dgm:prSet presAssocID="{A7AB6DCC-B744-4768-ADD3-956D8EA8D97F}" presName="Name39" presStyleLbl="revTx" presStyleIdx="1" presStyleCnt="5">
        <dgm:presLayoutVars>
          <dgm:bulletEnabled val="1"/>
        </dgm:presLayoutVars>
      </dgm:prSet>
      <dgm:spPr/>
    </dgm:pt>
    <dgm:pt modelId="{D208C3D3-B2BE-41E9-8A87-D5CF2A912B13}" type="pres">
      <dgm:prSet presAssocID="{8D097A07-8CC6-4E83-867C-AAD4AEE73EDF}" presName="threeDotsTx" presStyleCnt="0"/>
      <dgm:spPr/>
    </dgm:pt>
    <dgm:pt modelId="{B658A0FC-FE6C-415B-A20A-523CC82D6CC1}" type="pres">
      <dgm:prSet presAssocID="{8D097A07-8CC6-4E83-867C-AAD4AEE73EDF}" presName="dotTx_31" presStyleLbl="solidFgAcc1" presStyleIdx="18" presStyleCnt="30"/>
      <dgm:spPr>
        <a:noFill/>
        <a:ln>
          <a:noFill/>
        </a:ln>
      </dgm:spPr>
    </dgm:pt>
    <dgm:pt modelId="{92504930-D73B-4CAC-B03F-37EBFCCDB04D}" type="pres">
      <dgm:prSet presAssocID="{8D097A07-8CC6-4E83-867C-AAD4AEE73EDF}" presName="dotTx_32" presStyleLbl="solidFgAcc1" presStyleIdx="19" presStyleCnt="30"/>
      <dgm:spPr>
        <a:noFill/>
        <a:ln>
          <a:noFill/>
        </a:ln>
      </dgm:spPr>
    </dgm:pt>
    <dgm:pt modelId="{B1850C78-0AAD-4A26-8E9D-001E1AB5D55D}" type="pres">
      <dgm:prSet presAssocID="{8D097A07-8CC6-4E83-867C-AAD4AEE73EDF}" presName="dotTx_33" presStyleLbl="solidFgAcc1" presStyleIdx="20" presStyleCnt="30"/>
      <dgm:spPr>
        <a:noFill/>
        <a:ln>
          <a:noFill/>
        </a:ln>
      </dgm:spPr>
    </dgm:pt>
    <dgm:pt modelId="{6B7F5551-A4AF-409E-B3DA-0A83F053AD1D}" type="pres">
      <dgm:prSet presAssocID="{8D097A07-8CC6-4E83-867C-AAD4AEE73EDF}" presName="Name41" presStyleLbl="revTx" presStyleIdx="2" presStyleCnt="5">
        <dgm:presLayoutVars>
          <dgm:bulletEnabled val="1"/>
        </dgm:presLayoutVars>
      </dgm:prSet>
      <dgm:spPr/>
    </dgm:pt>
    <dgm:pt modelId="{6721F584-7BC0-4CED-BCD3-7AE154BFB3B8}" type="pres">
      <dgm:prSet presAssocID="{4D9C8A17-180B-4016-B48B-D48A7072A3E1}" presName="fourDotsTx" presStyleCnt="0"/>
      <dgm:spPr/>
    </dgm:pt>
    <dgm:pt modelId="{6D927AA7-23F9-4453-8459-495BA88AEA92}" type="pres">
      <dgm:prSet presAssocID="{4D9C8A17-180B-4016-B48B-D48A7072A3E1}" presName="dotTx_41" presStyleLbl="solidFgAcc1" presStyleIdx="21" presStyleCnt="30"/>
      <dgm:spPr>
        <a:noFill/>
        <a:ln>
          <a:noFill/>
        </a:ln>
      </dgm:spPr>
    </dgm:pt>
    <dgm:pt modelId="{1202418A-9C39-44D1-8FE4-38E09BBE9BBF}" type="pres">
      <dgm:prSet presAssocID="{4D9C8A17-180B-4016-B48B-D48A7072A3E1}" presName="dotTx_42" presStyleLbl="solidFgAcc1" presStyleIdx="22" presStyleCnt="30"/>
      <dgm:spPr>
        <a:noFill/>
        <a:ln>
          <a:noFill/>
        </a:ln>
      </dgm:spPr>
    </dgm:pt>
    <dgm:pt modelId="{3ADDB00D-A659-4FCD-9614-D1E0BBA7A773}" type="pres">
      <dgm:prSet presAssocID="{4D9C8A17-180B-4016-B48B-D48A7072A3E1}" presName="dotTx_43" presStyleLbl="solidFgAcc1" presStyleIdx="23" presStyleCnt="30"/>
      <dgm:spPr>
        <a:noFill/>
        <a:ln>
          <a:noFill/>
        </a:ln>
      </dgm:spPr>
    </dgm:pt>
    <dgm:pt modelId="{0E0CF227-D373-43CE-BE06-155E19D64A85}" type="pres">
      <dgm:prSet presAssocID="{4D9C8A17-180B-4016-B48B-D48A7072A3E1}" presName="dotTx_44" presStyleLbl="solidFgAcc1" presStyleIdx="24" presStyleCnt="30"/>
      <dgm:spPr>
        <a:noFill/>
        <a:ln>
          <a:noFill/>
        </a:ln>
      </dgm:spPr>
    </dgm:pt>
    <dgm:pt modelId="{1808B55F-1ECD-435B-9923-939D81CD529F}" type="pres">
      <dgm:prSet presAssocID="{4D9C8A17-180B-4016-B48B-D48A7072A3E1}" presName="Name43" presStyleLbl="revTx" presStyleIdx="3" presStyleCnt="5">
        <dgm:presLayoutVars>
          <dgm:bulletEnabled val="1"/>
        </dgm:presLayoutVars>
      </dgm:prSet>
      <dgm:spPr/>
    </dgm:pt>
    <dgm:pt modelId="{DC644A2D-87A7-4F3D-BB65-4327DF5FED03}" type="pres">
      <dgm:prSet presAssocID="{DC9BCA5A-5199-4ECC-99F5-32D892F36A5C}" presName="fiveDotsTx" presStyleCnt="0"/>
      <dgm:spPr/>
    </dgm:pt>
    <dgm:pt modelId="{76256576-8790-41AE-9356-43FB24AB696C}" type="pres">
      <dgm:prSet presAssocID="{DC9BCA5A-5199-4ECC-99F5-32D892F36A5C}" presName="dotTx_51" presStyleLbl="solidFgAcc1" presStyleIdx="25" presStyleCnt="30"/>
      <dgm:spPr>
        <a:noFill/>
        <a:ln>
          <a:noFill/>
        </a:ln>
      </dgm:spPr>
    </dgm:pt>
    <dgm:pt modelId="{8DA2D592-712C-469A-BF0C-D5F09CC30EFD}" type="pres">
      <dgm:prSet presAssocID="{DC9BCA5A-5199-4ECC-99F5-32D892F36A5C}" presName="dotTx_52" presStyleLbl="solidFgAcc1" presStyleIdx="26" presStyleCnt="30"/>
      <dgm:spPr>
        <a:noFill/>
        <a:ln>
          <a:noFill/>
        </a:ln>
      </dgm:spPr>
    </dgm:pt>
    <dgm:pt modelId="{ABFB1258-05C6-4CFB-9EC9-08E1EACB82C5}" type="pres">
      <dgm:prSet presAssocID="{DC9BCA5A-5199-4ECC-99F5-32D892F36A5C}" presName="dotTx_53" presStyleLbl="solidFgAcc1" presStyleIdx="27" presStyleCnt="30"/>
      <dgm:spPr>
        <a:noFill/>
        <a:ln>
          <a:noFill/>
        </a:ln>
      </dgm:spPr>
    </dgm:pt>
    <dgm:pt modelId="{F1234EFB-9988-41D6-9230-7A9E40318D6C}" type="pres">
      <dgm:prSet presAssocID="{DC9BCA5A-5199-4ECC-99F5-32D892F36A5C}" presName="dotTx_54" presStyleLbl="solidFgAcc1" presStyleIdx="28" presStyleCnt="30"/>
      <dgm:spPr>
        <a:noFill/>
        <a:ln>
          <a:noFill/>
        </a:ln>
      </dgm:spPr>
    </dgm:pt>
    <dgm:pt modelId="{2A7B73CC-B5FA-46C7-A61D-0323065ECD25}" type="pres">
      <dgm:prSet presAssocID="{DC9BCA5A-5199-4ECC-99F5-32D892F36A5C}" presName="dotTx_55" presStyleLbl="solidFgAcc1" presStyleIdx="29" presStyleCnt="30"/>
      <dgm:spPr>
        <a:noFill/>
        <a:ln>
          <a:noFill/>
        </a:ln>
      </dgm:spPr>
    </dgm:pt>
    <dgm:pt modelId="{43C7211E-BE0B-453F-B8D1-017FA4DC7366}" type="pres">
      <dgm:prSet presAssocID="{DC9BCA5A-5199-4ECC-99F5-32D892F36A5C}" presName="Name45" presStyleLbl="revTx" presStyleIdx="4" presStyleCnt="5">
        <dgm:presLayoutVars>
          <dgm:bulletEnabled val="1"/>
        </dgm:presLayoutVars>
      </dgm:prSet>
      <dgm:spPr/>
    </dgm:pt>
  </dgm:ptLst>
  <dgm:cxnLst>
    <dgm:cxn modelId="{9EB0F21F-EF66-4793-AFE8-F0EF690DB734}" srcId="{01DEAF4E-2DE6-4CFE-958E-0C47A8BDE3E3}" destId="{A7AB6DCC-B744-4768-ADD3-956D8EA8D97F}" srcOrd="1" destOrd="0" parTransId="{3576C82C-3B98-44FF-801B-9D5108533290}" sibTransId="{414D4C13-E90F-4F08-9F80-4CE97AB7CF92}"/>
    <dgm:cxn modelId="{885F5E2A-3ED5-4FA2-A6D3-38F29FE87F30}" srcId="{01DEAF4E-2DE6-4CFE-958E-0C47A8BDE3E3}" destId="{8D097A07-8CC6-4E83-867C-AAD4AEE73EDF}" srcOrd="2" destOrd="0" parTransId="{FA0097B1-022E-46B6-B142-92C798E2A2F9}" sibTransId="{A7152C34-3DAF-41FC-BCBB-B897A7E7A626}"/>
    <dgm:cxn modelId="{E8C9A532-9574-404A-AE09-F9C1D02D6092}" type="presOf" srcId="{8D097A07-8CC6-4E83-867C-AAD4AEE73EDF}" destId="{6B7F5551-A4AF-409E-B3DA-0A83F053AD1D}" srcOrd="0" destOrd="0" presId="urn:microsoft.com/office/officeart/2009/3/layout/SpiralPicture"/>
    <dgm:cxn modelId="{F059F238-6AC5-471E-902F-CFBC27FA2617}" type="presOf" srcId="{D588D9F3-0260-43C3-9E49-64821A3C78F5}" destId="{671AB5E6-44F5-416B-8360-A984CA5F54C3}" srcOrd="0" destOrd="0" presId="urn:microsoft.com/office/officeart/2009/3/layout/SpiralPicture"/>
    <dgm:cxn modelId="{B74AB039-5783-4AA6-BE62-9B2A78ADF750}" type="presOf" srcId="{A7AB6DCC-B744-4768-ADD3-956D8EA8D97F}" destId="{FB6B707A-4DF4-4EF9-8016-3A910C8B558B}" srcOrd="0" destOrd="0" presId="urn:microsoft.com/office/officeart/2009/3/layout/SpiralPicture"/>
    <dgm:cxn modelId="{26199764-3DAE-48BD-89C5-42164E53F8ED}" type="presOf" srcId="{F511F004-C017-45DD-B510-6951C92FF649}" destId="{5A48A5AC-A298-497E-9F31-BA3BAA44CC3E}" srcOrd="0" destOrd="0" presId="urn:microsoft.com/office/officeart/2009/3/layout/SpiralPicture"/>
    <dgm:cxn modelId="{F151C744-2BD7-4769-A704-5B25BEF2281C}" type="presOf" srcId="{A7152C34-3DAF-41FC-BCBB-B897A7E7A626}" destId="{DF6C332F-D910-4768-9975-8D15AF040013}" srcOrd="0" destOrd="0" presId="urn:microsoft.com/office/officeart/2009/3/layout/SpiralPicture"/>
    <dgm:cxn modelId="{91CCCC47-72C9-4AE6-BF40-523C4DC48B03}" srcId="{01DEAF4E-2DE6-4CFE-958E-0C47A8BDE3E3}" destId="{DC9BCA5A-5199-4ECC-99F5-32D892F36A5C}" srcOrd="4" destOrd="0" parTransId="{03FA7CB4-C50E-406F-8900-1A866975E1CD}" sibTransId="{D588D9F3-0260-43C3-9E49-64821A3C78F5}"/>
    <dgm:cxn modelId="{E5955B4F-08A2-428E-B424-4598B2F32831}" type="presOf" srcId="{48026211-8CBC-4CBA-83FB-EA789F6EDBDC}" destId="{E3509455-7F72-4DB8-A68D-BBD99E7A1103}" srcOrd="0" destOrd="0" presId="urn:microsoft.com/office/officeart/2009/3/layout/SpiralPicture"/>
    <dgm:cxn modelId="{9B195F77-3135-4C61-8971-C17BE9DC7939}" type="presOf" srcId="{DC9BCA5A-5199-4ECC-99F5-32D892F36A5C}" destId="{43C7211E-BE0B-453F-B8D1-017FA4DC7366}" srcOrd="0" destOrd="0" presId="urn:microsoft.com/office/officeart/2009/3/layout/SpiralPicture"/>
    <dgm:cxn modelId="{AA534658-D664-4B6D-8B5C-2FF36927333D}" type="presOf" srcId="{414D4C13-E90F-4F08-9F80-4CE97AB7CF92}" destId="{DE7CEBBD-8AA7-4265-BDC0-0899B7AE18B4}" srcOrd="0" destOrd="0" presId="urn:microsoft.com/office/officeart/2009/3/layout/SpiralPicture"/>
    <dgm:cxn modelId="{B9873E86-FF06-476A-A68A-3F9D30DAA009}" type="presOf" srcId="{5EC22FEE-F266-4C7F-897E-AF765FA21797}" destId="{91B231DA-32CD-4641-A949-A0D415A4C5F2}" srcOrd="0" destOrd="0" presId="urn:microsoft.com/office/officeart/2009/3/layout/SpiralPicture"/>
    <dgm:cxn modelId="{04FE6992-0C52-487D-9373-94ABA3178A59}" srcId="{01DEAF4E-2DE6-4CFE-958E-0C47A8BDE3E3}" destId="{1045F2E6-2AAB-48B4-B73D-1A29B25F1A22}" srcOrd="5" destOrd="0" parTransId="{1E3F993E-9241-4414-8106-A15BB9F91DB9}" sibTransId="{AF05F235-1517-416E-9902-167FC52CBA28}"/>
    <dgm:cxn modelId="{50A85BA1-1200-46E4-92CF-CAEF47F996CC}" type="presOf" srcId="{4D9C8A17-180B-4016-B48B-D48A7072A3E1}" destId="{1808B55F-1ECD-435B-9923-939D81CD529F}" srcOrd="0" destOrd="0" presId="urn:microsoft.com/office/officeart/2009/3/layout/SpiralPicture"/>
    <dgm:cxn modelId="{D10253B1-7AB6-400F-AE9E-FDD4018EA568}" srcId="{01DEAF4E-2DE6-4CFE-958E-0C47A8BDE3E3}" destId="{4D9C8A17-180B-4016-B48B-D48A7072A3E1}" srcOrd="3" destOrd="0" parTransId="{27F90835-FFF1-49B5-9AD2-700C9BF05A3E}" sibTransId="{5EC22FEE-F266-4C7F-897E-AF765FA21797}"/>
    <dgm:cxn modelId="{690148D1-D4F3-49FF-81F3-0F59BB8C0E87}" type="presOf" srcId="{01DEAF4E-2DE6-4CFE-958E-0C47A8BDE3E3}" destId="{E3ED1B17-861D-483F-98B8-2007863EF10C}" srcOrd="0" destOrd="0" presId="urn:microsoft.com/office/officeart/2009/3/layout/SpiralPicture"/>
    <dgm:cxn modelId="{36CB2EDA-9833-44E8-AA62-A9093A2B6928}" srcId="{01DEAF4E-2DE6-4CFE-958E-0C47A8BDE3E3}" destId="{48026211-8CBC-4CBA-83FB-EA789F6EDBDC}" srcOrd="0" destOrd="0" parTransId="{A7E1EB55-ED35-4CE0-8F0C-A685C14AA1AA}" sibTransId="{F511F004-C017-45DD-B510-6951C92FF649}"/>
    <dgm:cxn modelId="{EE198CF7-48BE-4F42-84C2-6C679DD083BC}" srcId="{01DEAF4E-2DE6-4CFE-958E-0C47A8BDE3E3}" destId="{FE5E2BEF-6039-4961-B44B-A9509BFAD810}" srcOrd="6" destOrd="0" parTransId="{A54D1141-6684-46F4-80B5-44378D6452CB}" sibTransId="{B6DE2EC4-1524-41BF-A08C-4CB9E3D9AAAF}"/>
    <dgm:cxn modelId="{1112818B-32EF-41D3-A099-33034D9C8A8C}" type="presParOf" srcId="{E3ED1B17-861D-483F-98B8-2007863EF10C}" destId="{52E55143-488C-43ED-B19D-D537FA3638A9}" srcOrd="0" destOrd="0" presId="urn:microsoft.com/office/officeart/2009/3/layout/SpiralPicture"/>
    <dgm:cxn modelId="{9F903A1D-69B8-41F3-AEA9-FC1303697435}" type="presParOf" srcId="{52E55143-488C-43ED-B19D-D537FA3638A9}" destId="{F5B30942-3A7E-4C4E-8290-AA8FE3992FC4}" srcOrd="0" destOrd="0" presId="urn:microsoft.com/office/officeart/2009/3/layout/SpiralPicture"/>
    <dgm:cxn modelId="{0BA731CC-18DE-44AD-BAFA-6268E0B3B1C4}" type="presParOf" srcId="{52E55143-488C-43ED-B19D-D537FA3638A9}" destId="{B87FE417-2AF6-49A3-BDA3-A1A46EB80C7F}" srcOrd="1" destOrd="0" presId="urn:microsoft.com/office/officeart/2009/3/layout/SpiralPicture"/>
    <dgm:cxn modelId="{135364A7-CB88-4F41-96FB-E45A3F291774}" type="presParOf" srcId="{52E55143-488C-43ED-B19D-D537FA3638A9}" destId="{983EC711-DA5E-43DC-ADBE-742FCBA8B292}" srcOrd="2" destOrd="0" presId="urn:microsoft.com/office/officeart/2009/3/layout/SpiralPicture"/>
    <dgm:cxn modelId="{8BFC66D6-0301-4C19-9757-696B11443B86}" type="presParOf" srcId="{983EC711-DA5E-43DC-ADBE-742FCBA8B292}" destId="{5A48A5AC-A298-497E-9F31-BA3BAA44CC3E}" srcOrd="0" destOrd="0" presId="urn:microsoft.com/office/officeart/2009/3/layout/SpiralPicture"/>
    <dgm:cxn modelId="{B9B0CCD1-2580-4C59-A0CE-521A5808DB13}" type="presParOf" srcId="{52E55143-488C-43ED-B19D-D537FA3638A9}" destId="{06F7CC44-C4F6-45E0-B5F5-4FD916DDE0C3}" srcOrd="3" destOrd="0" presId="urn:microsoft.com/office/officeart/2009/3/layout/SpiralPicture"/>
    <dgm:cxn modelId="{3E8D0A9B-D8C2-4974-8F33-3DAFACDCC419}" type="presParOf" srcId="{06F7CC44-C4F6-45E0-B5F5-4FD916DDE0C3}" destId="{D658D53A-248A-4976-A61B-1E7DA870E567}" srcOrd="0" destOrd="0" presId="urn:microsoft.com/office/officeart/2009/3/layout/SpiralPicture"/>
    <dgm:cxn modelId="{AEC34E1A-18FA-4DBA-BBA1-AC7099B37E65}" type="presParOf" srcId="{52E55143-488C-43ED-B19D-D537FA3638A9}" destId="{EEF28BC5-C042-40D7-9E16-8269B290157F}" srcOrd="4" destOrd="0" presId="urn:microsoft.com/office/officeart/2009/3/layout/SpiralPicture"/>
    <dgm:cxn modelId="{E4A547C1-BAE9-4CF8-BF89-96442DFE7043}" type="presParOf" srcId="{EEF28BC5-C042-40D7-9E16-8269B290157F}" destId="{DE7CEBBD-8AA7-4265-BDC0-0899B7AE18B4}" srcOrd="0" destOrd="0" presId="urn:microsoft.com/office/officeart/2009/3/layout/SpiralPicture"/>
    <dgm:cxn modelId="{73D9F731-614B-4F2E-8BCE-A7E8EA9C043A}" type="presParOf" srcId="{52E55143-488C-43ED-B19D-D537FA3638A9}" destId="{BF6AD21D-3E87-4852-A153-1170320E290C}" srcOrd="5" destOrd="0" presId="urn:microsoft.com/office/officeart/2009/3/layout/SpiralPicture"/>
    <dgm:cxn modelId="{3BF39566-9AE6-4AE6-8E30-50C1BDA5E223}" type="presParOf" srcId="{BF6AD21D-3E87-4852-A153-1170320E290C}" destId="{66CEB96B-9FD9-4B2D-880C-A8ACFC18C4E9}" srcOrd="0" destOrd="0" presId="urn:microsoft.com/office/officeart/2009/3/layout/SpiralPicture"/>
    <dgm:cxn modelId="{542F614B-9D94-46D1-9D11-9A0013CD4F0E}" type="presParOf" srcId="{BF6AD21D-3E87-4852-A153-1170320E290C}" destId="{494DAD49-F950-49BD-8A93-AF84196CD42E}" srcOrd="1" destOrd="0" presId="urn:microsoft.com/office/officeart/2009/3/layout/SpiralPicture"/>
    <dgm:cxn modelId="{BE074568-F102-4E81-8485-04CBA01C534D}" type="presParOf" srcId="{52E55143-488C-43ED-B19D-D537FA3638A9}" destId="{49C0AE15-7DB9-4F2B-A846-36E7B90C7E01}" srcOrd="6" destOrd="0" presId="urn:microsoft.com/office/officeart/2009/3/layout/SpiralPicture"/>
    <dgm:cxn modelId="{732D0E9D-C4D7-45D5-9221-2560440403BA}" type="presParOf" srcId="{49C0AE15-7DB9-4F2B-A846-36E7B90C7E01}" destId="{DF6C332F-D910-4768-9975-8D15AF040013}" srcOrd="0" destOrd="0" presId="urn:microsoft.com/office/officeart/2009/3/layout/SpiralPicture"/>
    <dgm:cxn modelId="{4BE4CFC3-8E33-4370-B3F6-01B021D7DDF7}" type="presParOf" srcId="{52E55143-488C-43ED-B19D-D537FA3638A9}" destId="{8514420D-8EF4-4A6E-8BDA-3CF2FF7D192C}" srcOrd="7" destOrd="0" presId="urn:microsoft.com/office/officeart/2009/3/layout/SpiralPicture"/>
    <dgm:cxn modelId="{CD11EA8A-237F-4D86-8DC4-6E369BC2DE56}" type="presParOf" srcId="{8514420D-8EF4-4A6E-8BDA-3CF2FF7D192C}" destId="{19636D54-28D6-4A48-AE1F-8491EB3EE5E3}" srcOrd="0" destOrd="0" presId="urn:microsoft.com/office/officeart/2009/3/layout/SpiralPicture"/>
    <dgm:cxn modelId="{867539AD-E9C4-4255-BABE-8ED7B54E75EF}" type="presParOf" srcId="{8514420D-8EF4-4A6E-8BDA-3CF2FF7D192C}" destId="{28373E1B-0996-488A-B49A-B33FDF02969C}" srcOrd="1" destOrd="0" presId="urn:microsoft.com/office/officeart/2009/3/layout/SpiralPicture"/>
    <dgm:cxn modelId="{0CCE9388-F1F3-42D3-9CA6-A53D081C6F18}" type="presParOf" srcId="{8514420D-8EF4-4A6E-8BDA-3CF2FF7D192C}" destId="{17652DE0-D9D9-4D61-8376-A83616C3BCB1}" srcOrd="2" destOrd="0" presId="urn:microsoft.com/office/officeart/2009/3/layout/SpiralPicture"/>
    <dgm:cxn modelId="{FE598F6E-8C0A-4C0F-80D4-66569587E47A}" type="presParOf" srcId="{52E55143-488C-43ED-B19D-D537FA3638A9}" destId="{0D8DD690-CE17-4713-AEB6-3D121BA319FB}" srcOrd="8" destOrd="0" presId="urn:microsoft.com/office/officeart/2009/3/layout/SpiralPicture"/>
    <dgm:cxn modelId="{47C954A2-F151-4612-8B8A-24C80C41A082}" type="presParOf" srcId="{0D8DD690-CE17-4713-AEB6-3D121BA319FB}" destId="{91B231DA-32CD-4641-A949-A0D415A4C5F2}" srcOrd="0" destOrd="0" presId="urn:microsoft.com/office/officeart/2009/3/layout/SpiralPicture"/>
    <dgm:cxn modelId="{ADCF5B9C-CB31-4C86-9D92-D4C6E1F293B2}" type="presParOf" srcId="{52E55143-488C-43ED-B19D-D537FA3638A9}" destId="{E92CA62F-5BAB-4425-B89E-6473E4EB9999}" srcOrd="9" destOrd="0" presId="urn:microsoft.com/office/officeart/2009/3/layout/SpiralPicture"/>
    <dgm:cxn modelId="{4E2E98F8-06B8-4FDC-B9CC-0C9356760E9F}" type="presParOf" srcId="{E92CA62F-5BAB-4425-B89E-6473E4EB9999}" destId="{10127AFC-1658-4C10-9F8D-97BA85F75917}" srcOrd="0" destOrd="0" presId="urn:microsoft.com/office/officeart/2009/3/layout/SpiralPicture"/>
    <dgm:cxn modelId="{66549E81-A378-4D9B-AB62-A5D143303C5E}" type="presParOf" srcId="{E92CA62F-5BAB-4425-B89E-6473E4EB9999}" destId="{0A027B9C-73E4-4A49-8420-3759C68A9053}" srcOrd="1" destOrd="0" presId="urn:microsoft.com/office/officeart/2009/3/layout/SpiralPicture"/>
    <dgm:cxn modelId="{AF95C3B0-0024-4E79-ABEA-8404A17C5471}" type="presParOf" srcId="{E92CA62F-5BAB-4425-B89E-6473E4EB9999}" destId="{7B5E7278-0948-47A0-9139-C968D833F717}" srcOrd="2" destOrd="0" presId="urn:microsoft.com/office/officeart/2009/3/layout/SpiralPicture"/>
    <dgm:cxn modelId="{AE2DF50D-DE09-498C-AA9F-0D3B44041F68}" type="presParOf" srcId="{E92CA62F-5BAB-4425-B89E-6473E4EB9999}" destId="{0FA499F4-F68F-4035-8B1E-C2E87A2398CF}" srcOrd="3" destOrd="0" presId="urn:microsoft.com/office/officeart/2009/3/layout/SpiralPicture"/>
    <dgm:cxn modelId="{C7C96674-4EDF-4889-8EC8-EE2FC2CB92D0}" type="presParOf" srcId="{52E55143-488C-43ED-B19D-D537FA3638A9}" destId="{AEE2983A-1776-46BE-853A-5297F55B4756}" srcOrd="10" destOrd="0" presId="urn:microsoft.com/office/officeart/2009/3/layout/SpiralPicture"/>
    <dgm:cxn modelId="{283B4A07-1114-4B92-A1AA-6C133BDA6206}" type="presParOf" srcId="{AEE2983A-1776-46BE-853A-5297F55B4756}" destId="{671AB5E6-44F5-416B-8360-A984CA5F54C3}" srcOrd="0" destOrd="0" presId="urn:microsoft.com/office/officeart/2009/3/layout/SpiralPicture"/>
    <dgm:cxn modelId="{EBA44E0A-72B3-4121-9218-4D4D091CFF4D}" type="presParOf" srcId="{52E55143-488C-43ED-B19D-D537FA3638A9}" destId="{8442B616-97BF-452F-BF16-036EA11D360A}" srcOrd="11" destOrd="0" presId="urn:microsoft.com/office/officeart/2009/3/layout/SpiralPicture"/>
    <dgm:cxn modelId="{9EFC13EB-F1F6-4C83-8BC9-B28A6A4EDF2A}" type="presParOf" srcId="{8442B616-97BF-452F-BF16-036EA11D360A}" destId="{96AEDE7D-5255-45F5-83AB-B6D6B9632680}" srcOrd="0" destOrd="0" presId="urn:microsoft.com/office/officeart/2009/3/layout/SpiralPicture"/>
    <dgm:cxn modelId="{78C22071-0AFF-4D11-BDD6-868977B593DA}" type="presParOf" srcId="{8442B616-97BF-452F-BF16-036EA11D360A}" destId="{B07360AA-EA3A-45E0-BE6B-14C8C4230782}" srcOrd="1" destOrd="0" presId="urn:microsoft.com/office/officeart/2009/3/layout/SpiralPicture"/>
    <dgm:cxn modelId="{B5F07E17-B1AF-4E5F-8BA6-AFE7C1CF0D92}" type="presParOf" srcId="{8442B616-97BF-452F-BF16-036EA11D360A}" destId="{FC8E1910-4E21-4E48-8633-A618A16C276C}" srcOrd="2" destOrd="0" presId="urn:microsoft.com/office/officeart/2009/3/layout/SpiralPicture"/>
    <dgm:cxn modelId="{5B8CF398-2978-450A-9439-20DB6D97ECD2}" type="presParOf" srcId="{8442B616-97BF-452F-BF16-036EA11D360A}" destId="{78DF24E0-E87D-47C0-92E7-021632EEF748}" srcOrd="3" destOrd="0" presId="urn:microsoft.com/office/officeart/2009/3/layout/SpiralPicture"/>
    <dgm:cxn modelId="{991D4357-A808-4AE2-9775-4288B733F383}" type="presParOf" srcId="{8442B616-97BF-452F-BF16-036EA11D360A}" destId="{DF79C8A1-C0AD-4152-9BE2-BCE342A991FF}" srcOrd="4" destOrd="0" presId="urn:microsoft.com/office/officeart/2009/3/layout/SpiralPicture"/>
    <dgm:cxn modelId="{12CB6D18-73D0-4D87-B2AF-8EA05DFB9108}" type="presParOf" srcId="{E3ED1B17-861D-483F-98B8-2007863EF10C}" destId="{8841A9C7-E699-4D0F-A335-85CED17A7702}" srcOrd="1" destOrd="0" presId="urn:microsoft.com/office/officeart/2009/3/layout/SpiralPicture"/>
    <dgm:cxn modelId="{99CFCA77-EFC1-4389-A95E-211EEA0A5C02}" type="presParOf" srcId="{8841A9C7-E699-4D0F-A335-85CED17A7702}" destId="{51683638-DE63-4D1F-B078-A3DE1BF8AFCE}" srcOrd="0" destOrd="0" presId="urn:microsoft.com/office/officeart/2009/3/layout/SpiralPicture"/>
    <dgm:cxn modelId="{7F5BA0CC-972F-4D9F-B225-17B6026339AF}" type="presParOf" srcId="{51683638-DE63-4D1F-B078-A3DE1BF8AFCE}" destId="{FD354663-9865-44BC-91D5-3CA11E81B8F7}" srcOrd="0" destOrd="0" presId="urn:microsoft.com/office/officeart/2009/3/layout/SpiralPicture"/>
    <dgm:cxn modelId="{E13C0CF0-4D8C-45F7-8C77-556E0E38CCBA}" type="presParOf" srcId="{8841A9C7-E699-4D0F-A335-85CED17A7702}" destId="{E3509455-7F72-4DB8-A68D-BBD99E7A1103}" srcOrd="1" destOrd="0" presId="urn:microsoft.com/office/officeart/2009/3/layout/SpiralPicture"/>
    <dgm:cxn modelId="{D5E908CA-29F4-4350-B8A2-3CBFDBF5767A}" type="presParOf" srcId="{8841A9C7-E699-4D0F-A335-85CED17A7702}" destId="{D8BB8AD5-132B-4CFF-8B47-8328B0D7F9A4}" srcOrd="2" destOrd="0" presId="urn:microsoft.com/office/officeart/2009/3/layout/SpiralPicture"/>
    <dgm:cxn modelId="{4DDB3F18-9083-40B4-8BCB-43DED745C014}" type="presParOf" srcId="{D8BB8AD5-132B-4CFF-8B47-8328B0D7F9A4}" destId="{FAEF0DD2-F800-462E-89F9-7116EA993179}" srcOrd="0" destOrd="0" presId="urn:microsoft.com/office/officeart/2009/3/layout/SpiralPicture"/>
    <dgm:cxn modelId="{CF13BCE1-B5CE-4860-8114-578C0126E846}" type="presParOf" srcId="{D8BB8AD5-132B-4CFF-8B47-8328B0D7F9A4}" destId="{D6F5C2A9-700D-4225-A49D-046BFF875DB0}" srcOrd="1" destOrd="0" presId="urn:microsoft.com/office/officeart/2009/3/layout/SpiralPicture"/>
    <dgm:cxn modelId="{2707F3C2-6884-4C34-BB78-3774C741ECCB}" type="presParOf" srcId="{8841A9C7-E699-4D0F-A335-85CED17A7702}" destId="{FB6B707A-4DF4-4EF9-8016-3A910C8B558B}" srcOrd="3" destOrd="0" presId="urn:microsoft.com/office/officeart/2009/3/layout/SpiralPicture"/>
    <dgm:cxn modelId="{E8A0C6CE-2CFF-4824-90BC-1108CA96D4AC}" type="presParOf" srcId="{8841A9C7-E699-4D0F-A335-85CED17A7702}" destId="{D208C3D3-B2BE-41E9-8A87-D5CF2A912B13}" srcOrd="4" destOrd="0" presId="urn:microsoft.com/office/officeart/2009/3/layout/SpiralPicture"/>
    <dgm:cxn modelId="{C8978040-A07B-4EEB-B8E4-9412ED7EF567}" type="presParOf" srcId="{D208C3D3-B2BE-41E9-8A87-D5CF2A912B13}" destId="{B658A0FC-FE6C-415B-A20A-523CC82D6CC1}" srcOrd="0" destOrd="0" presId="urn:microsoft.com/office/officeart/2009/3/layout/SpiralPicture"/>
    <dgm:cxn modelId="{0889E1E0-65F0-427B-BEA9-84FB5B1089E8}" type="presParOf" srcId="{D208C3D3-B2BE-41E9-8A87-D5CF2A912B13}" destId="{92504930-D73B-4CAC-B03F-37EBFCCDB04D}" srcOrd="1" destOrd="0" presId="urn:microsoft.com/office/officeart/2009/3/layout/SpiralPicture"/>
    <dgm:cxn modelId="{5538F34A-7A77-4F21-9183-D91E9629C667}" type="presParOf" srcId="{D208C3D3-B2BE-41E9-8A87-D5CF2A912B13}" destId="{B1850C78-0AAD-4A26-8E9D-001E1AB5D55D}" srcOrd="2" destOrd="0" presId="urn:microsoft.com/office/officeart/2009/3/layout/SpiralPicture"/>
    <dgm:cxn modelId="{4CC34215-2277-44C5-8437-677B5DE66DCC}" type="presParOf" srcId="{8841A9C7-E699-4D0F-A335-85CED17A7702}" destId="{6B7F5551-A4AF-409E-B3DA-0A83F053AD1D}" srcOrd="5" destOrd="0" presId="urn:microsoft.com/office/officeart/2009/3/layout/SpiralPicture"/>
    <dgm:cxn modelId="{3E549452-057B-409A-9202-92E3DFFC8658}" type="presParOf" srcId="{8841A9C7-E699-4D0F-A335-85CED17A7702}" destId="{6721F584-7BC0-4CED-BCD3-7AE154BFB3B8}" srcOrd="6" destOrd="0" presId="urn:microsoft.com/office/officeart/2009/3/layout/SpiralPicture"/>
    <dgm:cxn modelId="{AB0109AE-FCEF-4C7D-9A8E-173344AB4620}" type="presParOf" srcId="{6721F584-7BC0-4CED-BCD3-7AE154BFB3B8}" destId="{6D927AA7-23F9-4453-8459-495BA88AEA92}" srcOrd="0" destOrd="0" presId="urn:microsoft.com/office/officeart/2009/3/layout/SpiralPicture"/>
    <dgm:cxn modelId="{0DE391B4-8028-4B8C-B396-B3AE2142C226}" type="presParOf" srcId="{6721F584-7BC0-4CED-BCD3-7AE154BFB3B8}" destId="{1202418A-9C39-44D1-8FE4-38E09BBE9BBF}" srcOrd="1" destOrd="0" presId="urn:microsoft.com/office/officeart/2009/3/layout/SpiralPicture"/>
    <dgm:cxn modelId="{1CABF836-39AC-41C8-873D-935EF7D7DB08}" type="presParOf" srcId="{6721F584-7BC0-4CED-BCD3-7AE154BFB3B8}" destId="{3ADDB00D-A659-4FCD-9614-D1E0BBA7A773}" srcOrd="2" destOrd="0" presId="urn:microsoft.com/office/officeart/2009/3/layout/SpiralPicture"/>
    <dgm:cxn modelId="{102A4FD0-C2A0-4CBB-9655-6AB31F5CD28D}" type="presParOf" srcId="{6721F584-7BC0-4CED-BCD3-7AE154BFB3B8}" destId="{0E0CF227-D373-43CE-BE06-155E19D64A85}" srcOrd="3" destOrd="0" presId="urn:microsoft.com/office/officeart/2009/3/layout/SpiralPicture"/>
    <dgm:cxn modelId="{7D929A0A-F0D7-40CB-9AB7-66E3BD41809D}" type="presParOf" srcId="{8841A9C7-E699-4D0F-A335-85CED17A7702}" destId="{1808B55F-1ECD-435B-9923-939D81CD529F}" srcOrd="7" destOrd="0" presId="urn:microsoft.com/office/officeart/2009/3/layout/SpiralPicture"/>
    <dgm:cxn modelId="{950BBDCD-2503-40CB-B022-4A7145D08538}" type="presParOf" srcId="{8841A9C7-E699-4D0F-A335-85CED17A7702}" destId="{DC644A2D-87A7-4F3D-BB65-4327DF5FED03}" srcOrd="8" destOrd="0" presId="urn:microsoft.com/office/officeart/2009/3/layout/SpiralPicture"/>
    <dgm:cxn modelId="{D2C0DA6E-559B-4CEA-B7B9-71DFE89345A9}" type="presParOf" srcId="{DC644A2D-87A7-4F3D-BB65-4327DF5FED03}" destId="{76256576-8790-41AE-9356-43FB24AB696C}" srcOrd="0" destOrd="0" presId="urn:microsoft.com/office/officeart/2009/3/layout/SpiralPicture"/>
    <dgm:cxn modelId="{C3552B74-1C42-453F-8495-19B0E0BDFDFF}" type="presParOf" srcId="{DC644A2D-87A7-4F3D-BB65-4327DF5FED03}" destId="{8DA2D592-712C-469A-BF0C-D5F09CC30EFD}" srcOrd="1" destOrd="0" presId="urn:microsoft.com/office/officeart/2009/3/layout/SpiralPicture"/>
    <dgm:cxn modelId="{DAB240DF-ADED-4863-B13D-D495BA8F4FA8}" type="presParOf" srcId="{DC644A2D-87A7-4F3D-BB65-4327DF5FED03}" destId="{ABFB1258-05C6-4CFB-9EC9-08E1EACB82C5}" srcOrd="2" destOrd="0" presId="urn:microsoft.com/office/officeart/2009/3/layout/SpiralPicture"/>
    <dgm:cxn modelId="{90EEA48E-50AE-40CC-8E76-C9A1EEEE295C}" type="presParOf" srcId="{DC644A2D-87A7-4F3D-BB65-4327DF5FED03}" destId="{F1234EFB-9988-41D6-9230-7A9E40318D6C}" srcOrd="3" destOrd="0" presId="urn:microsoft.com/office/officeart/2009/3/layout/SpiralPicture"/>
    <dgm:cxn modelId="{BEBD91CD-1229-4052-A80A-021ED7BE833D}" type="presParOf" srcId="{DC644A2D-87A7-4F3D-BB65-4327DF5FED03}" destId="{2A7B73CC-B5FA-46C7-A61D-0323065ECD25}" srcOrd="4" destOrd="0" presId="urn:microsoft.com/office/officeart/2009/3/layout/SpiralPicture"/>
    <dgm:cxn modelId="{9DBBB89A-7147-40B3-B7D1-747C2078DDB0}" type="presParOf" srcId="{8841A9C7-E699-4D0F-A335-85CED17A7702}" destId="{43C7211E-BE0B-453F-B8D1-017FA4DC7366}" srcOrd="9" destOrd="0" presId="urn:microsoft.com/office/officeart/2009/3/layout/SpiralPictur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8A5AC-A298-497E-9F31-BA3BAA44CC3E}">
      <dsp:nvSpPr>
        <dsp:cNvPr id="0" name=""/>
        <dsp:cNvSpPr/>
      </dsp:nvSpPr>
      <dsp:spPr>
        <a:xfrm>
          <a:off x="1111567" y="0"/>
          <a:ext cx="6850380" cy="6850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8D53A-248A-4976-A61B-1E7DA870E567}">
      <dsp:nvSpPr>
        <dsp:cNvPr id="0" name=""/>
        <dsp:cNvSpPr/>
      </dsp:nvSpPr>
      <dsp:spPr>
        <a:xfrm>
          <a:off x="7726235" y="6614668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CEBBD-8AA7-4265-BDC0-0899B7AE18B4}">
      <dsp:nvSpPr>
        <dsp:cNvPr id="0" name=""/>
        <dsp:cNvSpPr/>
      </dsp:nvSpPr>
      <dsp:spPr>
        <a:xfrm>
          <a:off x="8106026" y="0"/>
          <a:ext cx="4165031" cy="41650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EB96B-9FD9-4B2D-880C-A8ACFC18C4E9}">
      <dsp:nvSpPr>
        <dsp:cNvPr id="0" name=""/>
        <dsp:cNvSpPr/>
      </dsp:nvSpPr>
      <dsp:spPr>
        <a:xfrm>
          <a:off x="11755107" y="4614709"/>
          <a:ext cx="117856" cy="11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DAD49-F950-49BD-8A93-AF84196CD42E}">
      <dsp:nvSpPr>
        <dsp:cNvPr id="0" name=""/>
        <dsp:cNvSpPr/>
      </dsp:nvSpPr>
      <dsp:spPr>
        <a:xfrm>
          <a:off x="11481051" y="4646666"/>
          <a:ext cx="117856" cy="11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C332F-D910-4768-9975-8D15AF040013}">
      <dsp:nvSpPr>
        <dsp:cNvPr id="0" name=""/>
        <dsp:cNvSpPr/>
      </dsp:nvSpPr>
      <dsp:spPr>
        <a:xfrm>
          <a:off x="9729566" y="4308889"/>
          <a:ext cx="2541490" cy="25414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36D54-28D6-4A48-AE1F-8491EB3EE5E3}">
      <dsp:nvSpPr>
        <dsp:cNvPr id="0" name=""/>
        <dsp:cNvSpPr/>
      </dsp:nvSpPr>
      <dsp:spPr>
        <a:xfrm>
          <a:off x="11770169" y="6614668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73E1B-0996-488A-B49A-B33FDF02969C}">
      <dsp:nvSpPr>
        <dsp:cNvPr id="0" name=""/>
        <dsp:cNvSpPr/>
      </dsp:nvSpPr>
      <dsp:spPr>
        <a:xfrm>
          <a:off x="11902757" y="6482080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52DE0-D9D9-4D61-8376-A83616C3BCB1}">
      <dsp:nvSpPr>
        <dsp:cNvPr id="0" name=""/>
        <dsp:cNvSpPr/>
      </dsp:nvSpPr>
      <dsp:spPr>
        <a:xfrm>
          <a:off x="12035345" y="6349492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31DA-32CD-4641-A949-A0D415A4C5F2}">
      <dsp:nvSpPr>
        <dsp:cNvPr id="0" name=""/>
        <dsp:cNvSpPr/>
      </dsp:nvSpPr>
      <dsp:spPr>
        <a:xfrm>
          <a:off x="8106026" y="5370697"/>
          <a:ext cx="1479682" cy="147968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27AFC-1658-4C10-9F8D-97BA85F75917}">
      <dsp:nvSpPr>
        <dsp:cNvPr id="0" name=""/>
        <dsp:cNvSpPr/>
      </dsp:nvSpPr>
      <dsp:spPr>
        <a:xfrm>
          <a:off x="9173212" y="6437884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27B9C-73E4-4A49-8420-3759C68A9053}">
      <dsp:nvSpPr>
        <dsp:cNvPr id="0" name=""/>
        <dsp:cNvSpPr/>
      </dsp:nvSpPr>
      <dsp:spPr>
        <a:xfrm>
          <a:off x="9349996" y="6437884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E7278-0948-47A0-9139-C968D833F717}">
      <dsp:nvSpPr>
        <dsp:cNvPr id="0" name=""/>
        <dsp:cNvSpPr/>
      </dsp:nvSpPr>
      <dsp:spPr>
        <a:xfrm>
          <a:off x="9173212" y="6614668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499F4-F68F-4035-8B1E-C2E87A2398CF}">
      <dsp:nvSpPr>
        <dsp:cNvPr id="0" name=""/>
        <dsp:cNvSpPr/>
      </dsp:nvSpPr>
      <dsp:spPr>
        <a:xfrm>
          <a:off x="9349996" y="6614668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AB5E6-44F5-416B-8360-A984CA5F54C3}">
      <dsp:nvSpPr>
        <dsp:cNvPr id="0" name=""/>
        <dsp:cNvSpPr/>
      </dsp:nvSpPr>
      <dsp:spPr>
        <a:xfrm>
          <a:off x="8106026" y="4308889"/>
          <a:ext cx="1479682" cy="9111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EDE7D-5255-45F5-83AB-B6D6B9632680}">
      <dsp:nvSpPr>
        <dsp:cNvPr id="0" name=""/>
        <dsp:cNvSpPr/>
      </dsp:nvSpPr>
      <dsp:spPr>
        <a:xfrm>
          <a:off x="9084820" y="4984277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360AA-EA3A-45E0-BE6B-14C8C4230782}">
      <dsp:nvSpPr>
        <dsp:cNvPr id="0" name=""/>
        <dsp:cNvSpPr/>
      </dsp:nvSpPr>
      <dsp:spPr>
        <a:xfrm>
          <a:off x="9217408" y="4851689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E1910-4E21-4E48-8633-A618A16C276C}">
      <dsp:nvSpPr>
        <dsp:cNvPr id="0" name=""/>
        <dsp:cNvSpPr/>
      </dsp:nvSpPr>
      <dsp:spPr>
        <a:xfrm>
          <a:off x="9349996" y="4719101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F24E0-E87D-47C0-92E7-021632EEF748}">
      <dsp:nvSpPr>
        <dsp:cNvPr id="0" name=""/>
        <dsp:cNvSpPr/>
      </dsp:nvSpPr>
      <dsp:spPr>
        <a:xfrm>
          <a:off x="9084820" y="4719101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9C8A1-C0AD-4152-9BE2-BCE342A991FF}">
      <dsp:nvSpPr>
        <dsp:cNvPr id="0" name=""/>
        <dsp:cNvSpPr/>
      </dsp:nvSpPr>
      <dsp:spPr>
        <a:xfrm>
          <a:off x="9349996" y="4984277"/>
          <a:ext cx="11785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54663-9865-44BC-91D5-3CA11E81B8F7}">
      <dsp:nvSpPr>
        <dsp:cNvPr id="0" name=""/>
        <dsp:cNvSpPr/>
      </dsp:nvSpPr>
      <dsp:spPr>
        <a:xfrm>
          <a:off x="10355359" y="7049262"/>
          <a:ext cx="117396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09455-7F72-4DB8-A68D-BBD99E7A1103}">
      <dsp:nvSpPr>
        <dsp:cNvPr id="0" name=""/>
        <dsp:cNvSpPr/>
      </dsp:nvSpPr>
      <dsp:spPr>
        <a:xfrm>
          <a:off x="10472755" y="6850380"/>
          <a:ext cx="89648" cy="51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>
        <a:off x="10472755" y="6850380"/>
        <a:ext cx="89648" cy="515620"/>
      </dsp:txXfrm>
    </dsp:sp>
    <dsp:sp modelId="{FAEF0DD2-F800-462E-89F9-7116EA993179}">
      <dsp:nvSpPr>
        <dsp:cNvPr id="0" name=""/>
        <dsp:cNvSpPr/>
      </dsp:nvSpPr>
      <dsp:spPr>
        <a:xfrm>
          <a:off x="10562404" y="7049262"/>
          <a:ext cx="117258" cy="11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5C2A9-700D-4225-A49D-046BFF875DB0}">
      <dsp:nvSpPr>
        <dsp:cNvPr id="0" name=""/>
        <dsp:cNvSpPr/>
      </dsp:nvSpPr>
      <dsp:spPr>
        <a:xfrm>
          <a:off x="10738636" y="7049262"/>
          <a:ext cx="117258" cy="11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B707A-4DF4-4EF9-8016-3A910C8B558B}">
      <dsp:nvSpPr>
        <dsp:cNvPr id="0" name=""/>
        <dsp:cNvSpPr/>
      </dsp:nvSpPr>
      <dsp:spPr>
        <a:xfrm>
          <a:off x="10855895" y="6850380"/>
          <a:ext cx="89648" cy="51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0855895" y="6850380"/>
        <a:ext cx="89648" cy="515620"/>
      </dsp:txXfrm>
    </dsp:sp>
    <dsp:sp modelId="{B658A0FC-FE6C-415B-A20A-523CC82D6CC1}">
      <dsp:nvSpPr>
        <dsp:cNvPr id="0" name=""/>
        <dsp:cNvSpPr/>
      </dsp:nvSpPr>
      <dsp:spPr>
        <a:xfrm>
          <a:off x="10945543" y="7181850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04930-D73B-4CAC-B03F-37EBFCCDB04D}">
      <dsp:nvSpPr>
        <dsp:cNvPr id="0" name=""/>
        <dsp:cNvSpPr/>
      </dsp:nvSpPr>
      <dsp:spPr>
        <a:xfrm>
          <a:off x="11077694" y="7049262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50C78-0AAD-4A26-8E9D-001E1AB5D55D}">
      <dsp:nvSpPr>
        <dsp:cNvPr id="0" name=""/>
        <dsp:cNvSpPr/>
      </dsp:nvSpPr>
      <dsp:spPr>
        <a:xfrm>
          <a:off x="11209844" y="6916674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F5551-A4AF-409E-B3DA-0A83F053AD1D}">
      <dsp:nvSpPr>
        <dsp:cNvPr id="0" name=""/>
        <dsp:cNvSpPr/>
      </dsp:nvSpPr>
      <dsp:spPr>
        <a:xfrm>
          <a:off x="11327081" y="6850380"/>
          <a:ext cx="89648" cy="51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>
        <a:off x="11327081" y="6850380"/>
        <a:ext cx="89648" cy="515620"/>
      </dsp:txXfrm>
    </dsp:sp>
    <dsp:sp modelId="{6D927AA7-23F9-4453-8459-495BA88AEA92}">
      <dsp:nvSpPr>
        <dsp:cNvPr id="0" name=""/>
        <dsp:cNvSpPr/>
      </dsp:nvSpPr>
      <dsp:spPr>
        <a:xfrm>
          <a:off x="11416730" y="6960870"/>
          <a:ext cx="117258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2418A-9C39-44D1-8FE4-38E09BBE9BBF}">
      <dsp:nvSpPr>
        <dsp:cNvPr id="0" name=""/>
        <dsp:cNvSpPr/>
      </dsp:nvSpPr>
      <dsp:spPr>
        <a:xfrm>
          <a:off x="11592962" y="6960870"/>
          <a:ext cx="117258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DB00D-A659-4FCD-9614-D1E0BBA7A773}">
      <dsp:nvSpPr>
        <dsp:cNvPr id="0" name=""/>
        <dsp:cNvSpPr/>
      </dsp:nvSpPr>
      <dsp:spPr>
        <a:xfrm>
          <a:off x="11416730" y="7137654"/>
          <a:ext cx="117258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CF227-D373-43CE-BE06-155E19D64A85}">
      <dsp:nvSpPr>
        <dsp:cNvPr id="0" name=""/>
        <dsp:cNvSpPr/>
      </dsp:nvSpPr>
      <dsp:spPr>
        <a:xfrm>
          <a:off x="11592962" y="7137654"/>
          <a:ext cx="117258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8B55F-1ECD-435B-9923-939D81CD529F}">
      <dsp:nvSpPr>
        <dsp:cNvPr id="0" name=""/>
        <dsp:cNvSpPr/>
      </dsp:nvSpPr>
      <dsp:spPr>
        <a:xfrm>
          <a:off x="11710221" y="6850380"/>
          <a:ext cx="89648" cy="51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>
        <a:off x="11710221" y="6850380"/>
        <a:ext cx="89648" cy="515620"/>
      </dsp:txXfrm>
    </dsp:sp>
    <dsp:sp modelId="{76256576-8790-41AE-9356-43FB24AB696C}">
      <dsp:nvSpPr>
        <dsp:cNvPr id="0" name=""/>
        <dsp:cNvSpPr/>
      </dsp:nvSpPr>
      <dsp:spPr>
        <a:xfrm>
          <a:off x="11799870" y="7181850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2D592-712C-469A-BF0C-D5F09CC30EFD}">
      <dsp:nvSpPr>
        <dsp:cNvPr id="0" name=""/>
        <dsp:cNvSpPr/>
      </dsp:nvSpPr>
      <dsp:spPr>
        <a:xfrm>
          <a:off x="11932020" y="7049262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B1258-05C6-4CFB-9EC9-08E1EACB82C5}">
      <dsp:nvSpPr>
        <dsp:cNvPr id="0" name=""/>
        <dsp:cNvSpPr/>
      </dsp:nvSpPr>
      <dsp:spPr>
        <a:xfrm>
          <a:off x="12064171" y="6916674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4EFB-9988-41D6-9230-7A9E40318D6C}">
      <dsp:nvSpPr>
        <dsp:cNvPr id="0" name=""/>
        <dsp:cNvSpPr/>
      </dsp:nvSpPr>
      <dsp:spPr>
        <a:xfrm>
          <a:off x="11799870" y="6916674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B73CC-B5FA-46C7-A61D-0323065ECD25}">
      <dsp:nvSpPr>
        <dsp:cNvPr id="0" name=""/>
        <dsp:cNvSpPr/>
      </dsp:nvSpPr>
      <dsp:spPr>
        <a:xfrm>
          <a:off x="12064171" y="7181850"/>
          <a:ext cx="117237" cy="11785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7211E-BE0B-453F-B8D1-017FA4DC7366}">
      <dsp:nvSpPr>
        <dsp:cNvPr id="0" name=""/>
        <dsp:cNvSpPr/>
      </dsp:nvSpPr>
      <dsp:spPr>
        <a:xfrm>
          <a:off x="12181408" y="6850380"/>
          <a:ext cx="89648" cy="51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>
        <a:off x="12181408" y="6850380"/>
        <a:ext cx="89648" cy="515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3A6DD-C37B-4EEC-B9AD-D593BA697FC7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A9458-0B3C-4E15-BABE-D015C14211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6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DFD01-3CDA-4087-B43B-B69AE5683782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205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DFD01-3CDA-4087-B43B-B69AE5683782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464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DFD01-3CDA-4087-B43B-B69AE5683782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22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6437D-428D-4174-A60A-34085EBAE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ADA54D-D320-4B85-9B0C-DC9F81B98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16B180-B22B-4804-A0B6-C27AB363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AB82A7-4AC6-41F5-A6CF-6ABC4C85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45147F-434C-4203-9A9F-95BB9AFD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46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6E6D5-A7C9-4A6C-945B-F708F3E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47F0A0-D3D0-4581-A3A0-4CC6DC828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10F8C1-780A-4F65-97CC-B441534D5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1EEE82-C5A9-4853-BE1F-37D0F5F6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04F606-2AE2-4D7A-A8DA-C2CBB76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88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DAEB410-AEA0-4831-8B81-ABAA4112E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EC3471-C9DD-4A1A-B88E-CCC3E2B49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D8774-CB9B-4E50-941E-46D4642E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107791-E804-4BA1-A3C0-B1E53C47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51CAF5-81D6-41EB-AAC4-A1ECDA92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19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808A8-9A2C-42DA-BDA8-847B369D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0E27DB-C035-4256-8B4C-684324C22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D66B29-5D2F-4B53-812B-D2C15E23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298A22-C0A4-4896-8883-932499D2F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FCD784-FFF1-4723-95BC-1730F174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36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4E880-18C0-4A75-8FD7-206432EE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1916EE-85EF-40C9-8786-14F9AF5F2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0D46D9-4BED-4248-80C7-D28ECA3A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D6CC35-A080-4C8C-81C5-71E9D7E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FC7B9F-3798-4871-B63C-179AC54E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31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07243-D081-4EDC-B19B-D9DF6729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8995F9-154D-4E16-859C-833D3DDA7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D1783F-EDF3-4D9C-877F-B7DA4FF9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4CFB76-5DAF-4D49-9EA1-AC31B535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6AB39-C2EB-419A-B052-DFA876BD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2EF911-7BC2-4D56-BF28-A4A34F14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8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54E6C-C740-44C2-955E-9B9EF92C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401100-EB5C-4EF0-9DE5-654A5CE24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198F58-08CA-4032-84FA-EF562A5F3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AF7AA4-5EC7-4D5D-9E55-73F838547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81E243-4526-46A0-98F5-6AEDDFB90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4B23454-93DB-44CB-9F4C-ACEF1D23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6A553A-85F4-451E-A596-B7AE1979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C114295-C224-4BB5-A6DF-1AC54186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31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0EFD1-EF5C-41E9-A799-3B47ACD8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837EB3-DD9F-42C5-BA59-D714A514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18C9D6-5F84-4ACB-B5FB-931A9D24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3CDD39-AFC5-4B87-9873-A91FBE9C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03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D2DCB46-1538-4380-B484-9B55BC7A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2A2910-5EF8-4F4F-8724-6BB7BFEA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9D3FBA-579F-4F6D-94D0-B10DB62D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93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B140A-4BA1-4CE7-A611-095E2B5B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3F57D1-2FDE-46B6-BCF2-39AECBF2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470BA2-ED97-4F4E-BB30-7FCEB1DD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E2067F-AE55-45BC-88DD-BFC7557D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CA6868-3500-4F6C-B38D-BFE9D28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E55973-83ED-4D45-AD6C-F35CF189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4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843F1-4F61-473E-98BB-87CCD12F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B5AD47D-C574-4EF2-B4C4-1315AE3F83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B71424-C539-41F1-B933-8BA04825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0712F4-1D95-4196-9FAF-2B621991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C0FBA3-08C3-4C51-A0E4-070D0C09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9B3C94-21AD-415E-B0A5-F4BF18BE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2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FB805A-0CE2-4F42-8335-4F1C23EF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46781B-77CD-4568-8CB1-B8F11EACC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59196E-D85C-4B0D-8DA4-937CC8099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C8CE1-B98E-45D5-8763-0CA117B1A63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207E2D-EC94-49E2-80DC-3E022C108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667F7C-51F1-4B0C-AC7E-0429EB478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E6C64-1F5C-4BF8-8DFF-87C5B4226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46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FBE66B30-4854-43E2-84E6-8C0FCEB16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438369"/>
              </p:ext>
            </p:extLst>
          </p:nvPr>
        </p:nvGraphicFramePr>
        <p:xfrm>
          <a:off x="-123825" y="0"/>
          <a:ext cx="13382625" cy="736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CE48AA9B-C4A5-4F63-93DB-556928E530F1}"/>
              </a:ext>
            </a:extLst>
          </p:cNvPr>
          <p:cNvSpPr/>
          <p:nvPr/>
        </p:nvSpPr>
        <p:spPr>
          <a:xfrm>
            <a:off x="0" y="0"/>
            <a:ext cx="27051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1DBE61-890B-F99F-BB4D-243441A61362}"/>
              </a:ext>
            </a:extLst>
          </p:cNvPr>
          <p:cNvSpPr/>
          <p:nvPr/>
        </p:nvSpPr>
        <p:spPr>
          <a:xfrm>
            <a:off x="0" y="3003"/>
            <a:ext cx="2616200" cy="6654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Umsetzungsprogramm </a:t>
            </a:r>
            <a:r>
              <a:rPr lang="de-DE" sz="20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Altstadtleben Brandenburg Havel 2028</a:t>
            </a:r>
            <a:endParaRPr lang="de-DE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Aktuelle Situation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Leerstände gewerblich nutzbarer Räumlichkeiten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</a:pP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 25.06.2025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de-D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Verfasser: </a:t>
            </a:r>
            <a:b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Jürgen Peters</a:t>
            </a:r>
            <a:br>
              <a:rPr lang="de-D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Altstadtleben Brandenburg Havel 2028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sz="11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www.altstadtleben-brandenburg.de</a:t>
            </a:r>
            <a:endParaRPr lang="de-DE" sz="11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9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CA73CD-4181-7AEB-A554-0452B3BB2D5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850"/>
            <a:ext cx="3435450" cy="3420000"/>
            <a:chOff x="548129" y="-158403"/>
            <a:chExt cx="7207213" cy="71748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A048C61-AE08-2F5A-8418-0B5D54A13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129" y="-158403"/>
              <a:ext cx="7173588" cy="71748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55421E2-1288-7F8E-3600-28F174FADE7B}"/>
                </a:ext>
              </a:extLst>
            </p:cNvPr>
            <p:cNvSpPr txBox="1"/>
            <p:nvPr/>
          </p:nvSpPr>
          <p:spPr>
            <a:xfrm>
              <a:off x="690320" y="5653514"/>
              <a:ext cx="7065022" cy="839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Ritterstraße 98 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E4444FB-A243-617D-02A2-7B7F2470B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02"/>
            <a:stretch/>
          </p:blipFill>
          <p:spPr>
            <a:xfrm>
              <a:off x="578951" y="1654818"/>
              <a:ext cx="3527159" cy="3548356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6ECDCE-76D4-5F42-6D1F-5FBA41626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4" r="7235"/>
            <a:stretch/>
          </p:blipFill>
          <p:spPr>
            <a:xfrm>
              <a:off x="4173360" y="1652254"/>
              <a:ext cx="3527159" cy="355092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47FCA67-6558-0BD9-5F6B-E91016C6A19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446065"/>
            <a:ext cx="3419422" cy="3420000"/>
            <a:chOff x="548129" y="-158403"/>
            <a:chExt cx="7173588" cy="717480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6388D09-771B-2FDC-7CFD-D95804F1B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129" y="-158403"/>
              <a:ext cx="7173588" cy="71748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C93D287-170A-67B5-4FC1-0570463DEF9B}"/>
                </a:ext>
              </a:extLst>
            </p:cNvPr>
            <p:cNvSpPr txBox="1"/>
            <p:nvPr/>
          </p:nvSpPr>
          <p:spPr>
            <a:xfrm>
              <a:off x="578951" y="5467750"/>
              <a:ext cx="7065022" cy="839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Plauer Straße 15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0F8500E-6517-E09D-A448-A6BFB9112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3"/>
            <a:stretch/>
          </p:blipFill>
          <p:spPr>
            <a:xfrm>
              <a:off x="557753" y="1654818"/>
              <a:ext cx="3548357" cy="354835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FC2A798-8492-6529-DD83-F2427228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82" r="23262" b="10880"/>
            <a:stretch/>
          </p:blipFill>
          <p:spPr>
            <a:xfrm>
              <a:off x="4173360" y="1654818"/>
              <a:ext cx="3548357" cy="3548356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A37D91CE-05AB-2592-E1B3-13209632B1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58" t="17921" r="51053" b="13965"/>
          <a:stretch/>
        </p:blipFill>
        <p:spPr>
          <a:xfrm>
            <a:off x="3451478" y="-1850"/>
            <a:ext cx="3420000" cy="3420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443B572-62E2-D7A9-D9E9-87543ED396D2}"/>
              </a:ext>
            </a:extLst>
          </p:cNvPr>
          <p:cNvGrpSpPr>
            <a:grpSpLocks noChangeAspect="1"/>
          </p:cNvGrpSpPr>
          <p:nvPr/>
        </p:nvGrpSpPr>
        <p:grpSpPr>
          <a:xfrm>
            <a:off x="3451767" y="3446065"/>
            <a:ext cx="3419422" cy="3420000"/>
            <a:chOff x="548129" y="-158403"/>
            <a:chExt cx="7173588" cy="71748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E573A9F-28CB-807D-83AA-9BD5CFBBE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129" y="-158403"/>
              <a:ext cx="7173588" cy="71748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6CD28DD-C606-6BDE-D31C-9B4508049513}"/>
                </a:ext>
              </a:extLst>
            </p:cNvPr>
            <p:cNvSpPr txBox="1"/>
            <p:nvPr/>
          </p:nvSpPr>
          <p:spPr>
            <a:xfrm>
              <a:off x="578951" y="5467750"/>
              <a:ext cx="7065022" cy="839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Bäckerstraße 8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0CF17F8-0806-0038-0C8B-02E6531B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3" t="13382" r="21744"/>
            <a:stretch/>
          </p:blipFill>
          <p:spPr>
            <a:xfrm>
              <a:off x="4173359" y="1652921"/>
              <a:ext cx="3548357" cy="354835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32A290A-DE1D-1E05-5714-33A671F6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29" y="1654817"/>
              <a:ext cx="3548357" cy="3548357"/>
            </a:xfrm>
            <a:prstGeom prst="rect">
              <a:avLst/>
            </a:prstGeom>
          </p:spPr>
        </p:pic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53B0EC39-5747-5D12-D158-C1F03A76648B}"/>
              </a:ext>
            </a:extLst>
          </p:cNvPr>
          <p:cNvSpPr>
            <a:spLocks noChangeAspect="1"/>
          </p:cNvSpPr>
          <p:nvPr/>
        </p:nvSpPr>
        <p:spPr>
          <a:xfrm>
            <a:off x="6975122" y="2012555"/>
            <a:ext cx="4768635" cy="39883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3F8AD4-AC4D-913B-31AB-18B19CA7B371}"/>
              </a:ext>
            </a:extLst>
          </p:cNvPr>
          <p:cNvSpPr txBox="1"/>
          <p:nvPr/>
        </p:nvSpPr>
        <p:spPr>
          <a:xfrm>
            <a:off x="6975121" y="4612498"/>
            <a:ext cx="196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Bäckerstraße 15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E677033-A4C0-7781-8A3E-B8CC1092326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4986" r="-112" b="3887"/>
          <a:stretch/>
        </p:blipFill>
        <p:spPr>
          <a:xfrm>
            <a:off x="6975121" y="2551994"/>
            <a:ext cx="2347200" cy="20160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C893845D-F253-5F29-A95F-4B981563A000}"/>
              </a:ext>
            </a:extLst>
          </p:cNvPr>
          <p:cNvSpPr txBox="1"/>
          <p:nvPr/>
        </p:nvSpPr>
        <p:spPr>
          <a:xfrm>
            <a:off x="6975121" y="2058853"/>
            <a:ext cx="2433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Im Bau befindlich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2EE0F26-A807-8B58-193E-D65228D49DC7}"/>
              </a:ext>
            </a:extLst>
          </p:cNvPr>
          <p:cNvSpPr txBox="1"/>
          <p:nvPr/>
        </p:nvSpPr>
        <p:spPr>
          <a:xfrm>
            <a:off x="6834131" y="37024"/>
            <a:ext cx="514932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Anhaltender Trend des Umbaus von leerstehenden Ladenlokalen zu Wohnzwecken: </a:t>
            </a:r>
            <a:br>
              <a:rPr lang="de-DE" sz="2000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Einige Beispiele seit 2019 – Stand: 08.06.2025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F82E7F4-3915-4B6F-EA77-7AAB77D967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r="18806"/>
          <a:stretch/>
        </p:blipFill>
        <p:spPr>
          <a:xfrm>
            <a:off x="1726241" y="4309466"/>
            <a:ext cx="1691389" cy="1683078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0C66770F-B443-FD92-80B2-7230F72E4F09}"/>
              </a:ext>
            </a:extLst>
          </p:cNvPr>
          <p:cNvSpPr/>
          <p:nvPr/>
        </p:nvSpPr>
        <p:spPr>
          <a:xfrm>
            <a:off x="7046933" y="5380371"/>
            <a:ext cx="469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dirty="0">
                <a:solidFill>
                  <a:schemeClr val="bg1"/>
                </a:solidFill>
              </a:rPr>
              <a:t>Baustelle ist derzeit inaktiv; Objekt steht zum Verkauf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B18FB81-2ADE-2C55-1694-8F52501DFA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1"/>
          <a:stretch>
            <a:fillRect/>
          </a:stretch>
        </p:blipFill>
        <p:spPr>
          <a:xfrm>
            <a:off x="9408791" y="2573780"/>
            <a:ext cx="2334966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6FE2728-B11D-8D65-F40D-395B7A47F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/>
          <a:stretch>
            <a:fillRect/>
          </a:stretch>
        </p:blipFill>
        <p:spPr>
          <a:xfrm>
            <a:off x="5218324" y="737531"/>
            <a:ext cx="6975460" cy="611694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14664BC-4040-4298-9A41-4F7CA711D105}"/>
              </a:ext>
            </a:extLst>
          </p:cNvPr>
          <p:cNvSpPr/>
          <p:nvPr/>
        </p:nvSpPr>
        <p:spPr>
          <a:xfrm>
            <a:off x="0" y="737531"/>
            <a:ext cx="6675257" cy="6117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E949037-DFB2-4915-A9E4-541D85AA1113}"/>
              </a:ext>
            </a:extLst>
          </p:cNvPr>
          <p:cNvSpPr/>
          <p:nvPr/>
        </p:nvSpPr>
        <p:spPr>
          <a:xfrm>
            <a:off x="0" y="3533775"/>
            <a:ext cx="6675257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CD1245C2-C52F-4ADB-A0EE-894ADE484DF7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bg1"/>
                </a:solidFill>
              </a:rPr>
              <a:pPr algn="r" defTabSz="1218894">
                <a:defRPr/>
              </a:pPr>
              <a:t>11</a:t>
            </a:fld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EA2874-F201-4303-A7C9-8D3C70A77EF8}"/>
              </a:ext>
            </a:extLst>
          </p:cNvPr>
          <p:cNvSpPr txBox="1"/>
          <p:nvPr/>
        </p:nvSpPr>
        <p:spPr>
          <a:xfrm>
            <a:off x="264160" y="200421"/>
            <a:ext cx="11792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Die Unterlage wurde erstellt von…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7318A5-E793-8001-D251-6E2BCF0F2A87}"/>
              </a:ext>
            </a:extLst>
          </p:cNvPr>
          <p:cNvSpPr txBox="1"/>
          <p:nvPr/>
        </p:nvSpPr>
        <p:spPr>
          <a:xfrm>
            <a:off x="24342" y="737531"/>
            <a:ext cx="5999940" cy="5801577"/>
          </a:xfrm>
          <a:prstGeom prst="rect">
            <a:avLst/>
          </a:prstGeom>
          <a:noFill/>
        </p:spPr>
        <p:txBody>
          <a:bodyPr wrap="square" lIns="121898" tIns="0" rIns="121898" bIns="60949" rtlCol="0" anchor="t">
            <a:spAutoFit/>
          </a:bodyPr>
          <a:lstStyle/>
          <a:p>
            <a:pPr lvl="1"/>
            <a:endParaRPr lang="de-DE" sz="1900" b="1" dirty="0">
              <a:solidFill>
                <a:schemeClr val="bg1"/>
              </a:solidFill>
            </a:endParaRPr>
          </a:p>
          <a:p>
            <a:pPr lvl="1"/>
            <a:r>
              <a:rPr lang="de-DE" sz="2000" b="1" dirty="0">
                <a:solidFill>
                  <a:schemeClr val="bg1"/>
                </a:solidFill>
              </a:rPr>
              <a:t>Programm </a:t>
            </a:r>
            <a:r>
              <a:rPr lang="de-DE" sz="2000" b="1" i="1" dirty="0">
                <a:solidFill>
                  <a:schemeClr val="bg1"/>
                </a:solidFill>
              </a:rPr>
              <a:t>Altstadtleben Brandenburg Havel 2028</a:t>
            </a:r>
          </a:p>
          <a:p>
            <a:pPr lvl="1"/>
            <a:r>
              <a:rPr lang="de-DE" sz="1900" b="1" dirty="0">
                <a:solidFill>
                  <a:schemeClr val="bg1"/>
                </a:solidFill>
              </a:rPr>
              <a:t>Dr. Jürgen Peters</a:t>
            </a: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r>
              <a:rPr lang="de-DE" sz="1500" dirty="0">
                <a:solidFill>
                  <a:schemeClr val="bg1"/>
                </a:solidFill>
              </a:rPr>
              <a:t>Mobil: +49(0)176 43670800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eMail</a:t>
            </a:r>
            <a:r>
              <a:rPr lang="de-DE" sz="1500" dirty="0">
                <a:solidFill>
                  <a:schemeClr val="bg1"/>
                </a:solidFill>
              </a:rPr>
              <a:t>: info@altstadtleben-brandenburg.de</a:t>
            </a:r>
          </a:p>
          <a:p>
            <a:pPr lvl="1"/>
            <a:r>
              <a:rPr lang="de-DE" sz="1500" i="1" dirty="0">
                <a:solidFill>
                  <a:schemeClr val="bg1"/>
                </a:solidFill>
              </a:rPr>
              <a:t>Internet: www.altstadtleben-brandenburg.de </a:t>
            </a:r>
          </a:p>
          <a:p>
            <a:pPr lvl="1"/>
            <a:r>
              <a:rPr lang="de-DE" sz="1500" dirty="0">
                <a:solidFill>
                  <a:schemeClr val="bg1"/>
                </a:solidFill>
              </a:rPr>
              <a:t>www.instagram.com/altstadtlebenbrandenburg/</a:t>
            </a: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dirty="0">
              <a:solidFill>
                <a:schemeClr val="bg1"/>
              </a:solidFill>
            </a:endParaRPr>
          </a:p>
          <a:p>
            <a:pPr lvl="1"/>
            <a:endParaRPr lang="de-DE" sz="1500" b="1" dirty="0">
              <a:solidFill>
                <a:schemeClr val="bg1"/>
              </a:solidFill>
            </a:endParaRPr>
          </a:p>
          <a:p>
            <a:pPr lvl="1"/>
            <a:r>
              <a:rPr lang="de-DE" sz="1500" b="1" dirty="0">
                <a:solidFill>
                  <a:schemeClr val="bg1"/>
                </a:solidFill>
              </a:rPr>
              <a:t>Bildnachweis:</a:t>
            </a:r>
          </a:p>
          <a:p>
            <a:pPr lvl="1"/>
            <a:r>
              <a:rPr lang="de-DE" sz="1500" dirty="0">
                <a:solidFill>
                  <a:schemeClr val="bg1"/>
                </a:solidFill>
              </a:rPr>
              <a:t>Wenn nicht anders angegeben, 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liegen die Bildrechte bei </a:t>
            </a:r>
            <a:r>
              <a:rPr lang="de-DE" sz="1500" i="1" dirty="0">
                <a:solidFill>
                  <a:schemeClr val="bg1"/>
                </a:solidFill>
              </a:rPr>
              <a:t>Altstadtleben Brandenburg Havel 2028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Irrtümer vorbehalten</a:t>
            </a:r>
          </a:p>
        </p:txBody>
      </p:sp>
    </p:spTree>
    <p:extLst>
      <p:ext uri="{BB962C8B-B14F-4D97-AF65-F5344CB8AC3E}">
        <p14:creationId xmlns:p14="http://schemas.microsoft.com/office/powerpoint/2010/main" val="35708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oliennummernplatzhalter 3">
            <a:extLst>
              <a:ext uri="{FF2B5EF4-FFF2-40B4-BE49-F238E27FC236}">
                <a16:creationId xmlns:a16="http://schemas.microsoft.com/office/drawing/2014/main" id="{CC0FDE3A-F39B-4CD2-A593-1507B38A6B30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2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111505-4A38-4DDB-9EB3-9C54D4F7191B}"/>
              </a:ext>
            </a:extLst>
          </p:cNvPr>
          <p:cNvSpPr txBox="1"/>
          <p:nvPr/>
        </p:nvSpPr>
        <p:spPr>
          <a:xfrm>
            <a:off x="1174162" y="190491"/>
            <a:ext cx="1093499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Aufteilung „Gewerblicher Leerstand“ in der mittelalterlichen Altstadt auf Haupt- und Sammelstraßen </a:t>
            </a:r>
            <a:br>
              <a:rPr lang="de-DE" sz="2000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FB92C2E-BA3A-DE0D-DC70-D90ED8BA8D5C}"/>
              </a:ext>
            </a:extLst>
          </p:cNvPr>
          <p:cNvSpPr/>
          <p:nvPr/>
        </p:nvSpPr>
        <p:spPr>
          <a:xfrm>
            <a:off x="590867" y="5230233"/>
            <a:ext cx="250842" cy="24618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037F697-7317-99C0-B480-F8F5A934663B}"/>
              </a:ext>
            </a:extLst>
          </p:cNvPr>
          <p:cNvSpPr/>
          <p:nvPr/>
        </p:nvSpPr>
        <p:spPr>
          <a:xfrm>
            <a:off x="1735417" y="5230233"/>
            <a:ext cx="250842" cy="24618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56D8DE3-62A4-E1C1-E69B-C210E032042C}"/>
              </a:ext>
            </a:extLst>
          </p:cNvPr>
          <p:cNvSpPr/>
          <p:nvPr/>
        </p:nvSpPr>
        <p:spPr>
          <a:xfrm>
            <a:off x="3125895" y="5230233"/>
            <a:ext cx="250842" cy="246185"/>
          </a:xfrm>
          <a:prstGeom prst="ellipse">
            <a:avLst/>
          </a:prstGeom>
          <a:solidFill>
            <a:schemeClr val="bg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51D4711-125F-B24D-3074-299955E34A13}"/>
              </a:ext>
            </a:extLst>
          </p:cNvPr>
          <p:cNvSpPr/>
          <p:nvPr/>
        </p:nvSpPr>
        <p:spPr>
          <a:xfrm>
            <a:off x="4264454" y="5230233"/>
            <a:ext cx="250842" cy="246185"/>
          </a:xfrm>
          <a:prstGeom prst="ellipse">
            <a:avLst/>
          </a:prstGeom>
          <a:solidFill>
            <a:srgbClr val="FF0000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29F513A8-A169-A982-0E70-225846982C34}"/>
              </a:ext>
            </a:extLst>
          </p:cNvPr>
          <p:cNvSpPr/>
          <p:nvPr/>
        </p:nvSpPr>
        <p:spPr>
          <a:xfrm>
            <a:off x="5734562" y="5230233"/>
            <a:ext cx="250842" cy="246185"/>
          </a:xfrm>
          <a:prstGeom prst="ellipse">
            <a:avLst/>
          </a:prstGeom>
          <a:solidFill>
            <a:srgbClr val="FF66FF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3948F4A-EDE8-DD42-A37B-9BC0BF0AC479}"/>
              </a:ext>
            </a:extLst>
          </p:cNvPr>
          <p:cNvSpPr/>
          <p:nvPr/>
        </p:nvSpPr>
        <p:spPr>
          <a:xfrm>
            <a:off x="2381024" y="3945284"/>
            <a:ext cx="250842" cy="246185"/>
          </a:xfrm>
          <a:prstGeom prst="ellipse">
            <a:avLst/>
          </a:prstGeom>
          <a:solidFill>
            <a:srgbClr val="00B0F0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CE890D0-FE2D-4E07-FD9C-11906C722A80}"/>
              </a:ext>
            </a:extLst>
          </p:cNvPr>
          <p:cNvSpPr/>
          <p:nvPr/>
        </p:nvSpPr>
        <p:spPr>
          <a:xfrm>
            <a:off x="1096703" y="3932758"/>
            <a:ext cx="250842" cy="24618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9D8E9E0-DB23-26F4-4133-E5EB2B15930A}"/>
              </a:ext>
            </a:extLst>
          </p:cNvPr>
          <p:cNvSpPr/>
          <p:nvPr/>
        </p:nvSpPr>
        <p:spPr>
          <a:xfrm>
            <a:off x="3717113" y="3920232"/>
            <a:ext cx="250842" cy="246185"/>
          </a:xfrm>
          <a:prstGeom prst="ellipse">
            <a:avLst/>
          </a:prstGeom>
          <a:solidFill>
            <a:srgbClr val="FF0000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FB6DAD8-EBC0-4A05-9003-2D4A982F6CC8}"/>
              </a:ext>
            </a:extLst>
          </p:cNvPr>
          <p:cNvSpPr/>
          <p:nvPr/>
        </p:nvSpPr>
        <p:spPr>
          <a:xfrm>
            <a:off x="5758955" y="3920232"/>
            <a:ext cx="250842" cy="246185"/>
          </a:xfrm>
          <a:prstGeom prst="ellipse">
            <a:avLst/>
          </a:prstGeom>
          <a:solidFill>
            <a:srgbClr val="FF66FF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2F748D0-1E17-E5B0-3FC5-0F90A4668195}"/>
              </a:ext>
            </a:extLst>
          </p:cNvPr>
          <p:cNvSpPr/>
          <p:nvPr/>
        </p:nvSpPr>
        <p:spPr>
          <a:xfrm>
            <a:off x="1896715" y="2860058"/>
            <a:ext cx="250842" cy="246185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2ABC891B-56B0-01F7-A22B-1CA0D58EEAF5}"/>
              </a:ext>
            </a:extLst>
          </p:cNvPr>
          <p:cNvSpPr/>
          <p:nvPr/>
        </p:nvSpPr>
        <p:spPr>
          <a:xfrm>
            <a:off x="4778552" y="2860058"/>
            <a:ext cx="250842" cy="246185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C3B55F5-36FF-E479-0B8B-713C55BD117E}"/>
              </a:ext>
            </a:extLst>
          </p:cNvPr>
          <p:cNvSpPr/>
          <p:nvPr/>
        </p:nvSpPr>
        <p:spPr>
          <a:xfrm>
            <a:off x="3333391" y="1886582"/>
            <a:ext cx="250842" cy="246185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39A965C-6223-CDF4-F5C4-80AF1691895D}"/>
              </a:ext>
            </a:extLst>
          </p:cNvPr>
          <p:cNvSpPr/>
          <p:nvPr/>
        </p:nvSpPr>
        <p:spPr>
          <a:xfrm>
            <a:off x="775011" y="3406618"/>
            <a:ext cx="91574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Sanierter </a:t>
            </a:r>
            <a:br>
              <a:rPr lang="de-DE" sz="14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Zustand</a:t>
            </a:r>
          </a:p>
          <a:p>
            <a:pPr algn="ctr">
              <a:spcBef>
                <a:spcPts val="600"/>
              </a:spcBef>
            </a:pPr>
            <a:r>
              <a:rPr lang="de-DE" sz="14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D51F198-E2FD-108B-061E-692416BEAE20}"/>
              </a:ext>
            </a:extLst>
          </p:cNvPr>
          <p:cNvSpPr/>
          <p:nvPr/>
        </p:nvSpPr>
        <p:spPr>
          <a:xfrm>
            <a:off x="2048570" y="3410147"/>
            <a:ext cx="91574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Inaktivier Zustand</a:t>
            </a:r>
          </a:p>
          <a:p>
            <a:pPr algn="ctr">
              <a:spcBef>
                <a:spcPts val="600"/>
              </a:spcBef>
            </a:pPr>
            <a:r>
              <a:rPr lang="de-DE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6C158C2-225A-E981-DF35-E08DE960906D}"/>
              </a:ext>
            </a:extLst>
          </p:cNvPr>
          <p:cNvSpPr/>
          <p:nvPr/>
        </p:nvSpPr>
        <p:spPr>
          <a:xfrm>
            <a:off x="3300603" y="3394440"/>
            <a:ext cx="10915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Unsanierter Zustand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FA40DD2-ADB3-CF83-765F-EA581A482F70}"/>
              </a:ext>
            </a:extLst>
          </p:cNvPr>
          <p:cNvSpPr/>
          <p:nvPr/>
        </p:nvSpPr>
        <p:spPr>
          <a:xfrm>
            <a:off x="5276682" y="3394440"/>
            <a:ext cx="121442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In Sanierung / im Umbau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AD92A4A-CD2A-7B65-F8C1-C8F39631B6F9}"/>
              </a:ext>
            </a:extLst>
          </p:cNvPr>
          <p:cNvSpPr/>
          <p:nvPr/>
        </p:nvSpPr>
        <p:spPr>
          <a:xfrm>
            <a:off x="2490192" y="1358092"/>
            <a:ext cx="19372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Gewerblicher Leerstand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„Optisch erkennbar“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19</a:t>
            </a: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421BE6A7-D33B-06E6-7E0E-1020FAAB19C4}"/>
              </a:ext>
            </a:extLst>
          </p:cNvPr>
          <p:cNvCxnSpPr>
            <a:cxnSpLocks/>
            <a:stCxn id="103" idx="2"/>
            <a:endCxn id="18" idx="0"/>
          </p:cNvCxnSpPr>
          <p:nvPr/>
        </p:nvCxnSpPr>
        <p:spPr>
          <a:xfrm rot="5400000">
            <a:off x="1493142" y="2877624"/>
            <a:ext cx="268738" cy="7892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53F3CF2E-FC21-C868-9029-C06AB09340AC}"/>
              </a:ext>
            </a:extLst>
          </p:cNvPr>
          <p:cNvCxnSpPr>
            <a:cxnSpLocks/>
            <a:stCxn id="105" idx="2"/>
            <a:endCxn id="21" idx="0"/>
          </p:cNvCxnSpPr>
          <p:nvPr/>
        </p:nvCxnSpPr>
        <p:spPr>
          <a:xfrm rot="16200000" flipH="1">
            <a:off x="5259099" y="2769646"/>
            <a:ext cx="256560" cy="9930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2571D069-775B-F74C-1032-9000559CC8CD}"/>
              </a:ext>
            </a:extLst>
          </p:cNvPr>
          <p:cNvCxnSpPr>
            <a:cxnSpLocks/>
            <a:stCxn id="22" idx="2"/>
            <a:endCxn id="105" idx="0"/>
          </p:cNvCxnSpPr>
          <p:nvPr/>
        </p:nvCxnSpPr>
        <p:spPr>
          <a:xfrm rot="16200000" flipH="1">
            <a:off x="4100553" y="1531959"/>
            <a:ext cx="148572" cy="143205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960DEC07-8F34-5226-2FF3-9BEF26437DBD}"/>
              </a:ext>
            </a:extLst>
          </p:cNvPr>
          <p:cNvCxnSpPr>
            <a:cxnSpLocks/>
            <a:stCxn id="22" idx="2"/>
            <a:endCxn id="103" idx="0"/>
          </p:cNvCxnSpPr>
          <p:nvPr/>
        </p:nvCxnSpPr>
        <p:spPr>
          <a:xfrm rot="5400000">
            <a:off x="2666189" y="1529648"/>
            <a:ext cx="148572" cy="143667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5BF079F5-722B-8586-1586-94C0EA240743}"/>
              </a:ext>
            </a:extLst>
          </p:cNvPr>
          <p:cNvSpPr/>
          <p:nvPr/>
        </p:nvSpPr>
        <p:spPr>
          <a:xfrm>
            <a:off x="258413" y="4708850"/>
            <a:ext cx="91574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Markt-angebot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B8EB4E4-9F74-D5D1-9E6C-3F58FB51FFF4}"/>
              </a:ext>
            </a:extLst>
          </p:cNvPr>
          <p:cNvCxnSpPr>
            <a:cxnSpLocks/>
            <a:stCxn id="18" idx="2"/>
            <a:endCxn id="34" idx="0"/>
          </p:cNvCxnSpPr>
          <p:nvPr/>
        </p:nvCxnSpPr>
        <p:spPr>
          <a:xfrm rot="16200000" flipH="1">
            <a:off x="1314990" y="4140121"/>
            <a:ext cx="486625" cy="6508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26F3D937-826B-1136-191B-C6E95660A334}"/>
              </a:ext>
            </a:extLst>
          </p:cNvPr>
          <p:cNvCxnSpPr>
            <a:cxnSpLocks/>
            <a:stCxn id="18" idx="2"/>
            <a:endCxn id="33" idx="0"/>
          </p:cNvCxnSpPr>
          <p:nvPr/>
        </p:nvCxnSpPr>
        <p:spPr>
          <a:xfrm rot="5400000">
            <a:off x="731275" y="4207239"/>
            <a:ext cx="486624" cy="51659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49A15A79-8AF9-5DBC-A386-F46CB2352583}"/>
              </a:ext>
            </a:extLst>
          </p:cNvPr>
          <p:cNvSpPr/>
          <p:nvPr/>
        </p:nvSpPr>
        <p:spPr>
          <a:xfrm>
            <a:off x="2724824" y="4708849"/>
            <a:ext cx="107749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Unklare Zuordnung*</a:t>
            </a:r>
          </a:p>
          <a:p>
            <a:pPr algn="ctr">
              <a:spcBef>
                <a:spcPts val="600"/>
              </a:spcBef>
            </a:pPr>
            <a:r>
              <a:rPr lang="de-DE" sz="1400" i="1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E48843-7620-E346-695F-B1CC58705B92}"/>
              </a:ext>
            </a:extLst>
          </p:cNvPr>
          <p:cNvSpPr/>
          <p:nvPr/>
        </p:nvSpPr>
        <p:spPr>
          <a:xfrm>
            <a:off x="3871041" y="4708850"/>
            <a:ext cx="103955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Gewerblich Nutzbar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5</a:t>
            </a:r>
            <a:endParaRPr lang="de-DE" sz="1400" dirty="0">
              <a:solidFill>
                <a:srgbClr val="FF0000"/>
              </a:solidFill>
            </a:endParaRPr>
          </a:p>
        </p:txBody>
      </p:sp>
      <p:cxnSp>
        <p:nvCxnSpPr>
          <p:cNvPr id="49" name="Verbinder: gewinkelt 48">
            <a:extLst>
              <a:ext uri="{FF2B5EF4-FFF2-40B4-BE49-F238E27FC236}">
                <a16:creationId xmlns:a16="http://schemas.microsoft.com/office/drawing/2014/main" id="{D7785A78-9EFF-70C8-DFC4-ADB70F6CA164}"/>
              </a:ext>
            </a:extLst>
          </p:cNvPr>
          <p:cNvCxnSpPr>
            <a:cxnSpLocks/>
            <a:stCxn id="20" idx="2"/>
            <a:endCxn id="48" idx="0"/>
          </p:cNvCxnSpPr>
          <p:nvPr/>
        </p:nvCxnSpPr>
        <p:spPr>
          <a:xfrm rot="16200000" flipH="1">
            <a:off x="3869194" y="4187225"/>
            <a:ext cx="498802" cy="5444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401ADB99-38BA-C36F-CCB7-4A97C2CE81AD}"/>
              </a:ext>
            </a:extLst>
          </p:cNvPr>
          <p:cNvCxnSpPr>
            <a:cxnSpLocks/>
            <a:stCxn id="20" idx="2"/>
            <a:endCxn id="47" idx="0"/>
          </p:cNvCxnSpPr>
          <p:nvPr/>
        </p:nvCxnSpPr>
        <p:spPr>
          <a:xfrm rot="5400000">
            <a:off x="3305573" y="4168050"/>
            <a:ext cx="498801" cy="5827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hteck 102">
            <a:extLst>
              <a:ext uri="{FF2B5EF4-FFF2-40B4-BE49-F238E27FC236}">
                <a16:creationId xmlns:a16="http://schemas.microsoft.com/office/drawing/2014/main" id="{D93E192C-92D4-38B0-0299-5DB1B8805A08}"/>
              </a:ext>
            </a:extLst>
          </p:cNvPr>
          <p:cNvSpPr/>
          <p:nvPr/>
        </p:nvSpPr>
        <p:spPr>
          <a:xfrm>
            <a:off x="1415588" y="2322272"/>
            <a:ext cx="121309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Marktfähiger Leerstand 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E21137AB-7CEB-F7B0-A456-0EB62661BE05}"/>
              </a:ext>
            </a:extLst>
          </p:cNvPr>
          <p:cNvSpPr/>
          <p:nvPr/>
        </p:nvSpPr>
        <p:spPr>
          <a:xfrm>
            <a:off x="4040465" y="2322272"/>
            <a:ext cx="170080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Nicht-marktfähiger Leerstand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 </a:t>
            </a:r>
            <a:r>
              <a:rPr lang="de-DE" sz="1400" b="1" dirty="0">
                <a:solidFill>
                  <a:srgbClr val="FF0000"/>
                </a:solidFill>
              </a:rPr>
              <a:t>6</a:t>
            </a:r>
            <a:endParaRPr lang="de-DE" sz="1400" dirty="0">
              <a:solidFill>
                <a:srgbClr val="FF0000"/>
              </a:solidFill>
            </a:endParaRPr>
          </a:p>
        </p:txBody>
      </p:sp>
      <p:cxnSp>
        <p:nvCxnSpPr>
          <p:cNvPr id="119" name="Verbinder: gewinkelt 118">
            <a:extLst>
              <a:ext uri="{FF2B5EF4-FFF2-40B4-BE49-F238E27FC236}">
                <a16:creationId xmlns:a16="http://schemas.microsoft.com/office/drawing/2014/main" id="{5429F135-A27F-E7D2-6B5C-B4D56FA730FF}"/>
              </a:ext>
            </a:extLst>
          </p:cNvPr>
          <p:cNvCxnSpPr>
            <a:cxnSpLocks/>
            <a:stCxn id="103" idx="2"/>
            <a:endCxn id="19" idx="0"/>
          </p:cNvCxnSpPr>
          <p:nvPr/>
        </p:nvCxnSpPr>
        <p:spPr>
          <a:xfrm rot="16200000" flipH="1">
            <a:off x="2128157" y="3031858"/>
            <a:ext cx="272267" cy="4843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Verbinder: gewinkelt 145">
            <a:extLst>
              <a:ext uri="{FF2B5EF4-FFF2-40B4-BE49-F238E27FC236}">
                <a16:creationId xmlns:a16="http://schemas.microsoft.com/office/drawing/2014/main" id="{1A3D3F7B-AC81-C27F-1EDE-37FFF17AAC4A}"/>
              </a:ext>
            </a:extLst>
          </p:cNvPr>
          <p:cNvCxnSpPr>
            <a:cxnSpLocks/>
            <a:stCxn id="105" idx="2"/>
            <a:endCxn id="20" idx="0"/>
          </p:cNvCxnSpPr>
          <p:nvPr/>
        </p:nvCxnSpPr>
        <p:spPr>
          <a:xfrm rot="5400000">
            <a:off x="4240339" y="2743913"/>
            <a:ext cx="256560" cy="10444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hteck 151">
            <a:extLst>
              <a:ext uri="{FF2B5EF4-FFF2-40B4-BE49-F238E27FC236}">
                <a16:creationId xmlns:a16="http://schemas.microsoft.com/office/drawing/2014/main" id="{71FEC5E5-456A-5BDA-8DC2-8E76D00489A7}"/>
              </a:ext>
            </a:extLst>
          </p:cNvPr>
          <p:cNvSpPr/>
          <p:nvPr/>
        </p:nvSpPr>
        <p:spPr>
          <a:xfrm>
            <a:off x="5354971" y="4702552"/>
            <a:ext cx="106208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Gewerblich genutzt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1</a:t>
            </a:r>
            <a:endParaRPr lang="de-DE" sz="1400" dirty="0">
              <a:solidFill>
                <a:srgbClr val="FF0000"/>
              </a:solidFill>
            </a:endParaRPr>
          </a:p>
        </p:txBody>
      </p:sp>
      <p:cxnSp>
        <p:nvCxnSpPr>
          <p:cNvPr id="155" name="Verbinder: gewinkelt 154">
            <a:extLst>
              <a:ext uri="{FF2B5EF4-FFF2-40B4-BE49-F238E27FC236}">
                <a16:creationId xmlns:a16="http://schemas.microsoft.com/office/drawing/2014/main" id="{625B59D8-F310-E6F1-170E-D9B73E488A70}"/>
              </a:ext>
            </a:extLst>
          </p:cNvPr>
          <p:cNvCxnSpPr>
            <a:cxnSpLocks/>
            <a:stCxn id="21" idx="2"/>
            <a:endCxn id="152" idx="0"/>
          </p:cNvCxnSpPr>
          <p:nvPr/>
        </p:nvCxnSpPr>
        <p:spPr>
          <a:xfrm rot="16200000" flipH="1">
            <a:off x="5638701" y="4455240"/>
            <a:ext cx="492504" cy="21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>
            <a:extLst>
              <a:ext uri="{FF2B5EF4-FFF2-40B4-BE49-F238E27FC236}">
                <a16:creationId xmlns:a16="http://schemas.microsoft.com/office/drawing/2014/main" id="{5CA185BE-6A9F-A614-5F1B-11A56D4F63C2}"/>
              </a:ext>
            </a:extLst>
          </p:cNvPr>
          <p:cNvSpPr/>
          <p:nvPr/>
        </p:nvSpPr>
        <p:spPr>
          <a:xfrm>
            <a:off x="1397529" y="4708851"/>
            <a:ext cx="97237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Zwischen-nutzung</a:t>
            </a:r>
          </a:p>
          <a:p>
            <a:pPr algn="ctr">
              <a:spcBef>
                <a:spcPts val="600"/>
              </a:spcBef>
            </a:pPr>
            <a:r>
              <a:rPr lang="de-DE" sz="1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1" name="Rechteck 170">
            <a:extLst>
              <a:ext uri="{FF2B5EF4-FFF2-40B4-BE49-F238E27FC236}">
                <a16:creationId xmlns:a16="http://schemas.microsoft.com/office/drawing/2014/main" id="{F334E53E-B34F-999D-38D5-B319155D4C97}"/>
              </a:ext>
            </a:extLst>
          </p:cNvPr>
          <p:cNvSpPr/>
          <p:nvPr/>
        </p:nvSpPr>
        <p:spPr>
          <a:xfrm>
            <a:off x="6653511" y="1055122"/>
            <a:ext cx="5299416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accent1"/>
                </a:solidFill>
              </a:rPr>
              <a:t>Erläuterungen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Ausgangslage ist der „optisch erkennbare“ gewerbliche Leerstand von </a:t>
            </a:r>
            <a:r>
              <a:rPr lang="de-DE" sz="1600" b="1" dirty="0">
                <a:solidFill>
                  <a:schemeClr val="accent1"/>
                </a:solidFill>
              </a:rPr>
              <a:t>18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dirty="0">
                <a:solidFill>
                  <a:schemeClr val="accent1"/>
                </a:solidFill>
              </a:rPr>
              <a:t>Objekten</a:t>
            </a:r>
            <a:r>
              <a:rPr lang="de-DE" sz="1600" dirty="0">
                <a:solidFill>
                  <a:schemeClr val="accent1"/>
                </a:solidFill>
              </a:rPr>
              <a:t>, wovon grundsätzlich </a:t>
            </a:r>
            <a:r>
              <a:rPr lang="de-DE" sz="1600" b="1" dirty="0">
                <a:solidFill>
                  <a:schemeClr val="accent1"/>
                </a:solidFill>
              </a:rPr>
              <a:t>13 Objekte</a:t>
            </a:r>
            <a:r>
              <a:rPr lang="de-DE" sz="1600" dirty="0">
                <a:solidFill>
                  <a:schemeClr val="accent1"/>
                </a:solidFill>
              </a:rPr>
              <a:t> marktfähig sind und ohne große Baumaßnahmen für gewerbliche Angebote genutzt werden können. 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Unter den </a:t>
            </a:r>
            <a:r>
              <a:rPr lang="de-DE" sz="1600" b="1" dirty="0">
                <a:solidFill>
                  <a:schemeClr val="accent1"/>
                </a:solidFill>
              </a:rPr>
              <a:t>13 marktfähigen Objekte </a:t>
            </a:r>
            <a:r>
              <a:rPr lang="de-DE" sz="1600" dirty="0">
                <a:solidFill>
                  <a:schemeClr val="accent1"/>
                </a:solidFill>
              </a:rPr>
              <a:t>befinden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sich </a:t>
            </a:r>
            <a:r>
              <a:rPr lang="de-DE" sz="1600" b="1" dirty="0">
                <a:solidFill>
                  <a:schemeClr val="accent1"/>
                </a:solidFill>
              </a:rPr>
              <a:t>drei</a:t>
            </a:r>
            <a:r>
              <a:rPr lang="de-DE" sz="1600" dirty="0">
                <a:solidFill>
                  <a:schemeClr val="accent1"/>
                </a:solidFill>
              </a:rPr>
              <a:t> Objekte in einem </a:t>
            </a:r>
            <a:r>
              <a:rPr lang="de-DE" sz="1600" b="1" dirty="0">
                <a:solidFill>
                  <a:schemeClr val="accent1"/>
                </a:solidFill>
              </a:rPr>
              <a:t>inaktiven Zustand </a:t>
            </a:r>
            <a:r>
              <a:rPr lang="de-DE" sz="1600" dirty="0">
                <a:solidFill>
                  <a:schemeClr val="accent1"/>
                </a:solidFill>
              </a:rPr>
              <a:t>mit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anderweitigen Nutzungen (u.a. Schaufenster als Werbefläche, Ferienappartement). Sie werden auf dem Markt nicht aktiv angeboten. 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Nicht marktfähig sind </a:t>
            </a:r>
            <a:r>
              <a:rPr lang="de-DE" sz="1600" b="1" dirty="0">
                <a:solidFill>
                  <a:schemeClr val="accent1"/>
                </a:solidFill>
              </a:rPr>
              <a:t>6 Objekte </a:t>
            </a:r>
            <a:r>
              <a:rPr lang="de-DE" sz="1600" dirty="0">
                <a:solidFill>
                  <a:schemeClr val="accent1"/>
                </a:solidFill>
              </a:rPr>
              <a:t>in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unsanierten Gebäuden bzw. in Gebäuden, die aktuell saniert und danach gewerblich eigengenutzt werden.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Wohnhäuser sowie leerstehende und ehemals gewerblich genutzte Gebäude in Wohnstraßen (z.B. in der Altstädtischen Große Heidestraße) werden nicht betrachtet.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*Die Zuordnung der unsanierten leerstehenden Gebäude in der Mühlentorstraße 57 und Parduin 6 sind </a:t>
            </a:r>
            <a:r>
              <a:rPr lang="de-DE" sz="1600" b="1" dirty="0">
                <a:solidFill>
                  <a:schemeClr val="accent1"/>
                </a:solidFill>
              </a:rPr>
              <a:t>unklar</a:t>
            </a:r>
            <a:r>
              <a:rPr lang="de-DE" sz="1600" dirty="0">
                <a:solidFill>
                  <a:schemeClr val="accent1"/>
                </a:solidFill>
              </a:rPr>
              <a:t>. Die Objekte dürften bei einer Sanierung eher zu Wohnzwecken umgewidmet werden und werden daher nicht unter einem gewerblichen Leerstand erfasst.</a:t>
            </a:r>
          </a:p>
        </p:txBody>
      </p:sp>
      <p:sp>
        <p:nvSpPr>
          <p:cNvPr id="178" name="Rechteck: abgerundete Ecken 177">
            <a:extLst>
              <a:ext uri="{FF2B5EF4-FFF2-40B4-BE49-F238E27FC236}">
                <a16:creationId xmlns:a16="http://schemas.microsoft.com/office/drawing/2014/main" id="{E96585D6-0498-0DF8-52C1-7EA0E2E055D2}"/>
              </a:ext>
            </a:extLst>
          </p:cNvPr>
          <p:cNvSpPr/>
          <p:nvPr/>
        </p:nvSpPr>
        <p:spPr>
          <a:xfrm>
            <a:off x="258413" y="1115773"/>
            <a:ext cx="6171731" cy="539326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0BF9443C-CC27-8415-4F4F-89BC2654C325}"/>
              </a:ext>
            </a:extLst>
          </p:cNvPr>
          <p:cNvSpPr/>
          <p:nvPr/>
        </p:nvSpPr>
        <p:spPr>
          <a:xfrm>
            <a:off x="1152655" y="6083385"/>
            <a:ext cx="250842" cy="246185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0" name="Textfeld 179">
            <a:extLst>
              <a:ext uri="{FF2B5EF4-FFF2-40B4-BE49-F238E27FC236}">
                <a16:creationId xmlns:a16="http://schemas.microsoft.com/office/drawing/2014/main" id="{21F71979-F49F-8CC1-7CF2-3E65AAC7934D}"/>
              </a:ext>
            </a:extLst>
          </p:cNvPr>
          <p:cNvSpPr txBox="1"/>
          <p:nvPr/>
        </p:nvSpPr>
        <p:spPr>
          <a:xfrm>
            <a:off x="1455818" y="5975806"/>
            <a:ext cx="4082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Anzahl der gewerblich nutzbaren  Objekte / Räumlichkeiten in der mittelalterlichen Altstadt (ohne Wohnstraßen)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9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fik 71">
            <a:extLst>
              <a:ext uri="{FF2B5EF4-FFF2-40B4-BE49-F238E27FC236}">
                <a16:creationId xmlns:a16="http://schemas.microsoft.com/office/drawing/2014/main" id="{DD6CDD9C-D02B-4AFD-BCB0-C079D2C9D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235" t="16111" r="41986" b="9630"/>
          <a:stretch/>
        </p:blipFill>
        <p:spPr>
          <a:xfrm>
            <a:off x="76200" y="65845"/>
            <a:ext cx="7169504" cy="676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CDB362D-193D-88B5-882F-980790C42B6E}"/>
              </a:ext>
            </a:extLst>
          </p:cNvPr>
          <p:cNvSpPr/>
          <p:nvPr/>
        </p:nvSpPr>
        <p:spPr>
          <a:xfrm>
            <a:off x="468204" y="969414"/>
            <a:ext cx="6220145" cy="5780110"/>
          </a:xfrm>
          <a:custGeom>
            <a:avLst/>
            <a:gdLst>
              <a:gd name="connsiteX0" fmla="*/ 3584496 w 4068486"/>
              <a:gd name="connsiteY0" fmla="*/ 8537 h 5455988"/>
              <a:gd name="connsiteX1" fmla="*/ 2708196 w 4068486"/>
              <a:gd name="connsiteY1" fmla="*/ 456212 h 5455988"/>
              <a:gd name="connsiteX2" fmla="*/ 1689021 w 4068486"/>
              <a:gd name="connsiteY2" fmla="*/ 1246787 h 5455988"/>
              <a:gd name="connsiteX3" fmla="*/ 1088946 w 4068486"/>
              <a:gd name="connsiteY3" fmla="*/ 1846862 h 5455988"/>
              <a:gd name="connsiteX4" fmla="*/ 165021 w 4068486"/>
              <a:gd name="connsiteY4" fmla="*/ 3266087 h 5455988"/>
              <a:gd name="connsiteX5" fmla="*/ 69771 w 4068486"/>
              <a:gd name="connsiteY5" fmla="*/ 4361462 h 5455988"/>
              <a:gd name="connsiteX6" fmla="*/ 917496 w 4068486"/>
              <a:gd name="connsiteY6" fmla="*/ 5142512 h 5455988"/>
              <a:gd name="connsiteX7" fmla="*/ 1669971 w 4068486"/>
              <a:gd name="connsiteY7" fmla="*/ 5437787 h 5455988"/>
              <a:gd name="connsiteX8" fmla="*/ 2431971 w 4068486"/>
              <a:gd name="connsiteY8" fmla="*/ 4666262 h 5455988"/>
              <a:gd name="connsiteX9" fmla="*/ 2593896 w 4068486"/>
              <a:gd name="connsiteY9" fmla="*/ 4047137 h 5455988"/>
              <a:gd name="connsiteX10" fmla="*/ 2870121 w 4068486"/>
              <a:gd name="connsiteY10" fmla="*/ 3561362 h 5455988"/>
              <a:gd name="connsiteX11" fmla="*/ 2860596 w 4068486"/>
              <a:gd name="connsiteY11" fmla="*/ 3113687 h 5455988"/>
              <a:gd name="connsiteX12" fmla="*/ 3127296 w 4068486"/>
              <a:gd name="connsiteY12" fmla="*/ 2227862 h 5455988"/>
              <a:gd name="connsiteX13" fmla="*/ 3451146 w 4068486"/>
              <a:gd name="connsiteY13" fmla="*/ 1665887 h 5455988"/>
              <a:gd name="connsiteX14" fmla="*/ 3479721 w 4068486"/>
              <a:gd name="connsiteY14" fmla="*/ 1618262 h 5455988"/>
              <a:gd name="connsiteX15" fmla="*/ 4003596 w 4068486"/>
              <a:gd name="connsiteY15" fmla="*/ 1370612 h 5455988"/>
              <a:gd name="connsiteX16" fmla="*/ 4013121 w 4068486"/>
              <a:gd name="connsiteY16" fmla="*/ 837212 h 5455988"/>
              <a:gd name="connsiteX17" fmla="*/ 3584496 w 4068486"/>
              <a:gd name="connsiteY17" fmla="*/ 8537 h 5455988"/>
              <a:gd name="connsiteX0" fmla="*/ 3193971 w 4094015"/>
              <a:gd name="connsiteY0" fmla="*/ 724037 h 4999913"/>
              <a:gd name="connsiteX1" fmla="*/ 2708196 w 4094015"/>
              <a:gd name="connsiteY1" fmla="*/ 137 h 4999913"/>
              <a:gd name="connsiteX2" fmla="*/ 1689021 w 4094015"/>
              <a:gd name="connsiteY2" fmla="*/ 790712 h 4999913"/>
              <a:gd name="connsiteX3" fmla="*/ 1088946 w 4094015"/>
              <a:gd name="connsiteY3" fmla="*/ 1390787 h 4999913"/>
              <a:gd name="connsiteX4" fmla="*/ 165021 w 4094015"/>
              <a:gd name="connsiteY4" fmla="*/ 2810012 h 4999913"/>
              <a:gd name="connsiteX5" fmla="*/ 69771 w 4094015"/>
              <a:gd name="connsiteY5" fmla="*/ 3905387 h 4999913"/>
              <a:gd name="connsiteX6" fmla="*/ 917496 w 4094015"/>
              <a:gd name="connsiteY6" fmla="*/ 4686437 h 4999913"/>
              <a:gd name="connsiteX7" fmla="*/ 1669971 w 4094015"/>
              <a:gd name="connsiteY7" fmla="*/ 4981712 h 4999913"/>
              <a:gd name="connsiteX8" fmla="*/ 2431971 w 4094015"/>
              <a:gd name="connsiteY8" fmla="*/ 4210187 h 4999913"/>
              <a:gd name="connsiteX9" fmla="*/ 2593896 w 4094015"/>
              <a:gd name="connsiteY9" fmla="*/ 3591062 h 4999913"/>
              <a:gd name="connsiteX10" fmla="*/ 2870121 w 4094015"/>
              <a:gd name="connsiteY10" fmla="*/ 3105287 h 4999913"/>
              <a:gd name="connsiteX11" fmla="*/ 2860596 w 4094015"/>
              <a:gd name="connsiteY11" fmla="*/ 2657612 h 4999913"/>
              <a:gd name="connsiteX12" fmla="*/ 3127296 w 4094015"/>
              <a:gd name="connsiteY12" fmla="*/ 1771787 h 4999913"/>
              <a:gd name="connsiteX13" fmla="*/ 3451146 w 4094015"/>
              <a:gd name="connsiteY13" fmla="*/ 1209812 h 4999913"/>
              <a:gd name="connsiteX14" fmla="*/ 3479721 w 4094015"/>
              <a:gd name="connsiteY14" fmla="*/ 1162187 h 4999913"/>
              <a:gd name="connsiteX15" fmla="*/ 4003596 w 4094015"/>
              <a:gd name="connsiteY15" fmla="*/ 914537 h 4999913"/>
              <a:gd name="connsiteX16" fmla="*/ 4013121 w 4094015"/>
              <a:gd name="connsiteY16" fmla="*/ 381137 h 4999913"/>
              <a:gd name="connsiteX17" fmla="*/ 3193971 w 4094015"/>
              <a:gd name="connsiteY17" fmla="*/ 724037 h 4999913"/>
              <a:gd name="connsiteX0" fmla="*/ 3193971 w 4088405"/>
              <a:gd name="connsiteY0" fmla="*/ 724035 h 4999911"/>
              <a:gd name="connsiteX1" fmla="*/ 2708196 w 4088405"/>
              <a:gd name="connsiteY1" fmla="*/ 135 h 4999911"/>
              <a:gd name="connsiteX2" fmla="*/ 1689021 w 4088405"/>
              <a:gd name="connsiteY2" fmla="*/ 790710 h 4999911"/>
              <a:gd name="connsiteX3" fmla="*/ 1088946 w 4088405"/>
              <a:gd name="connsiteY3" fmla="*/ 1390785 h 4999911"/>
              <a:gd name="connsiteX4" fmla="*/ 165021 w 4088405"/>
              <a:gd name="connsiteY4" fmla="*/ 2810010 h 4999911"/>
              <a:gd name="connsiteX5" fmla="*/ 69771 w 4088405"/>
              <a:gd name="connsiteY5" fmla="*/ 3905385 h 4999911"/>
              <a:gd name="connsiteX6" fmla="*/ 917496 w 4088405"/>
              <a:gd name="connsiteY6" fmla="*/ 4686435 h 4999911"/>
              <a:gd name="connsiteX7" fmla="*/ 1669971 w 4088405"/>
              <a:gd name="connsiteY7" fmla="*/ 4981710 h 4999911"/>
              <a:gd name="connsiteX8" fmla="*/ 2431971 w 4088405"/>
              <a:gd name="connsiteY8" fmla="*/ 4210185 h 4999911"/>
              <a:gd name="connsiteX9" fmla="*/ 2593896 w 4088405"/>
              <a:gd name="connsiteY9" fmla="*/ 3591060 h 4999911"/>
              <a:gd name="connsiteX10" fmla="*/ 2870121 w 4088405"/>
              <a:gd name="connsiteY10" fmla="*/ 3105285 h 4999911"/>
              <a:gd name="connsiteX11" fmla="*/ 2860596 w 4088405"/>
              <a:gd name="connsiteY11" fmla="*/ 2657610 h 4999911"/>
              <a:gd name="connsiteX12" fmla="*/ 3127296 w 4088405"/>
              <a:gd name="connsiteY12" fmla="*/ 1771785 h 4999911"/>
              <a:gd name="connsiteX13" fmla="*/ 3451146 w 4088405"/>
              <a:gd name="connsiteY13" fmla="*/ 1209810 h 4999911"/>
              <a:gd name="connsiteX14" fmla="*/ 3479721 w 4088405"/>
              <a:gd name="connsiteY14" fmla="*/ 1162185 h 4999911"/>
              <a:gd name="connsiteX15" fmla="*/ 4003596 w 4088405"/>
              <a:gd name="connsiteY15" fmla="*/ 914535 h 4999911"/>
              <a:gd name="connsiteX16" fmla="*/ 4003596 w 4088405"/>
              <a:gd name="connsiteY16" fmla="*/ 323985 h 4999911"/>
              <a:gd name="connsiteX17" fmla="*/ 3193971 w 4088405"/>
              <a:gd name="connsiteY17" fmla="*/ 724035 h 4999911"/>
              <a:gd name="connsiteX0" fmla="*/ 3174921 w 4089703"/>
              <a:gd name="connsiteY0" fmla="*/ 695607 h 5000058"/>
              <a:gd name="connsiteX1" fmla="*/ 2708196 w 4089703"/>
              <a:gd name="connsiteY1" fmla="*/ 282 h 5000058"/>
              <a:gd name="connsiteX2" fmla="*/ 1689021 w 4089703"/>
              <a:gd name="connsiteY2" fmla="*/ 790857 h 5000058"/>
              <a:gd name="connsiteX3" fmla="*/ 1088946 w 4089703"/>
              <a:gd name="connsiteY3" fmla="*/ 1390932 h 5000058"/>
              <a:gd name="connsiteX4" fmla="*/ 165021 w 4089703"/>
              <a:gd name="connsiteY4" fmla="*/ 2810157 h 5000058"/>
              <a:gd name="connsiteX5" fmla="*/ 69771 w 4089703"/>
              <a:gd name="connsiteY5" fmla="*/ 3905532 h 5000058"/>
              <a:gd name="connsiteX6" fmla="*/ 917496 w 4089703"/>
              <a:gd name="connsiteY6" fmla="*/ 4686582 h 5000058"/>
              <a:gd name="connsiteX7" fmla="*/ 1669971 w 4089703"/>
              <a:gd name="connsiteY7" fmla="*/ 4981857 h 5000058"/>
              <a:gd name="connsiteX8" fmla="*/ 2431971 w 4089703"/>
              <a:gd name="connsiteY8" fmla="*/ 4210332 h 5000058"/>
              <a:gd name="connsiteX9" fmla="*/ 2593896 w 4089703"/>
              <a:gd name="connsiteY9" fmla="*/ 3591207 h 5000058"/>
              <a:gd name="connsiteX10" fmla="*/ 2870121 w 4089703"/>
              <a:gd name="connsiteY10" fmla="*/ 3105432 h 5000058"/>
              <a:gd name="connsiteX11" fmla="*/ 2860596 w 4089703"/>
              <a:gd name="connsiteY11" fmla="*/ 2657757 h 5000058"/>
              <a:gd name="connsiteX12" fmla="*/ 3127296 w 4089703"/>
              <a:gd name="connsiteY12" fmla="*/ 1771932 h 5000058"/>
              <a:gd name="connsiteX13" fmla="*/ 3451146 w 4089703"/>
              <a:gd name="connsiteY13" fmla="*/ 1209957 h 5000058"/>
              <a:gd name="connsiteX14" fmla="*/ 3479721 w 4089703"/>
              <a:gd name="connsiteY14" fmla="*/ 1162332 h 5000058"/>
              <a:gd name="connsiteX15" fmla="*/ 4003596 w 4089703"/>
              <a:gd name="connsiteY15" fmla="*/ 914682 h 5000058"/>
              <a:gd name="connsiteX16" fmla="*/ 4003596 w 4089703"/>
              <a:gd name="connsiteY16" fmla="*/ 324132 h 5000058"/>
              <a:gd name="connsiteX17" fmla="*/ 3174921 w 4089703"/>
              <a:gd name="connsiteY17" fmla="*/ 695607 h 5000058"/>
              <a:gd name="connsiteX0" fmla="*/ 3174921 w 4053750"/>
              <a:gd name="connsiteY0" fmla="*/ 695607 h 5000058"/>
              <a:gd name="connsiteX1" fmla="*/ 2708196 w 4053750"/>
              <a:gd name="connsiteY1" fmla="*/ 282 h 5000058"/>
              <a:gd name="connsiteX2" fmla="*/ 1689021 w 4053750"/>
              <a:gd name="connsiteY2" fmla="*/ 790857 h 5000058"/>
              <a:gd name="connsiteX3" fmla="*/ 1088946 w 4053750"/>
              <a:gd name="connsiteY3" fmla="*/ 1390932 h 5000058"/>
              <a:gd name="connsiteX4" fmla="*/ 165021 w 4053750"/>
              <a:gd name="connsiteY4" fmla="*/ 2810157 h 5000058"/>
              <a:gd name="connsiteX5" fmla="*/ 69771 w 4053750"/>
              <a:gd name="connsiteY5" fmla="*/ 3905532 h 5000058"/>
              <a:gd name="connsiteX6" fmla="*/ 917496 w 4053750"/>
              <a:gd name="connsiteY6" fmla="*/ 4686582 h 5000058"/>
              <a:gd name="connsiteX7" fmla="*/ 1669971 w 4053750"/>
              <a:gd name="connsiteY7" fmla="*/ 4981857 h 5000058"/>
              <a:gd name="connsiteX8" fmla="*/ 2431971 w 4053750"/>
              <a:gd name="connsiteY8" fmla="*/ 4210332 h 5000058"/>
              <a:gd name="connsiteX9" fmla="*/ 2593896 w 4053750"/>
              <a:gd name="connsiteY9" fmla="*/ 3591207 h 5000058"/>
              <a:gd name="connsiteX10" fmla="*/ 2870121 w 4053750"/>
              <a:gd name="connsiteY10" fmla="*/ 3105432 h 5000058"/>
              <a:gd name="connsiteX11" fmla="*/ 2860596 w 4053750"/>
              <a:gd name="connsiteY11" fmla="*/ 2657757 h 5000058"/>
              <a:gd name="connsiteX12" fmla="*/ 3127296 w 4053750"/>
              <a:gd name="connsiteY12" fmla="*/ 1771932 h 5000058"/>
              <a:gd name="connsiteX13" fmla="*/ 3451146 w 4053750"/>
              <a:gd name="connsiteY13" fmla="*/ 1209957 h 5000058"/>
              <a:gd name="connsiteX14" fmla="*/ 3479721 w 4053750"/>
              <a:gd name="connsiteY14" fmla="*/ 1162332 h 5000058"/>
              <a:gd name="connsiteX15" fmla="*/ 3908346 w 4053750"/>
              <a:gd name="connsiteY15" fmla="*/ 1009932 h 5000058"/>
              <a:gd name="connsiteX16" fmla="*/ 4003596 w 4053750"/>
              <a:gd name="connsiteY16" fmla="*/ 324132 h 5000058"/>
              <a:gd name="connsiteX17" fmla="*/ 3174921 w 4053750"/>
              <a:gd name="connsiteY17" fmla="*/ 695607 h 5000058"/>
              <a:gd name="connsiteX0" fmla="*/ 3494517 w 4030481"/>
              <a:gd name="connsiteY0" fmla="*/ 12079 h 5266441"/>
              <a:gd name="connsiteX1" fmla="*/ 2708196 w 4030481"/>
              <a:gd name="connsiteY1" fmla="*/ 266665 h 5266441"/>
              <a:gd name="connsiteX2" fmla="*/ 1689021 w 4030481"/>
              <a:gd name="connsiteY2" fmla="*/ 1057240 h 5266441"/>
              <a:gd name="connsiteX3" fmla="*/ 1088946 w 4030481"/>
              <a:gd name="connsiteY3" fmla="*/ 1657315 h 5266441"/>
              <a:gd name="connsiteX4" fmla="*/ 165021 w 4030481"/>
              <a:gd name="connsiteY4" fmla="*/ 3076540 h 5266441"/>
              <a:gd name="connsiteX5" fmla="*/ 69771 w 4030481"/>
              <a:gd name="connsiteY5" fmla="*/ 4171915 h 5266441"/>
              <a:gd name="connsiteX6" fmla="*/ 917496 w 4030481"/>
              <a:gd name="connsiteY6" fmla="*/ 4952965 h 5266441"/>
              <a:gd name="connsiteX7" fmla="*/ 1669971 w 4030481"/>
              <a:gd name="connsiteY7" fmla="*/ 5248240 h 5266441"/>
              <a:gd name="connsiteX8" fmla="*/ 2431971 w 4030481"/>
              <a:gd name="connsiteY8" fmla="*/ 4476715 h 5266441"/>
              <a:gd name="connsiteX9" fmla="*/ 2593896 w 4030481"/>
              <a:gd name="connsiteY9" fmla="*/ 3857590 h 5266441"/>
              <a:gd name="connsiteX10" fmla="*/ 2870121 w 4030481"/>
              <a:gd name="connsiteY10" fmla="*/ 3371815 h 5266441"/>
              <a:gd name="connsiteX11" fmla="*/ 2860596 w 4030481"/>
              <a:gd name="connsiteY11" fmla="*/ 2924140 h 5266441"/>
              <a:gd name="connsiteX12" fmla="*/ 3127296 w 4030481"/>
              <a:gd name="connsiteY12" fmla="*/ 2038315 h 5266441"/>
              <a:gd name="connsiteX13" fmla="*/ 3451146 w 4030481"/>
              <a:gd name="connsiteY13" fmla="*/ 1476340 h 5266441"/>
              <a:gd name="connsiteX14" fmla="*/ 3479721 w 4030481"/>
              <a:gd name="connsiteY14" fmla="*/ 1428715 h 5266441"/>
              <a:gd name="connsiteX15" fmla="*/ 3908346 w 4030481"/>
              <a:gd name="connsiteY15" fmla="*/ 1276315 h 5266441"/>
              <a:gd name="connsiteX16" fmla="*/ 4003596 w 4030481"/>
              <a:gd name="connsiteY16" fmla="*/ 590515 h 5266441"/>
              <a:gd name="connsiteX17" fmla="*/ 3494517 w 4030481"/>
              <a:gd name="connsiteY17" fmla="*/ 12079 h 5266441"/>
              <a:gd name="connsiteX0" fmla="*/ 3494517 w 4030481"/>
              <a:gd name="connsiteY0" fmla="*/ 32098 h 5286460"/>
              <a:gd name="connsiteX1" fmla="*/ 2708196 w 4030481"/>
              <a:gd name="connsiteY1" fmla="*/ 286684 h 5286460"/>
              <a:gd name="connsiteX2" fmla="*/ 1689021 w 4030481"/>
              <a:gd name="connsiteY2" fmla="*/ 1077259 h 5286460"/>
              <a:gd name="connsiteX3" fmla="*/ 1088946 w 4030481"/>
              <a:gd name="connsiteY3" fmla="*/ 1677334 h 5286460"/>
              <a:gd name="connsiteX4" fmla="*/ 165021 w 4030481"/>
              <a:gd name="connsiteY4" fmla="*/ 3096559 h 5286460"/>
              <a:gd name="connsiteX5" fmla="*/ 69771 w 4030481"/>
              <a:gd name="connsiteY5" fmla="*/ 4191934 h 5286460"/>
              <a:gd name="connsiteX6" fmla="*/ 917496 w 4030481"/>
              <a:gd name="connsiteY6" fmla="*/ 4972984 h 5286460"/>
              <a:gd name="connsiteX7" fmla="*/ 1669971 w 4030481"/>
              <a:gd name="connsiteY7" fmla="*/ 5268259 h 5286460"/>
              <a:gd name="connsiteX8" fmla="*/ 2431971 w 4030481"/>
              <a:gd name="connsiteY8" fmla="*/ 4496734 h 5286460"/>
              <a:gd name="connsiteX9" fmla="*/ 2593896 w 4030481"/>
              <a:gd name="connsiteY9" fmla="*/ 3877609 h 5286460"/>
              <a:gd name="connsiteX10" fmla="*/ 2870121 w 4030481"/>
              <a:gd name="connsiteY10" fmla="*/ 3391834 h 5286460"/>
              <a:gd name="connsiteX11" fmla="*/ 2860596 w 4030481"/>
              <a:gd name="connsiteY11" fmla="*/ 2944159 h 5286460"/>
              <a:gd name="connsiteX12" fmla="*/ 3127296 w 4030481"/>
              <a:gd name="connsiteY12" fmla="*/ 2058334 h 5286460"/>
              <a:gd name="connsiteX13" fmla="*/ 3451146 w 4030481"/>
              <a:gd name="connsiteY13" fmla="*/ 1496359 h 5286460"/>
              <a:gd name="connsiteX14" fmla="*/ 3479721 w 4030481"/>
              <a:gd name="connsiteY14" fmla="*/ 1448734 h 5286460"/>
              <a:gd name="connsiteX15" fmla="*/ 3908346 w 4030481"/>
              <a:gd name="connsiteY15" fmla="*/ 1296334 h 5286460"/>
              <a:gd name="connsiteX16" fmla="*/ 4003596 w 4030481"/>
              <a:gd name="connsiteY16" fmla="*/ 610534 h 5286460"/>
              <a:gd name="connsiteX17" fmla="*/ 3494517 w 4030481"/>
              <a:gd name="connsiteY17" fmla="*/ 32098 h 5286460"/>
              <a:gd name="connsiteX0" fmla="*/ 3494517 w 3959543"/>
              <a:gd name="connsiteY0" fmla="*/ 14560 h 5268922"/>
              <a:gd name="connsiteX1" fmla="*/ 2708196 w 3959543"/>
              <a:gd name="connsiteY1" fmla="*/ 269146 h 5268922"/>
              <a:gd name="connsiteX2" fmla="*/ 1689021 w 3959543"/>
              <a:gd name="connsiteY2" fmla="*/ 1059721 h 5268922"/>
              <a:gd name="connsiteX3" fmla="*/ 1088946 w 3959543"/>
              <a:gd name="connsiteY3" fmla="*/ 1659796 h 5268922"/>
              <a:gd name="connsiteX4" fmla="*/ 165021 w 3959543"/>
              <a:gd name="connsiteY4" fmla="*/ 3079021 h 5268922"/>
              <a:gd name="connsiteX5" fmla="*/ 69771 w 3959543"/>
              <a:gd name="connsiteY5" fmla="*/ 4174396 h 5268922"/>
              <a:gd name="connsiteX6" fmla="*/ 917496 w 3959543"/>
              <a:gd name="connsiteY6" fmla="*/ 4955446 h 5268922"/>
              <a:gd name="connsiteX7" fmla="*/ 1669971 w 3959543"/>
              <a:gd name="connsiteY7" fmla="*/ 5250721 h 5268922"/>
              <a:gd name="connsiteX8" fmla="*/ 2431971 w 3959543"/>
              <a:gd name="connsiteY8" fmla="*/ 4479196 h 5268922"/>
              <a:gd name="connsiteX9" fmla="*/ 2593896 w 3959543"/>
              <a:gd name="connsiteY9" fmla="*/ 3860071 h 5268922"/>
              <a:gd name="connsiteX10" fmla="*/ 2870121 w 3959543"/>
              <a:gd name="connsiteY10" fmla="*/ 3374296 h 5268922"/>
              <a:gd name="connsiteX11" fmla="*/ 2860596 w 3959543"/>
              <a:gd name="connsiteY11" fmla="*/ 2926621 h 5268922"/>
              <a:gd name="connsiteX12" fmla="*/ 3127296 w 3959543"/>
              <a:gd name="connsiteY12" fmla="*/ 2040796 h 5268922"/>
              <a:gd name="connsiteX13" fmla="*/ 3451146 w 3959543"/>
              <a:gd name="connsiteY13" fmla="*/ 1478821 h 5268922"/>
              <a:gd name="connsiteX14" fmla="*/ 3479721 w 3959543"/>
              <a:gd name="connsiteY14" fmla="*/ 1431196 h 5268922"/>
              <a:gd name="connsiteX15" fmla="*/ 3908346 w 3959543"/>
              <a:gd name="connsiteY15" fmla="*/ 1278796 h 5268922"/>
              <a:gd name="connsiteX16" fmla="*/ 3888186 w 3959543"/>
              <a:gd name="connsiteY16" fmla="*/ 637385 h 5268922"/>
              <a:gd name="connsiteX17" fmla="*/ 3494517 w 3959543"/>
              <a:gd name="connsiteY17" fmla="*/ 14560 h 5268922"/>
              <a:gd name="connsiteX0" fmla="*/ 3503395 w 3959105"/>
              <a:gd name="connsiteY0" fmla="*/ 10946 h 5345207"/>
              <a:gd name="connsiteX1" fmla="*/ 2708196 w 3959105"/>
              <a:gd name="connsiteY1" fmla="*/ 345431 h 5345207"/>
              <a:gd name="connsiteX2" fmla="*/ 1689021 w 3959105"/>
              <a:gd name="connsiteY2" fmla="*/ 1136006 h 5345207"/>
              <a:gd name="connsiteX3" fmla="*/ 1088946 w 3959105"/>
              <a:gd name="connsiteY3" fmla="*/ 1736081 h 5345207"/>
              <a:gd name="connsiteX4" fmla="*/ 165021 w 3959105"/>
              <a:gd name="connsiteY4" fmla="*/ 3155306 h 5345207"/>
              <a:gd name="connsiteX5" fmla="*/ 69771 w 3959105"/>
              <a:gd name="connsiteY5" fmla="*/ 4250681 h 5345207"/>
              <a:gd name="connsiteX6" fmla="*/ 917496 w 3959105"/>
              <a:gd name="connsiteY6" fmla="*/ 5031731 h 5345207"/>
              <a:gd name="connsiteX7" fmla="*/ 1669971 w 3959105"/>
              <a:gd name="connsiteY7" fmla="*/ 5327006 h 5345207"/>
              <a:gd name="connsiteX8" fmla="*/ 2431971 w 3959105"/>
              <a:gd name="connsiteY8" fmla="*/ 4555481 h 5345207"/>
              <a:gd name="connsiteX9" fmla="*/ 2593896 w 3959105"/>
              <a:gd name="connsiteY9" fmla="*/ 3936356 h 5345207"/>
              <a:gd name="connsiteX10" fmla="*/ 2870121 w 3959105"/>
              <a:gd name="connsiteY10" fmla="*/ 3450581 h 5345207"/>
              <a:gd name="connsiteX11" fmla="*/ 2860596 w 3959105"/>
              <a:gd name="connsiteY11" fmla="*/ 3002906 h 5345207"/>
              <a:gd name="connsiteX12" fmla="*/ 3127296 w 3959105"/>
              <a:gd name="connsiteY12" fmla="*/ 2117081 h 5345207"/>
              <a:gd name="connsiteX13" fmla="*/ 3451146 w 3959105"/>
              <a:gd name="connsiteY13" fmla="*/ 1555106 h 5345207"/>
              <a:gd name="connsiteX14" fmla="*/ 3479721 w 3959105"/>
              <a:gd name="connsiteY14" fmla="*/ 1507481 h 5345207"/>
              <a:gd name="connsiteX15" fmla="*/ 3908346 w 3959105"/>
              <a:gd name="connsiteY15" fmla="*/ 1355081 h 5345207"/>
              <a:gd name="connsiteX16" fmla="*/ 3888186 w 3959105"/>
              <a:gd name="connsiteY16" fmla="*/ 713670 h 5345207"/>
              <a:gd name="connsiteX17" fmla="*/ 3503395 w 3959105"/>
              <a:gd name="connsiteY17" fmla="*/ 10946 h 5345207"/>
              <a:gd name="connsiteX0" fmla="*/ 3583294 w 3955335"/>
              <a:gd name="connsiteY0" fmla="*/ 8942 h 5414224"/>
              <a:gd name="connsiteX1" fmla="*/ 2708196 w 3955335"/>
              <a:gd name="connsiteY1" fmla="*/ 414448 h 5414224"/>
              <a:gd name="connsiteX2" fmla="*/ 1689021 w 3955335"/>
              <a:gd name="connsiteY2" fmla="*/ 1205023 h 5414224"/>
              <a:gd name="connsiteX3" fmla="*/ 1088946 w 3955335"/>
              <a:gd name="connsiteY3" fmla="*/ 1805098 h 5414224"/>
              <a:gd name="connsiteX4" fmla="*/ 165021 w 3955335"/>
              <a:gd name="connsiteY4" fmla="*/ 3224323 h 5414224"/>
              <a:gd name="connsiteX5" fmla="*/ 69771 w 3955335"/>
              <a:gd name="connsiteY5" fmla="*/ 4319698 h 5414224"/>
              <a:gd name="connsiteX6" fmla="*/ 917496 w 3955335"/>
              <a:gd name="connsiteY6" fmla="*/ 5100748 h 5414224"/>
              <a:gd name="connsiteX7" fmla="*/ 1669971 w 3955335"/>
              <a:gd name="connsiteY7" fmla="*/ 5396023 h 5414224"/>
              <a:gd name="connsiteX8" fmla="*/ 2431971 w 3955335"/>
              <a:gd name="connsiteY8" fmla="*/ 4624498 h 5414224"/>
              <a:gd name="connsiteX9" fmla="*/ 2593896 w 3955335"/>
              <a:gd name="connsiteY9" fmla="*/ 4005373 h 5414224"/>
              <a:gd name="connsiteX10" fmla="*/ 2870121 w 3955335"/>
              <a:gd name="connsiteY10" fmla="*/ 3519598 h 5414224"/>
              <a:gd name="connsiteX11" fmla="*/ 2860596 w 3955335"/>
              <a:gd name="connsiteY11" fmla="*/ 3071923 h 5414224"/>
              <a:gd name="connsiteX12" fmla="*/ 3127296 w 3955335"/>
              <a:gd name="connsiteY12" fmla="*/ 2186098 h 5414224"/>
              <a:gd name="connsiteX13" fmla="*/ 3451146 w 3955335"/>
              <a:gd name="connsiteY13" fmla="*/ 1624123 h 5414224"/>
              <a:gd name="connsiteX14" fmla="*/ 3479721 w 3955335"/>
              <a:gd name="connsiteY14" fmla="*/ 1576498 h 5414224"/>
              <a:gd name="connsiteX15" fmla="*/ 3908346 w 3955335"/>
              <a:gd name="connsiteY15" fmla="*/ 1424098 h 5414224"/>
              <a:gd name="connsiteX16" fmla="*/ 3888186 w 3955335"/>
              <a:gd name="connsiteY16" fmla="*/ 782687 h 5414224"/>
              <a:gd name="connsiteX17" fmla="*/ 3583294 w 3955335"/>
              <a:gd name="connsiteY17" fmla="*/ 8942 h 5414224"/>
              <a:gd name="connsiteX0" fmla="*/ 3583294 w 4027339"/>
              <a:gd name="connsiteY0" fmla="*/ 8942 h 5414224"/>
              <a:gd name="connsiteX1" fmla="*/ 2708196 w 4027339"/>
              <a:gd name="connsiteY1" fmla="*/ 414448 h 5414224"/>
              <a:gd name="connsiteX2" fmla="*/ 1689021 w 4027339"/>
              <a:gd name="connsiteY2" fmla="*/ 1205023 h 5414224"/>
              <a:gd name="connsiteX3" fmla="*/ 1088946 w 4027339"/>
              <a:gd name="connsiteY3" fmla="*/ 1805098 h 5414224"/>
              <a:gd name="connsiteX4" fmla="*/ 165021 w 4027339"/>
              <a:gd name="connsiteY4" fmla="*/ 3224323 h 5414224"/>
              <a:gd name="connsiteX5" fmla="*/ 69771 w 4027339"/>
              <a:gd name="connsiteY5" fmla="*/ 4319698 h 5414224"/>
              <a:gd name="connsiteX6" fmla="*/ 917496 w 4027339"/>
              <a:gd name="connsiteY6" fmla="*/ 5100748 h 5414224"/>
              <a:gd name="connsiteX7" fmla="*/ 1669971 w 4027339"/>
              <a:gd name="connsiteY7" fmla="*/ 5396023 h 5414224"/>
              <a:gd name="connsiteX8" fmla="*/ 2431971 w 4027339"/>
              <a:gd name="connsiteY8" fmla="*/ 4624498 h 5414224"/>
              <a:gd name="connsiteX9" fmla="*/ 2593896 w 4027339"/>
              <a:gd name="connsiteY9" fmla="*/ 4005373 h 5414224"/>
              <a:gd name="connsiteX10" fmla="*/ 2870121 w 4027339"/>
              <a:gd name="connsiteY10" fmla="*/ 3519598 h 5414224"/>
              <a:gd name="connsiteX11" fmla="*/ 2860596 w 4027339"/>
              <a:gd name="connsiteY11" fmla="*/ 3071923 h 5414224"/>
              <a:gd name="connsiteX12" fmla="*/ 3127296 w 4027339"/>
              <a:gd name="connsiteY12" fmla="*/ 2186098 h 5414224"/>
              <a:gd name="connsiteX13" fmla="*/ 3451146 w 4027339"/>
              <a:gd name="connsiteY13" fmla="*/ 1624123 h 5414224"/>
              <a:gd name="connsiteX14" fmla="*/ 3479721 w 4027339"/>
              <a:gd name="connsiteY14" fmla="*/ 1576498 h 5414224"/>
              <a:gd name="connsiteX15" fmla="*/ 3997122 w 4027339"/>
              <a:gd name="connsiteY15" fmla="*/ 1388588 h 5414224"/>
              <a:gd name="connsiteX16" fmla="*/ 3888186 w 4027339"/>
              <a:gd name="connsiteY16" fmla="*/ 782687 h 5414224"/>
              <a:gd name="connsiteX17" fmla="*/ 3583294 w 4027339"/>
              <a:gd name="connsiteY17" fmla="*/ 8942 h 5414224"/>
              <a:gd name="connsiteX0" fmla="*/ 3583294 w 4028694"/>
              <a:gd name="connsiteY0" fmla="*/ 9666 h 5414948"/>
              <a:gd name="connsiteX1" fmla="*/ 2708196 w 4028694"/>
              <a:gd name="connsiteY1" fmla="*/ 415172 h 5414948"/>
              <a:gd name="connsiteX2" fmla="*/ 1689021 w 4028694"/>
              <a:gd name="connsiteY2" fmla="*/ 1205747 h 5414948"/>
              <a:gd name="connsiteX3" fmla="*/ 1088946 w 4028694"/>
              <a:gd name="connsiteY3" fmla="*/ 1805822 h 5414948"/>
              <a:gd name="connsiteX4" fmla="*/ 165021 w 4028694"/>
              <a:gd name="connsiteY4" fmla="*/ 3225047 h 5414948"/>
              <a:gd name="connsiteX5" fmla="*/ 69771 w 4028694"/>
              <a:gd name="connsiteY5" fmla="*/ 4320422 h 5414948"/>
              <a:gd name="connsiteX6" fmla="*/ 917496 w 4028694"/>
              <a:gd name="connsiteY6" fmla="*/ 5101472 h 5414948"/>
              <a:gd name="connsiteX7" fmla="*/ 1669971 w 4028694"/>
              <a:gd name="connsiteY7" fmla="*/ 5396747 h 5414948"/>
              <a:gd name="connsiteX8" fmla="*/ 2431971 w 4028694"/>
              <a:gd name="connsiteY8" fmla="*/ 4625222 h 5414948"/>
              <a:gd name="connsiteX9" fmla="*/ 2593896 w 4028694"/>
              <a:gd name="connsiteY9" fmla="*/ 4006097 h 5414948"/>
              <a:gd name="connsiteX10" fmla="*/ 2870121 w 4028694"/>
              <a:gd name="connsiteY10" fmla="*/ 3520322 h 5414948"/>
              <a:gd name="connsiteX11" fmla="*/ 2860596 w 4028694"/>
              <a:gd name="connsiteY11" fmla="*/ 3072647 h 5414948"/>
              <a:gd name="connsiteX12" fmla="*/ 3127296 w 4028694"/>
              <a:gd name="connsiteY12" fmla="*/ 2186822 h 5414948"/>
              <a:gd name="connsiteX13" fmla="*/ 3451146 w 4028694"/>
              <a:gd name="connsiteY13" fmla="*/ 1624847 h 5414948"/>
              <a:gd name="connsiteX14" fmla="*/ 3479721 w 4028694"/>
              <a:gd name="connsiteY14" fmla="*/ 1577222 h 5414948"/>
              <a:gd name="connsiteX15" fmla="*/ 3997122 w 4028694"/>
              <a:gd name="connsiteY15" fmla="*/ 1389312 h 5414948"/>
              <a:gd name="connsiteX16" fmla="*/ 3897064 w 4028694"/>
              <a:gd name="connsiteY16" fmla="*/ 801167 h 5414948"/>
              <a:gd name="connsiteX17" fmla="*/ 3583294 w 4028694"/>
              <a:gd name="connsiteY17" fmla="*/ 9666 h 5414948"/>
              <a:gd name="connsiteX0" fmla="*/ 3538906 w 4029780"/>
              <a:gd name="connsiteY0" fmla="*/ 10369 h 5389018"/>
              <a:gd name="connsiteX1" fmla="*/ 2708196 w 4029780"/>
              <a:gd name="connsiteY1" fmla="*/ 389242 h 5389018"/>
              <a:gd name="connsiteX2" fmla="*/ 1689021 w 4029780"/>
              <a:gd name="connsiteY2" fmla="*/ 1179817 h 5389018"/>
              <a:gd name="connsiteX3" fmla="*/ 1088946 w 4029780"/>
              <a:gd name="connsiteY3" fmla="*/ 1779892 h 5389018"/>
              <a:gd name="connsiteX4" fmla="*/ 165021 w 4029780"/>
              <a:gd name="connsiteY4" fmla="*/ 3199117 h 5389018"/>
              <a:gd name="connsiteX5" fmla="*/ 69771 w 4029780"/>
              <a:gd name="connsiteY5" fmla="*/ 4294492 h 5389018"/>
              <a:gd name="connsiteX6" fmla="*/ 917496 w 4029780"/>
              <a:gd name="connsiteY6" fmla="*/ 5075542 h 5389018"/>
              <a:gd name="connsiteX7" fmla="*/ 1669971 w 4029780"/>
              <a:gd name="connsiteY7" fmla="*/ 5370817 h 5389018"/>
              <a:gd name="connsiteX8" fmla="*/ 2431971 w 4029780"/>
              <a:gd name="connsiteY8" fmla="*/ 4599292 h 5389018"/>
              <a:gd name="connsiteX9" fmla="*/ 2593896 w 4029780"/>
              <a:gd name="connsiteY9" fmla="*/ 3980167 h 5389018"/>
              <a:gd name="connsiteX10" fmla="*/ 2870121 w 4029780"/>
              <a:gd name="connsiteY10" fmla="*/ 3494392 h 5389018"/>
              <a:gd name="connsiteX11" fmla="*/ 2860596 w 4029780"/>
              <a:gd name="connsiteY11" fmla="*/ 3046717 h 5389018"/>
              <a:gd name="connsiteX12" fmla="*/ 3127296 w 4029780"/>
              <a:gd name="connsiteY12" fmla="*/ 2160892 h 5389018"/>
              <a:gd name="connsiteX13" fmla="*/ 3451146 w 4029780"/>
              <a:gd name="connsiteY13" fmla="*/ 1598917 h 5389018"/>
              <a:gd name="connsiteX14" fmla="*/ 3479721 w 4029780"/>
              <a:gd name="connsiteY14" fmla="*/ 1551292 h 5389018"/>
              <a:gd name="connsiteX15" fmla="*/ 3997122 w 4029780"/>
              <a:gd name="connsiteY15" fmla="*/ 1363382 h 5389018"/>
              <a:gd name="connsiteX16" fmla="*/ 3897064 w 4029780"/>
              <a:gd name="connsiteY16" fmla="*/ 775237 h 5389018"/>
              <a:gd name="connsiteX17" fmla="*/ 3538906 w 4029780"/>
              <a:gd name="connsiteY17" fmla="*/ 10369 h 5389018"/>
              <a:gd name="connsiteX0" fmla="*/ 3538906 w 4025753"/>
              <a:gd name="connsiteY0" fmla="*/ 8 h 5378657"/>
              <a:gd name="connsiteX1" fmla="*/ 2708196 w 4025753"/>
              <a:gd name="connsiteY1" fmla="*/ 378881 h 5378657"/>
              <a:gd name="connsiteX2" fmla="*/ 1689021 w 4025753"/>
              <a:gd name="connsiteY2" fmla="*/ 1169456 h 5378657"/>
              <a:gd name="connsiteX3" fmla="*/ 1088946 w 4025753"/>
              <a:gd name="connsiteY3" fmla="*/ 1769531 h 5378657"/>
              <a:gd name="connsiteX4" fmla="*/ 165021 w 4025753"/>
              <a:gd name="connsiteY4" fmla="*/ 3188756 h 5378657"/>
              <a:gd name="connsiteX5" fmla="*/ 69771 w 4025753"/>
              <a:gd name="connsiteY5" fmla="*/ 4284131 h 5378657"/>
              <a:gd name="connsiteX6" fmla="*/ 917496 w 4025753"/>
              <a:gd name="connsiteY6" fmla="*/ 5065181 h 5378657"/>
              <a:gd name="connsiteX7" fmla="*/ 1669971 w 4025753"/>
              <a:gd name="connsiteY7" fmla="*/ 5360456 h 5378657"/>
              <a:gd name="connsiteX8" fmla="*/ 2431971 w 4025753"/>
              <a:gd name="connsiteY8" fmla="*/ 4588931 h 5378657"/>
              <a:gd name="connsiteX9" fmla="*/ 2593896 w 4025753"/>
              <a:gd name="connsiteY9" fmla="*/ 3969806 h 5378657"/>
              <a:gd name="connsiteX10" fmla="*/ 2870121 w 4025753"/>
              <a:gd name="connsiteY10" fmla="*/ 3484031 h 5378657"/>
              <a:gd name="connsiteX11" fmla="*/ 2860596 w 4025753"/>
              <a:gd name="connsiteY11" fmla="*/ 3036356 h 5378657"/>
              <a:gd name="connsiteX12" fmla="*/ 3127296 w 4025753"/>
              <a:gd name="connsiteY12" fmla="*/ 2150531 h 5378657"/>
              <a:gd name="connsiteX13" fmla="*/ 3451146 w 4025753"/>
              <a:gd name="connsiteY13" fmla="*/ 1588556 h 5378657"/>
              <a:gd name="connsiteX14" fmla="*/ 3479721 w 4025753"/>
              <a:gd name="connsiteY14" fmla="*/ 1540931 h 5378657"/>
              <a:gd name="connsiteX15" fmla="*/ 3997122 w 4025753"/>
              <a:gd name="connsiteY15" fmla="*/ 1353021 h 5378657"/>
              <a:gd name="connsiteX16" fmla="*/ 3897064 w 4025753"/>
              <a:gd name="connsiteY16" fmla="*/ 764876 h 5378657"/>
              <a:gd name="connsiteX17" fmla="*/ 3716921 w 4025753"/>
              <a:gd name="connsiteY17" fmla="*/ 369728 h 5378657"/>
              <a:gd name="connsiteX18" fmla="*/ 3538906 w 4025753"/>
              <a:gd name="connsiteY18" fmla="*/ 8 h 5378657"/>
              <a:gd name="connsiteX0" fmla="*/ 3538906 w 4025753"/>
              <a:gd name="connsiteY0" fmla="*/ 8 h 5378657"/>
              <a:gd name="connsiteX1" fmla="*/ 2708196 w 4025753"/>
              <a:gd name="connsiteY1" fmla="*/ 378881 h 5378657"/>
              <a:gd name="connsiteX2" fmla="*/ 1689021 w 4025753"/>
              <a:gd name="connsiteY2" fmla="*/ 1169456 h 5378657"/>
              <a:gd name="connsiteX3" fmla="*/ 1088946 w 4025753"/>
              <a:gd name="connsiteY3" fmla="*/ 1769531 h 5378657"/>
              <a:gd name="connsiteX4" fmla="*/ 165021 w 4025753"/>
              <a:gd name="connsiteY4" fmla="*/ 3188756 h 5378657"/>
              <a:gd name="connsiteX5" fmla="*/ 69771 w 4025753"/>
              <a:gd name="connsiteY5" fmla="*/ 4284131 h 5378657"/>
              <a:gd name="connsiteX6" fmla="*/ 917496 w 4025753"/>
              <a:gd name="connsiteY6" fmla="*/ 5065181 h 5378657"/>
              <a:gd name="connsiteX7" fmla="*/ 1669971 w 4025753"/>
              <a:gd name="connsiteY7" fmla="*/ 5360456 h 5378657"/>
              <a:gd name="connsiteX8" fmla="*/ 2431971 w 4025753"/>
              <a:gd name="connsiteY8" fmla="*/ 4588931 h 5378657"/>
              <a:gd name="connsiteX9" fmla="*/ 2593896 w 4025753"/>
              <a:gd name="connsiteY9" fmla="*/ 3969806 h 5378657"/>
              <a:gd name="connsiteX10" fmla="*/ 2870121 w 4025753"/>
              <a:gd name="connsiteY10" fmla="*/ 3484031 h 5378657"/>
              <a:gd name="connsiteX11" fmla="*/ 2860596 w 4025753"/>
              <a:gd name="connsiteY11" fmla="*/ 3036356 h 5378657"/>
              <a:gd name="connsiteX12" fmla="*/ 3127296 w 4025753"/>
              <a:gd name="connsiteY12" fmla="*/ 2150531 h 5378657"/>
              <a:gd name="connsiteX13" fmla="*/ 3451146 w 4025753"/>
              <a:gd name="connsiteY13" fmla="*/ 1588556 h 5378657"/>
              <a:gd name="connsiteX14" fmla="*/ 3790439 w 4025753"/>
              <a:gd name="connsiteY14" fmla="*/ 1540931 h 5378657"/>
              <a:gd name="connsiteX15" fmla="*/ 3997122 w 4025753"/>
              <a:gd name="connsiteY15" fmla="*/ 1353021 h 5378657"/>
              <a:gd name="connsiteX16" fmla="*/ 3897064 w 4025753"/>
              <a:gd name="connsiteY16" fmla="*/ 764876 h 5378657"/>
              <a:gd name="connsiteX17" fmla="*/ 3716921 w 4025753"/>
              <a:gd name="connsiteY17" fmla="*/ 369728 h 5378657"/>
              <a:gd name="connsiteX18" fmla="*/ 3538906 w 4025753"/>
              <a:gd name="connsiteY18" fmla="*/ 8 h 5378657"/>
              <a:gd name="connsiteX0" fmla="*/ 3538906 w 4025753"/>
              <a:gd name="connsiteY0" fmla="*/ 8 h 5378657"/>
              <a:gd name="connsiteX1" fmla="*/ 2708196 w 4025753"/>
              <a:gd name="connsiteY1" fmla="*/ 378881 h 5378657"/>
              <a:gd name="connsiteX2" fmla="*/ 1689021 w 4025753"/>
              <a:gd name="connsiteY2" fmla="*/ 1169456 h 5378657"/>
              <a:gd name="connsiteX3" fmla="*/ 1088946 w 4025753"/>
              <a:gd name="connsiteY3" fmla="*/ 1769531 h 5378657"/>
              <a:gd name="connsiteX4" fmla="*/ 165021 w 4025753"/>
              <a:gd name="connsiteY4" fmla="*/ 3188756 h 5378657"/>
              <a:gd name="connsiteX5" fmla="*/ 69771 w 4025753"/>
              <a:gd name="connsiteY5" fmla="*/ 4284131 h 5378657"/>
              <a:gd name="connsiteX6" fmla="*/ 917496 w 4025753"/>
              <a:gd name="connsiteY6" fmla="*/ 5065181 h 5378657"/>
              <a:gd name="connsiteX7" fmla="*/ 1669971 w 4025753"/>
              <a:gd name="connsiteY7" fmla="*/ 5360456 h 5378657"/>
              <a:gd name="connsiteX8" fmla="*/ 2431971 w 4025753"/>
              <a:gd name="connsiteY8" fmla="*/ 4588931 h 5378657"/>
              <a:gd name="connsiteX9" fmla="*/ 2593896 w 4025753"/>
              <a:gd name="connsiteY9" fmla="*/ 3969806 h 5378657"/>
              <a:gd name="connsiteX10" fmla="*/ 2870121 w 4025753"/>
              <a:gd name="connsiteY10" fmla="*/ 3484031 h 5378657"/>
              <a:gd name="connsiteX11" fmla="*/ 2860596 w 4025753"/>
              <a:gd name="connsiteY11" fmla="*/ 3036356 h 5378657"/>
              <a:gd name="connsiteX12" fmla="*/ 3127296 w 4025753"/>
              <a:gd name="connsiteY12" fmla="*/ 2150531 h 5378657"/>
              <a:gd name="connsiteX13" fmla="*/ 3566556 w 4025753"/>
              <a:gd name="connsiteY13" fmla="*/ 1641822 h 5378657"/>
              <a:gd name="connsiteX14" fmla="*/ 3790439 w 4025753"/>
              <a:gd name="connsiteY14" fmla="*/ 1540931 h 5378657"/>
              <a:gd name="connsiteX15" fmla="*/ 3997122 w 4025753"/>
              <a:gd name="connsiteY15" fmla="*/ 1353021 h 5378657"/>
              <a:gd name="connsiteX16" fmla="*/ 3897064 w 4025753"/>
              <a:gd name="connsiteY16" fmla="*/ 764876 h 5378657"/>
              <a:gd name="connsiteX17" fmla="*/ 3716921 w 4025753"/>
              <a:gd name="connsiteY17" fmla="*/ 369728 h 5378657"/>
              <a:gd name="connsiteX18" fmla="*/ 3538906 w 4025753"/>
              <a:gd name="connsiteY18" fmla="*/ 8 h 5378657"/>
              <a:gd name="connsiteX0" fmla="*/ 3538906 w 4025753"/>
              <a:gd name="connsiteY0" fmla="*/ 8 h 5378657"/>
              <a:gd name="connsiteX1" fmla="*/ 2708196 w 4025753"/>
              <a:gd name="connsiteY1" fmla="*/ 378881 h 5378657"/>
              <a:gd name="connsiteX2" fmla="*/ 1689021 w 4025753"/>
              <a:gd name="connsiteY2" fmla="*/ 1169456 h 5378657"/>
              <a:gd name="connsiteX3" fmla="*/ 1088946 w 4025753"/>
              <a:gd name="connsiteY3" fmla="*/ 1769531 h 5378657"/>
              <a:gd name="connsiteX4" fmla="*/ 165021 w 4025753"/>
              <a:gd name="connsiteY4" fmla="*/ 3188756 h 5378657"/>
              <a:gd name="connsiteX5" fmla="*/ 69771 w 4025753"/>
              <a:gd name="connsiteY5" fmla="*/ 4284131 h 5378657"/>
              <a:gd name="connsiteX6" fmla="*/ 917496 w 4025753"/>
              <a:gd name="connsiteY6" fmla="*/ 5065181 h 5378657"/>
              <a:gd name="connsiteX7" fmla="*/ 1669971 w 4025753"/>
              <a:gd name="connsiteY7" fmla="*/ 5360456 h 5378657"/>
              <a:gd name="connsiteX8" fmla="*/ 2431971 w 4025753"/>
              <a:gd name="connsiteY8" fmla="*/ 4588931 h 5378657"/>
              <a:gd name="connsiteX9" fmla="*/ 2593896 w 4025753"/>
              <a:gd name="connsiteY9" fmla="*/ 3969806 h 5378657"/>
              <a:gd name="connsiteX10" fmla="*/ 2870121 w 4025753"/>
              <a:gd name="connsiteY10" fmla="*/ 3484031 h 5378657"/>
              <a:gd name="connsiteX11" fmla="*/ 2860596 w 4025753"/>
              <a:gd name="connsiteY11" fmla="*/ 3036356 h 5378657"/>
              <a:gd name="connsiteX12" fmla="*/ 3127296 w 4025753"/>
              <a:gd name="connsiteY12" fmla="*/ 2150531 h 5378657"/>
              <a:gd name="connsiteX13" fmla="*/ 3566556 w 4025753"/>
              <a:gd name="connsiteY13" fmla="*/ 1641822 h 5378657"/>
              <a:gd name="connsiteX14" fmla="*/ 3781562 w 4025753"/>
              <a:gd name="connsiteY14" fmla="*/ 1549808 h 5378657"/>
              <a:gd name="connsiteX15" fmla="*/ 3997122 w 4025753"/>
              <a:gd name="connsiteY15" fmla="*/ 1353021 h 5378657"/>
              <a:gd name="connsiteX16" fmla="*/ 3897064 w 4025753"/>
              <a:gd name="connsiteY16" fmla="*/ 764876 h 5378657"/>
              <a:gd name="connsiteX17" fmla="*/ 3716921 w 4025753"/>
              <a:gd name="connsiteY17" fmla="*/ 369728 h 5378657"/>
              <a:gd name="connsiteX18" fmla="*/ 3538906 w 4025753"/>
              <a:gd name="connsiteY18" fmla="*/ 8 h 5378657"/>
              <a:gd name="connsiteX0" fmla="*/ 3538906 w 4372757"/>
              <a:gd name="connsiteY0" fmla="*/ 8 h 5378657"/>
              <a:gd name="connsiteX1" fmla="*/ 2708196 w 4372757"/>
              <a:gd name="connsiteY1" fmla="*/ 378881 h 5378657"/>
              <a:gd name="connsiteX2" fmla="*/ 1689021 w 4372757"/>
              <a:gd name="connsiteY2" fmla="*/ 1169456 h 5378657"/>
              <a:gd name="connsiteX3" fmla="*/ 1088946 w 4372757"/>
              <a:gd name="connsiteY3" fmla="*/ 1769531 h 5378657"/>
              <a:gd name="connsiteX4" fmla="*/ 165021 w 4372757"/>
              <a:gd name="connsiteY4" fmla="*/ 3188756 h 5378657"/>
              <a:gd name="connsiteX5" fmla="*/ 69771 w 4372757"/>
              <a:gd name="connsiteY5" fmla="*/ 4284131 h 5378657"/>
              <a:gd name="connsiteX6" fmla="*/ 917496 w 4372757"/>
              <a:gd name="connsiteY6" fmla="*/ 5065181 h 5378657"/>
              <a:gd name="connsiteX7" fmla="*/ 1669971 w 4372757"/>
              <a:gd name="connsiteY7" fmla="*/ 5360456 h 5378657"/>
              <a:gd name="connsiteX8" fmla="*/ 2431971 w 4372757"/>
              <a:gd name="connsiteY8" fmla="*/ 4588931 h 5378657"/>
              <a:gd name="connsiteX9" fmla="*/ 2593896 w 4372757"/>
              <a:gd name="connsiteY9" fmla="*/ 3969806 h 5378657"/>
              <a:gd name="connsiteX10" fmla="*/ 2870121 w 4372757"/>
              <a:gd name="connsiteY10" fmla="*/ 3484031 h 5378657"/>
              <a:gd name="connsiteX11" fmla="*/ 2860596 w 4372757"/>
              <a:gd name="connsiteY11" fmla="*/ 3036356 h 5378657"/>
              <a:gd name="connsiteX12" fmla="*/ 3127296 w 4372757"/>
              <a:gd name="connsiteY12" fmla="*/ 2150531 h 5378657"/>
              <a:gd name="connsiteX13" fmla="*/ 3566556 w 4372757"/>
              <a:gd name="connsiteY13" fmla="*/ 1641822 h 5378657"/>
              <a:gd name="connsiteX14" fmla="*/ 3781562 w 4372757"/>
              <a:gd name="connsiteY14" fmla="*/ 1549808 h 5378657"/>
              <a:gd name="connsiteX15" fmla="*/ 4361106 w 4372757"/>
              <a:gd name="connsiteY15" fmla="*/ 1459553 h 5378657"/>
              <a:gd name="connsiteX16" fmla="*/ 3897064 w 4372757"/>
              <a:gd name="connsiteY16" fmla="*/ 764876 h 5378657"/>
              <a:gd name="connsiteX17" fmla="*/ 3716921 w 4372757"/>
              <a:gd name="connsiteY17" fmla="*/ 369728 h 5378657"/>
              <a:gd name="connsiteX18" fmla="*/ 3538906 w 4372757"/>
              <a:gd name="connsiteY18" fmla="*/ 8 h 5378657"/>
              <a:gd name="connsiteX0" fmla="*/ 3538906 w 5193769"/>
              <a:gd name="connsiteY0" fmla="*/ 8 h 5378657"/>
              <a:gd name="connsiteX1" fmla="*/ 2708196 w 5193769"/>
              <a:gd name="connsiteY1" fmla="*/ 378881 h 5378657"/>
              <a:gd name="connsiteX2" fmla="*/ 1689021 w 5193769"/>
              <a:gd name="connsiteY2" fmla="*/ 1169456 h 5378657"/>
              <a:gd name="connsiteX3" fmla="*/ 1088946 w 5193769"/>
              <a:gd name="connsiteY3" fmla="*/ 1769531 h 5378657"/>
              <a:gd name="connsiteX4" fmla="*/ 165021 w 5193769"/>
              <a:gd name="connsiteY4" fmla="*/ 3188756 h 5378657"/>
              <a:gd name="connsiteX5" fmla="*/ 69771 w 5193769"/>
              <a:gd name="connsiteY5" fmla="*/ 4284131 h 5378657"/>
              <a:gd name="connsiteX6" fmla="*/ 917496 w 5193769"/>
              <a:gd name="connsiteY6" fmla="*/ 5065181 h 5378657"/>
              <a:gd name="connsiteX7" fmla="*/ 1669971 w 5193769"/>
              <a:gd name="connsiteY7" fmla="*/ 5360456 h 5378657"/>
              <a:gd name="connsiteX8" fmla="*/ 2431971 w 5193769"/>
              <a:gd name="connsiteY8" fmla="*/ 4588931 h 5378657"/>
              <a:gd name="connsiteX9" fmla="*/ 2593896 w 5193769"/>
              <a:gd name="connsiteY9" fmla="*/ 3969806 h 5378657"/>
              <a:gd name="connsiteX10" fmla="*/ 2870121 w 5193769"/>
              <a:gd name="connsiteY10" fmla="*/ 3484031 h 5378657"/>
              <a:gd name="connsiteX11" fmla="*/ 2860596 w 5193769"/>
              <a:gd name="connsiteY11" fmla="*/ 3036356 h 5378657"/>
              <a:gd name="connsiteX12" fmla="*/ 3127296 w 5193769"/>
              <a:gd name="connsiteY12" fmla="*/ 2150531 h 5378657"/>
              <a:gd name="connsiteX13" fmla="*/ 3566556 w 5193769"/>
              <a:gd name="connsiteY13" fmla="*/ 1641822 h 5378657"/>
              <a:gd name="connsiteX14" fmla="*/ 3781562 w 5193769"/>
              <a:gd name="connsiteY14" fmla="*/ 1549808 h 5378657"/>
              <a:gd name="connsiteX15" fmla="*/ 4361106 w 5193769"/>
              <a:gd name="connsiteY15" fmla="*/ 1459553 h 5378657"/>
              <a:gd name="connsiteX16" fmla="*/ 5184326 w 5193769"/>
              <a:gd name="connsiteY16" fmla="*/ 578445 h 5378657"/>
              <a:gd name="connsiteX17" fmla="*/ 3716921 w 5193769"/>
              <a:gd name="connsiteY17" fmla="*/ 369728 h 5378657"/>
              <a:gd name="connsiteX18" fmla="*/ 3538906 w 5193769"/>
              <a:gd name="connsiteY18" fmla="*/ 8 h 5378657"/>
              <a:gd name="connsiteX0" fmla="*/ 3538906 w 5212617"/>
              <a:gd name="connsiteY0" fmla="*/ 694759 h 6073408"/>
              <a:gd name="connsiteX1" fmla="*/ 2708196 w 5212617"/>
              <a:gd name="connsiteY1" fmla="*/ 1073632 h 6073408"/>
              <a:gd name="connsiteX2" fmla="*/ 1689021 w 5212617"/>
              <a:gd name="connsiteY2" fmla="*/ 1864207 h 6073408"/>
              <a:gd name="connsiteX3" fmla="*/ 1088946 w 5212617"/>
              <a:gd name="connsiteY3" fmla="*/ 2464282 h 6073408"/>
              <a:gd name="connsiteX4" fmla="*/ 165021 w 5212617"/>
              <a:gd name="connsiteY4" fmla="*/ 3883507 h 6073408"/>
              <a:gd name="connsiteX5" fmla="*/ 69771 w 5212617"/>
              <a:gd name="connsiteY5" fmla="*/ 4978882 h 6073408"/>
              <a:gd name="connsiteX6" fmla="*/ 917496 w 5212617"/>
              <a:gd name="connsiteY6" fmla="*/ 5759932 h 6073408"/>
              <a:gd name="connsiteX7" fmla="*/ 1669971 w 5212617"/>
              <a:gd name="connsiteY7" fmla="*/ 6055207 h 6073408"/>
              <a:gd name="connsiteX8" fmla="*/ 2431971 w 5212617"/>
              <a:gd name="connsiteY8" fmla="*/ 5283682 h 6073408"/>
              <a:gd name="connsiteX9" fmla="*/ 2593896 w 5212617"/>
              <a:gd name="connsiteY9" fmla="*/ 4664557 h 6073408"/>
              <a:gd name="connsiteX10" fmla="*/ 2870121 w 5212617"/>
              <a:gd name="connsiteY10" fmla="*/ 4178782 h 6073408"/>
              <a:gd name="connsiteX11" fmla="*/ 2860596 w 5212617"/>
              <a:gd name="connsiteY11" fmla="*/ 3731107 h 6073408"/>
              <a:gd name="connsiteX12" fmla="*/ 3127296 w 5212617"/>
              <a:gd name="connsiteY12" fmla="*/ 2845282 h 6073408"/>
              <a:gd name="connsiteX13" fmla="*/ 3566556 w 5212617"/>
              <a:gd name="connsiteY13" fmla="*/ 2336573 h 6073408"/>
              <a:gd name="connsiteX14" fmla="*/ 3781562 w 5212617"/>
              <a:gd name="connsiteY14" fmla="*/ 2244559 h 6073408"/>
              <a:gd name="connsiteX15" fmla="*/ 4361106 w 5212617"/>
              <a:gd name="connsiteY15" fmla="*/ 2154304 h 6073408"/>
              <a:gd name="connsiteX16" fmla="*/ 5184326 w 5212617"/>
              <a:gd name="connsiteY16" fmla="*/ 1273196 h 6073408"/>
              <a:gd name="connsiteX17" fmla="*/ 5004183 w 5212617"/>
              <a:gd name="connsiteY17" fmla="*/ 16914 h 6073408"/>
              <a:gd name="connsiteX18" fmla="*/ 3538906 w 5212617"/>
              <a:gd name="connsiteY18" fmla="*/ 694759 h 6073408"/>
              <a:gd name="connsiteX0" fmla="*/ 3459007 w 5212617"/>
              <a:gd name="connsiteY0" fmla="*/ 471744 h 6081213"/>
              <a:gd name="connsiteX1" fmla="*/ 2708196 w 5212617"/>
              <a:gd name="connsiteY1" fmla="*/ 1081437 h 6081213"/>
              <a:gd name="connsiteX2" fmla="*/ 1689021 w 5212617"/>
              <a:gd name="connsiteY2" fmla="*/ 1872012 h 6081213"/>
              <a:gd name="connsiteX3" fmla="*/ 1088946 w 5212617"/>
              <a:gd name="connsiteY3" fmla="*/ 2472087 h 6081213"/>
              <a:gd name="connsiteX4" fmla="*/ 165021 w 5212617"/>
              <a:gd name="connsiteY4" fmla="*/ 3891312 h 6081213"/>
              <a:gd name="connsiteX5" fmla="*/ 69771 w 5212617"/>
              <a:gd name="connsiteY5" fmla="*/ 4986687 h 6081213"/>
              <a:gd name="connsiteX6" fmla="*/ 917496 w 5212617"/>
              <a:gd name="connsiteY6" fmla="*/ 5767737 h 6081213"/>
              <a:gd name="connsiteX7" fmla="*/ 1669971 w 5212617"/>
              <a:gd name="connsiteY7" fmla="*/ 6063012 h 6081213"/>
              <a:gd name="connsiteX8" fmla="*/ 2431971 w 5212617"/>
              <a:gd name="connsiteY8" fmla="*/ 5291487 h 6081213"/>
              <a:gd name="connsiteX9" fmla="*/ 2593896 w 5212617"/>
              <a:gd name="connsiteY9" fmla="*/ 4672362 h 6081213"/>
              <a:gd name="connsiteX10" fmla="*/ 2870121 w 5212617"/>
              <a:gd name="connsiteY10" fmla="*/ 4186587 h 6081213"/>
              <a:gd name="connsiteX11" fmla="*/ 2860596 w 5212617"/>
              <a:gd name="connsiteY11" fmla="*/ 3738912 h 6081213"/>
              <a:gd name="connsiteX12" fmla="*/ 3127296 w 5212617"/>
              <a:gd name="connsiteY12" fmla="*/ 2853087 h 6081213"/>
              <a:gd name="connsiteX13" fmla="*/ 3566556 w 5212617"/>
              <a:gd name="connsiteY13" fmla="*/ 2344378 h 6081213"/>
              <a:gd name="connsiteX14" fmla="*/ 3781562 w 5212617"/>
              <a:gd name="connsiteY14" fmla="*/ 2252364 h 6081213"/>
              <a:gd name="connsiteX15" fmla="*/ 4361106 w 5212617"/>
              <a:gd name="connsiteY15" fmla="*/ 2162109 h 6081213"/>
              <a:gd name="connsiteX16" fmla="*/ 5184326 w 5212617"/>
              <a:gd name="connsiteY16" fmla="*/ 1281001 h 6081213"/>
              <a:gd name="connsiteX17" fmla="*/ 5004183 w 5212617"/>
              <a:gd name="connsiteY17" fmla="*/ 24719 h 6081213"/>
              <a:gd name="connsiteX18" fmla="*/ 3459007 w 5212617"/>
              <a:gd name="connsiteY18" fmla="*/ 471744 h 6081213"/>
              <a:gd name="connsiteX0" fmla="*/ 3459007 w 5212617"/>
              <a:gd name="connsiteY0" fmla="*/ 470877 h 6080346"/>
              <a:gd name="connsiteX1" fmla="*/ 2273190 w 5212617"/>
              <a:gd name="connsiteY1" fmla="*/ 965160 h 6080346"/>
              <a:gd name="connsiteX2" fmla="*/ 1689021 w 5212617"/>
              <a:gd name="connsiteY2" fmla="*/ 1871145 h 6080346"/>
              <a:gd name="connsiteX3" fmla="*/ 1088946 w 5212617"/>
              <a:gd name="connsiteY3" fmla="*/ 2471220 h 6080346"/>
              <a:gd name="connsiteX4" fmla="*/ 165021 w 5212617"/>
              <a:gd name="connsiteY4" fmla="*/ 3890445 h 6080346"/>
              <a:gd name="connsiteX5" fmla="*/ 69771 w 5212617"/>
              <a:gd name="connsiteY5" fmla="*/ 4985820 h 6080346"/>
              <a:gd name="connsiteX6" fmla="*/ 917496 w 5212617"/>
              <a:gd name="connsiteY6" fmla="*/ 5766870 h 6080346"/>
              <a:gd name="connsiteX7" fmla="*/ 1669971 w 5212617"/>
              <a:gd name="connsiteY7" fmla="*/ 6062145 h 6080346"/>
              <a:gd name="connsiteX8" fmla="*/ 2431971 w 5212617"/>
              <a:gd name="connsiteY8" fmla="*/ 5290620 h 6080346"/>
              <a:gd name="connsiteX9" fmla="*/ 2593896 w 5212617"/>
              <a:gd name="connsiteY9" fmla="*/ 4671495 h 6080346"/>
              <a:gd name="connsiteX10" fmla="*/ 2870121 w 5212617"/>
              <a:gd name="connsiteY10" fmla="*/ 4185720 h 6080346"/>
              <a:gd name="connsiteX11" fmla="*/ 2860596 w 5212617"/>
              <a:gd name="connsiteY11" fmla="*/ 3738045 h 6080346"/>
              <a:gd name="connsiteX12" fmla="*/ 3127296 w 5212617"/>
              <a:gd name="connsiteY12" fmla="*/ 2852220 h 6080346"/>
              <a:gd name="connsiteX13" fmla="*/ 3566556 w 5212617"/>
              <a:gd name="connsiteY13" fmla="*/ 2343511 h 6080346"/>
              <a:gd name="connsiteX14" fmla="*/ 3781562 w 5212617"/>
              <a:gd name="connsiteY14" fmla="*/ 2251497 h 6080346"/>
              <a:gd name="connsiteX15" fmla="*/ 4361106 w 5212617"/>
              <a:gd name="connsiteY15" fmla="*/ 2161242 h 6080346"/>
              <a:gd name="connsiteX16" fmla="*/ 5184326 w 5212617"/>
              <a:gd name="connsiteY16" fmla="*/ 1280134 h 6080346"/>
              <a:gd name="connsiteX17" fmla="*/ 5004183 w 5212617"/>
              <a:gd name="connsiteY17" fmla="*/ 23852 h 6080346"/>
              <a:gd name="connsiteX18" fmla="*/ 3459007 w 5212617"/>
              <a:gd name="connsiteY18" fmla="*/ 470877 h 6080346"/>
              <a:gd name="connsiteX0" fmla="*/ 3459007 w 5212617"/>
              <a:gd name="connsiteY0" fmla="*/ 470877 h 6080346"/>
              <a:gd name="connsiteX1" fmla="*/ 2273190 w 5212617"/>
              <a:gd name="connsiteY1" fmla="*/ 965160 h 6080346"/>
              <a:gd name="connsiteX2" fmla="*/ 1689021 w 5212617"/>
              <a:gd name="connsiteY2" fmla="*/ 1871145 h 6080346"/>
              <a:gd name="connsiteX3" fmla="*/ 1088946 w 5212617"/>
              <a:gd name="connsiteY3" fmla="*/ 2471220 h 6080346"/>
              <a:gd name="connsiteX4" fmla="*/ 165021 w 5212617"/>
              <a:gd name="connsiteY4" fmla="*/ 3890445 h 6080346"/>
              <a:gd name="connsiteX5" fmla="*/ 69771 w 5212617"/>
              <a:gd name="connsiteY5" fmla="*/ 4985820 h 6080346"/>
              <a:gd name="connsiteX6" fmla="*/ 917496 w 5212617"/>
              <a:gd name="connsiteY6" fmla="*/ 5766870 h 6080346"/>
              <a:gd name="connsiteX7" fmla="*/ 1669971 w 5212617"/>
              <a:gd name="connsiteY7" fmla="*/ 6062145 h 6080346"/>
              <a:gd name="connsiteX8" fmla="*/ 2431971 w 5212617"/>
              <a:gd name="connsiteY8" fmla="*/ 5290620 h 6080346"/>
              <a:gd name="connsiteX9" fmla="*/ 2593896 w 5212617"/>
              <a:gd name="connsiteY9" fmla="*/ 4671495 h 6080346"/>
              <a:gd name="connsiteX10" fmla="*/ 2870121 w 5212617"/>
              <a:gd name="connsiteY10" fmla="*/ 4185720 h 6080346"/>
              <a:gd name="connsiteX11" fmla="*/ 2860596 w 5212617"/>
              <a:gd name="connsiteY11" fmla="*/ 3738045 h 6080346"/>
              <a:gd name="connsiteX12" fmla="*/ 3127296 w 5212617"/>
              <a:gd name="connsiteY12" fmla="*/ 2852220 h 6080346"/>
              <a:gd name="connsiteX13" fmla="*/ 3566556 w 5212617"/>
              <a:gd name="connsiteY13" fmla="*/ 2343511 h 6080346"/>
              <a:gd name="connsiteX14" fmla="*/ 3781562 w 5212617"/>
              <a:gd name="connsiteY14" fmla="*/ 2251497 h 6080346"/>
              <a:gd name="connsiteX15" fmla="*/ 4361106 w 5212617"/>
              <a:gd name="connsiteY15" fmla="*/ 2161242 h 6080346"/>
              <a:gd name="connsiteX16" fmla="*/ 5184326 w 5212617"/>
              <a:gd name="connsiteY16" fmla="*/ 1280134 h 6080346"/>
              <a:gd name="connsiteX17" fmla="*/ 5004183 w 5212617"/>
              <a:gd name="connsiteY17" fmla="*/ 23852 h 6080346"/>
              <a:gd name="connsiteX18" fmla="*/ 3459007 w 5212617"/>
              <a:gd name="connsiteY18" fmla="*/ 470877 h 6080346"/>
              <a:gd name="connsiteX0" fmla="*/ 3459007 w 5212617"/>
              <a:gd name="connsiteY0" fmla="*/ 470877 h 6080346"/>
              <a:gd name="connsiteX1" fmla="*/ 2273190 w 5212617"/>
              <a:gd name="connsiteY1" fmla="*/ 965160 h 6080346"/>
              <a:gd name="connsiteX2" fmla="*/ 1689021 w 5212617"/>
              <a:gd name="connsiteY2" fmla="*/ 1871145 h 6080346"/>
              <a:gd name="connsiteX3" fmla="*/ 1088946 w 5212617"/>
              <a:gd name="connsiteY3" fmla="*/ 2471220 h 6080346"/>
              <a:gd name="connsiteX4" fmla="*/ 165021 w 5212617"/>
              <a:gd name="connsiteY4" fmla="*/ 3890445 h 6080346"/>
              <a:gd name="connsiteX5" fmla="*/ 69771 w 5212617"/>
              <a:gd name="connsiteY5" fmla="*/ 4985820 h 6080346"/>
              <a:gd name="connsiteX6" fmla="*/ 917496 w 5212617"/>
              <a:gd name="connsiteY6" fmla="*/ 5766870 h 6080346"/>
              <a:gd name="connsiteX7" fmla="*/ 1669971 w 5212617"/>
              <a:gd name="connsiteY7" fmla="*/ 6062145 h 6080346"/>
              <a:gd name="connsiteX8" fmla="*/ 2431971 w 5212617"/>
              <a:gd name="connsiteY8" fmla="*/ 5290620 h 6080346"/>
              <a:gd name="connsiteX9" fmla="*/ 2593896 w 5212617"/>
              <a:gd name="connsiteY9" fmla="*/ 4671495 h 6080346"/>
              <a:gd name="connsiteX10" fmla="*/ 2870121 w 5212617"/>
              <a:gd name="connsiteY10" fmla="*/ 4185720 h 6080346"/>
              <a:gd name="connsiteX11" fmla="*/ 2860596 w 5212617"/>
              <a:gd name="connsiteY11" fmla="*/ 3738045 h 6080346"/>
              <a:gd name="connsiteX12" fmla="*/ 3127296 w 5212617"/>
              <a:gd name="connsiteY12" fmla="*/ 2852220 h 6080346"/>
              <a:gd name="connsiteX13" fmla="*/ 3566556 w 5212617"/>
              <a:gd name="connsiteY13" fmla="*/ 2343511 h 6080346"/>
              <a:gd name="connsiteX14" fmla="*/ 3781562 w 5212617"/>
              <a:gd name="connsiteY14" fmla="*/ 2251497 h 6080346"/>
              <a:gd name="connsiteX15" fmla="*/ 4361106 w 5212617"/>
              <a:gd name="connsiteY15" fmla="*/ 2161242 h 6080346"/>
              <a:gd name="connsiteX16" fmla="*/ 5184326 w 5212617"/>
              <a:gd name="connsiteY16" fmla="*/ 1280134 h 6080346"/>
              <a:gd name="connsiteX17" fmla="*/ 5004183 w 5212617"/>
              <a:gd name="connsiteY17" fmla="*/ 23852 h 6080346"/>
              <a:gd name="connsiteX18" fmla="*/ 3459007 w 5212617"/>
              <a:gd name="connsiteY18" fmla="*/ 470877 h 6080346"/>
              <a:gd name="connsiteX0" fmla="*/ 3459007 w 5212617"/>
              <a:gd name="connsiteY0" fmla="*/ 470877 h 6080346"/>
              <a:gd name="connsiteX1" fmla="*/ 2273190 w 5212617"/>
              <a:gd name="connsiteY1" fmla="*/ 965160 h 6080346"/>
              <a:gd name="connsiteX2" fmla="*/ 1689021 w 5212617"/>
              <a:gd name="connsiteY2" fmla="*/ 1871145 h 6080346"/>
              <a:gd name="connsiteX3" fmla="*/ 1088946 w 5212617"/>
              <a:gd name="connsiteY3" fmla="*/ 2471220 h 6080346"/>
              <a:gd name="connsiteX4" fmla="*/ 165021 w 5212617"/>
              <a:gd name="connsiteY4" fmla="*/ 3890445 h 6080346"/>
              <a:gd name="connsiteX5" fmla="*/ 69771 w 5212617"/>
              <a:gd name="connsiteY5" fmla="*/ 4985820 h 6080346"/>
              <a:gd name="connsiteX6" fmla="*/ 917496 w 5212617"/>
              <a:gd name="connsiteY6" fmla="*/ 5766870 h 6080346"/>
              <a:gd name="connsiteX7" fmla="*/ 1669971 w 5212617"/>
              <a:gd name="connsiteY7" fmla="*/ 6062145 h 6080346"/>
              <a:gd name="connsiteX8" fmla="*/ 2431971 w 5212617"/>
              <a:gd name="connsiteY8" fmla="*/ 5290620 h 6080346"/>
              <a:gd name="connsiteX9" fmla="*/ 2593896 w 5212617"/>
              <a:gd name="connsiteY9" fmla="*/ 4671495 h 6080346"/>
              <a:gd name="connsiteX10" fmla="*/ 2870121 w 5212617"/>
              <a:gd name="connsiteY10" fmla="*/ 4185720 h 6080346"/>
              <a:gd name="connsiteX11" fmla="*/ 2860596 w 5212617"/>
              <a:gd name="connsiteY11" fmla="*/ 3738045 h 6080346"/>
              <a:gd name="connsiteX12" fmla="*/ 3127296 w 5212617"/>
              <a:gd name="connsiteY12" fmla="*/ 2852220 h 6080346"/>
              <a:gd name="connsiteX13" fmla="*/ 3566556 w 5212617"/>
              <a:gd name="connsiteY13" fmla="*/ 2343511 h 6080346"/>
              <a:gd name="connsiteX14" fmla="*/ 3781562 w 5212617"/>
              <a:gd name="connsiteY14" fmla="*/ 2251497 h 6080346"/>
              <a:gd name="connsiteX15" fmla="*/ 4361106 w 5212617"/>
              <a:gd name="connsiteY15" fmla="*/ 2161242 h 6080346"/>
              <a:gd name="connsiteX16" fmla="*/ 5184326 w 5212617"/>
              <a:gd name="connsiteY16" fmla="*/ 1280134 h 6080346"/>
              <a:gd name="connsiteX17" fmla="*/ 5004183 w 5212617"/>
              <a:gd name="connsiteY17" fmla="*/ 23852 h 6080346"/>
              <a:gd name="connsiteX18" fmla="*/ 3459007 w 5212617"/>
              <a:gd name="connsiteY18" fmla="*/ 470877 h 6080346"/>
              <a:gd name="connsiteX0" fmla="*/ 3459007 w 5212617"/>
              <a:gd name="connsiteY0" fmla="*/ 470124 h 6079593"/>
              <a:gd name="connsiteX1" fmla="*/ 1820429 w 5212617"/>
              <a:gd name="connsiteY1" fmla="*/ 857874 h 6079593"/>
              <a:gd name="connsiteX2" fmla="*/ 1689021 w 5212617"/>
              <a:gd name="connsiteY2" fmla="*/ 1870392 h 6079593"/>
              <a:gd name="connsiteX3" fmla="*/ 1088946 w 5212617"/>
              <a:gd name="connsiteY3" fmla="*/ 2470467 h 6079593"/>
              <a:gd name="connsiteX4" fmla="*/ 165021 w 5212617"/>
              <a:gd name="connsiteY4" fmla="*/ 3889692 h 6079593"/>
              <a:gd name="connsiteX5" fmla="*/ 69771 w 5212617"/>
              <a:gd name="connsiteY5" fmla="*/ 4985067 h 6079593"/>
              <a:gd name="connsiteX6" fmla="*/ 917496 w 5212617"/>
              <a:gd name="connsiteY6" fmla="*/ 5766117 h 6079593"/>
              <a:gd name="connsiteX7" fmla="*/ 1669971 w 5212617"/>
              <a:gd name="connsiteY7" fmla="*/ 6061392 h 6079593"/>
              <a:gd name="connsiteX8" fmla="*/ 2431971 w 5212617"/>
              <a:gd name="connsiteY8" fmla="*/ 5289867 h 6079593"/>
              <a:gd name="connsiteX9" fmla="*/ 2593896 w 5212617"/>
              <a:gd name="connsiteY9" fmla="*/ 4670742 h 6079593"/>
              <a:gd name="connsiteX10" fmla="*/ 2870121 w 5212617"/>
              <a:gd name="connsiteY10" fmla="*/ 4184967 h 6079593"/>
              <a:gd name="connsiteX11" fmla="*/ 2860596 w 5212617"/>
              <a:gd name="connsiteY11" fmla="*/ 3737292 h 6079593"/>
              <a:gd name="connsiteX12" fmla="*/ 3127296 w 5212617"/>
              <a:gd name="connsiteY12" fmla="*/ 2851467 h 6079593"/>
              <a:gd name="connsiteX13" fmla="*/ 3566556 w 5212617"/>
              <a:gd name="connsiteY13" fmla="*/ 2342758 h 6079593"/>
              <a:gd name="connsiteX14" fmla="*/ 3781562 w 5212617"/>
              <a:gd name="connsiteY14" fmla="*/ 2250744 h 6079593"/>
              <a:gd name="connsiteX15" fmla="*/ 4361106 w 5212617"/>
              <a:gd name="connsiteY15" fmla="*/ 2160489 h 6079593"/>
              <a:gd name="connsiteX16" fmla="*/ 5184326 w 5212617"/>
              <a:gd name="connsiteY16" fmla="*/ 1279381 h 6079593"/>
              <a:gd name="connsiteX17" fmla="*/ 5004183 w 5212617"/>
              <a:gd name="connsiteY17" fmla="*/ 23099 h 6079593"/>
              <a:gd name="connsiteX18" fmla="*/ 3459007 w 5212617"/>
              <a:gd name="connsiteY18" fmla="*/ 470124 h 6079593"/>
              <a:gd name="connsiteX0" fmla="*/ 3459007 w 5212617"/>
              <a:gd name="connsiteY0" fmla="*/ 470124 h 6079593"/>
              <a:gd name="connsiteX1" fmla="*/ 1820429 w 5212617"/>
              <a:gd name="connsiteY1" fmla="*/ 857874 h 6079593"/>
              <a:gd name="connsiteX2" fmla="*/ 1689021 w 5212617"/>
              <a:gd name="connsiteY2" fmla="*/ 1870392 h 6079593"/>
              <a:gd name="connsiteX3" fmla="*/ 1088946 w 5212617"/>
              <a:gd name="connsiteY3" fmla="*/ 2470467 h 6079593"/>
              <a:gd name="connsiteX4" fmla="*/ 165021 w 5212617"/>
              <a:gd name="connsiteY4" fmla="*/ 3889692 h 6079593"/>
              <a:gd name="connsiteX5" fmla="*/ 69771 w 5212617"/>
              <a:gd name="connsiteY5" fmla="*/ 4985067 h 6079593"/>
              <a:gd name="connsiteX6" fmla="*/ 917496 w 5212617"/>
              <a:gd name="connsiteY6" fmla="*/ 5766117 h 6079593"/>
              <a:gd name="connsiteX7" fmla="*/ 1669971 w 5212617"/>
              <a:gd name="connsiteY7" fmla="*/ 6061392 h 6079593"/>
              <a:gd name="connsiteX8" fmla="*/ 2431971 w 5212617"/>
              <a:gd name="connsiteY8" fmla="*/ 5289867 h 6079593"/>
              <a:gd name="connsiteX9" fmla="*/ 2593896 w 5212617"/>
              <a:gd name="connsiteY9" fmla="*/ 4670742 h 6079593"/>
              <a:gd name="connsiteX10" fmla="*/ 2870121 w 5212617"/>
              <a:gd name="connsiteY10" fmla="*/ 4184967 h 6079593"/>
              <a:gd name="connsiteX11" fmla="*/ 2860596 w 5212617"/>
              <a:gd name="connsiteY11" fmla="*/ 3737292 h 6079593"/>
              <a:gd name="connsiteX12" fmla="*/ 3127296 w 5212617"/>
              <a:gd name="connsiteY12" fmla="*/ 2851467 h 6079593"/>
              <a:gd name="connsiteX13" fmla="*/ 3566556 w 5212617"/>
              <a:gd name="connsiteY13" fmla="*/ 2342758 h 6079593"/>
              <a:gd name="connsiteX14" fmla="*/ 3781562 w 5212617"/>
              <a:gd name="connsiteY14" fmla="*/ 2250744 h 6079593"/>
              <a:gd name="connsiteX15" fmla="*/ 4361106 w 5212617"/>
              <a:gd name="connsiteY15" fmla="*/ 2160489 h 6079593"/>
              <a:gd name="connsiteX16" fmla="*/ 5184326 w 5212617"/>
              <a:gd name="connsiteY16" fmla="*/ 1279381 h 6079593"/>
              <a:gd name="connsiteX17" fmla="*/ 5004183 w 5212617"/>
              <a:gd name="connsiteY17" fmla="*/ 23099 h 6079593"/>
              <a:gd name="connsiteX18" fmla="*/ 3459007 w 5212617"/>
              <a:gd name="connsiteY18" fmla="*/ 470124 h 6079593"/>
              <a:gd name="connsiteX0" fmla="*/ 3459007 w 5212617"/>
              <a:gd name="connsiteY0" fmla="*/ 470124 h 6079593"/>
              <a:gd name="connsiteX1" fmla="*/ 1820429 w 5212617"/>
              <a:gd name="connsiteY1" fmla="*/ 857874 h 6079593"/>
              <a:gd name="connsiteX2" fmla="*/ 1431569 w 5212617"/>
              <a:gd name="connsiteY2" fmla="*/ 1515285 h 6079593"/>
              <a:gd name="connsiteX3" fmla="*/ 1088946 w 5212617"/>
              <a:gd name="connsiteY3" fmla="*/ 2470467 h 6079593"/>
              <a:gd name="connsiteX4" fmla="*/ 165021 w 5212617"/>
              <a:gd name="connsiteY4" fmla="*/ 3889692 h 6079593"/>
              <a:gd name="connsiteX5" fmla="*/ 69771 w 5212617"/>
              <a:gd name="connsiteY5" fmla="*/ 4985067 h 6079593"/>
              <a:gd name="connsiteX6" fmla="*/ 917496 w 5212617"/>
              <a:gd name="connsiteY6" fmla="*/ 5766117 h 6079593"/>
              <a:gd name="connsiteX7" fmla="*/ 1669971 w 5212617"/>
              <a:gd name="connsiteY7" fmla="*/ 6061392 h 6079593"/>
              <a:gd name="connsiteX8" fmla="*/ 2431971 w 5212617"/>
              <a:gd name="connsiteY8" fmla="*/ 5289867 h 6079593"/>
              <a:gd name="connsiteX9" fmla="*/ 2593896 w 5212617"/>
              <a:gd name="connsiteY9" fmla="*/ 4670742 h 6079593"/>
              <a:gd name="connsiteX10" fmla="*/ 2870121 w 5212617"/>
              <a:gd name="connsiteY10" fmla="*/ 4184967 h 6079593"/>
              <a:gd name="connsiteX11" fmla="*/ 2860596 w 5212617"/>
              <a:gd name="connsiteY11" fmla="*/ 3737292 h 6079593"/>
              <a:gd name="connsiteX12" fmla="*/ 3127296 w 5212617"/>
              <a:gd name="connsiteY12" fmla="*/ 2851467 h 6079593"/>
              <a:gd name="connsiteX13" fmla="*/ 3566556 w 5212617"/>
              <a:gd name="connsiteY13" fmla="*/ 2342758 h 6079593"/>
              <a:gd name="connsiteX14" fmla="*/ 3781562 w 5212617"/>
              <a:gd name="connsiteY14" fmla="*/ 2250744 h 6079593"/>
              <a:gd name="connsiteX15" fmla="*/ 4361106 w 5212617"/>
              <a:gd name="connsiteY15" fmla="*/ 2160489 h 6079593"/>
              <a:gd name="connsiteX16" fmla="*/ 5184326 w 5212617"/>
              <a:gd name="connsiteY16" fmla="*/ 1279381 h 6079593"/>
              <a:gd name="connsiteX17" fmla="*/ 5004183 w 5212617"/>
              <a:gd name="connsiteY17" fmla="*/ 23099 h 6079593"/>
              <a:gd name="connsiteX18" fmla="*/ 3459007 w 5212617"/>
              <a:gd name="connsiteY18" fmla="*/ 470124 h 6079593"/>
              <a:gd name="connsiteX0" fmla="*/ 3494770 w 5248380"/>
              <a:gd name="connsiteY0" fmla="*/ 470124 h 6079593"/>
              <a:gd name="connsiteX1" fmla="*/ 1856192 w 5248380"/>
              <a:gd name="connsiteY1" fmla="*/ 857874 h 6079593"/>
              <a:gd name="connsiteX2" fmla="*/ 1467332 w 5248380"/>
              <a:gd name="connsiteY2" fmla="*/ 1515285 h 6079593"/>
              <a:gd name="connsiteX3" fmla="*/ 1799412 w 5248380"/>
              <a:gd name="connsiteY3" fmla="*/ 1396269 h 6079593"/>
              <a:gd name="connsiteX4" fmla="*/ 200784 w 5248380"/>
              <a:gd name="connsiteY4" fmla="*/ 3889692 h 6079593"/>
              <a:gd name="connsiteX5" fmla="*/ 105534 w 5248380"/>
              <a:gd name="connsiteY5" fmla="*/ 4985067 h 6079593"/>
              <a:gd name="connsiteX6" fmla="*/ 953259 w 5248380"/>
              <a:gd name="connsiteY6" fmla="*/ 5766117 h 6079593"/>
              <a:gd name="connsiteX7" fmla="*/ 1705734 w 5248380"/>
              <a:gd name="connsiteY7" fmla="*/ 6061392 h 6079593"/>
              <a:gd name="connsiteX8" fmla="*/ 2467734 w 5248380"/>
              <a:gd name="connsiteY8" fmla="*/ 5289867 h 6079593"/>
              <a:gd name="connsiteX9" fmla="*/ 2629659 w 5248380"/>
              <a:gd name="connsiteY9" fmla="*/ 4670742 h 6079593"/>
              <a:gd name="connsiteX10" fmla="*/ 2905884 w 5248380"/>
              <a:gd name="connsiteY10" fmla="*/ 4184967 h 6079593"/>
              <a:gd name="connsiteX11" fmla="*/ 2896359 w 5248380"/>
              <a:gd name="connsiteY11" fmla="*/ 3737292 h 6079593"/>
              <a:gd name="connsiteX12" fmla="*/ 3163059 w 5248380"/>
              <a:gd name="connsiteY12" fmla="*/ 2851467 h 6079593"/>
              <a:gd name="connsiteX13" fmla="*/ 3602319 w 5248380"/>
              <a:gd name="connsiteY13" fmla="*/ 2342758 h 6079593"/>
              <a:gd name="connsiteX14" fmla="*/ 3817325 w 5248380"/>
              <a:gd name="connsiteY14" fmla="*/ 2250744 h 6079593"/>
              <a:gd name="connsiteX15" fmla="*/ 4396869 w 5248380"/>
              <a:gd name="connsiteY15" fmla="*/ 2160489 h 6079593"/>
              <a:gd name="connsiteX16" fmla="*/ 5220089 w 5248380"/>
              <a:gd name="connsiteY16" fmla="*/ 1279381 h 6079593"/>
              <a:gd name="connsiteX17" fmla="*/ 5039946 w 5248380"/>
              <a:gd name="connsiteY17" fmla="*/ 23099 h 6079593"/>
              <a:gd name="connsiteX18" fmla="*/ 3494770 w 5248380"/>
              <a:gd name="connsiteY18" fmla="*/ 470124 h 6079593"/>
              <a:gd name="connsiteX0" fmla="*/ 3578341 w 5331951"/>
              <a:gd name="connsiteY0" fmla="*/ 470124 h 6079593"/>
              <a:gd name="connsiteX1" fmla="*/ 1939763 w 5331951"/>
              <a:gd name="connsiteY1" fmla="*/ 857874 h 6079593"/>
              <a:gd name="connsiteX2" fmla="*/ 1550903 w 5331951"/>
              <a:gd name="connsiteY2" fmla="*/ 1515285 h 6079593"/>
              <a:gd name="connsiteX3" fmla="*/ 1882983 w 5331951"/>
              <a:gd name="connsiteY3" fmla="*/ 1396269 h 6079593"/>
              <a:gd name="connsiteX4" fmla="*/ 151190 w 5331951"/>
              <a:gd name="connsiteY4" fmla="*/ 3578974 h 6079593"/>
              <a:gd name="connsiteX5" fmla="*/ 189105 w 5331951"/>
              <a:gd name="connsiteY5" fmla="*/ 4985067 h 6079593"/>
              <a:gd name="connsiteX6" fmla="*/ 1036830 w 5331951"/>
              <a:gd name="connsiteY6" fmla="*/ 5766117 h 6079593"/>
              <a:gd name="connsiteX7" fmla="*/ 1789305 w 5331951"/>
              <a:gd name="connsiteY7" fmla="*/ 6061392 h 6079593"/>
              <a:gd name="connsiteX8" fmla="*/ 2551305 w 5331951"/>
              <a:gd name="connsiteY8" fmla="*/ 5289867 h 6079593"/>
              <a:gd name="connsiteX9" fmla="*/ 2713230 w 5331951"/>
              <a:gd name="connsiteY9" fmla="*/ 4670742 h 6079593"/>
              <a:gd name="connsiteX10" fmla="*/ 2989455 w 5331951"/>
              <a:gd name="connsiteY10" fmla="*/ 4184967 h 6079593"/>
              <a:gd name="connsiteX11" fmla="*/ 2979930 w 5331951"/>
              <a:gd name="connsiteY11" fmla="*/ 3737292 h 6079593"/>
              <a:gd name="connsiteX12" fmla="*/ 3246630 w 5331951"/>
              <a:gd name="connsiteY12" fmla="*/ 2851467 h 6079593"/>
              <a:gd name="connsiteX13" fmla="*/ 3685890 w 5331951"/>
              <a:gd name="connsiteY13" fmla="*/ 2342758 h 6079593"/>
              <a:gd name="connsiteX14" fmla="*/ 3900896 w 5331951"/>
              <a:gd name="connsiteY14" fmla="*/ 2250744 h 6079593"/>
              <a:gd name="connsiteX15" fmla="*/ 4480440 w 5331951"/>
              <a:gd name="connsiteY15" fmla="*/ 2160489 h 6079593"/>
              <a:gd name="connsiteX16" fmla="*/ 5303660 w 5331951"/>
              <a:gd name="connsiteY16" fmla="*/ 1279381 h 6079593"/>
              <a:gd name="connsiteX17" fmla="*/ 5123517 w 5331951"/>
              <a:gd name="connsiteY17" fmla="*/ 23099 h 6079593"/>
              <a:gd name="connsiteX18" fmla="*/ 3578341 w 5331951"/>
              <a:gd name="connsiteY18" fmla="*/ 470124 h 6079593"/>
              <a:gd name="connsiteX0" fmla="*/ 3401299 w 5154909"/>
              <a:gd name="connsiteY0" fmla="*/ 470124 h 6079593"/>
              <a:gd name="connsiteX1" fmla="*/ 1762721 w 5154909"/>
              <a:gd name="connsiteY1" fmla="*/ 857874 h 6079593"/>
              <a:gd name="connsiteX2" fmla="*/ 1373861 w 5154909"/>
              <a:gd name="connsiteY2" fmla="*/ 1515285 h 6079593"/>
              <a:gd name="connsiteX3" fmla="*/ 1705941 w 5154909"/>
              <a:gd name="connsiteY3" fmla="*/ 1396269 h 6079593"/>
              <a:gd name="connsiteX4" fmla="*/ 453542 w 5154909"/>
              <a:gd name="connsiteY4" fmla="*/ 2646819 h 6079593"/>
              <a:gd name="connsiteX5" fmla="*/ 12063 w 5154909"/>
              <a:gd name="connsiteY5" fmla="*/ 4985067 h 6079593"/>
              <a:gd name="connsiteX6" fmla="*/ 859788 w 5154909"/>
              <a:gd name="connsiteY6" fmla="*/ 5766117 h 6079593"/>
              <a:gd name="connsiteX7" fmla="*/ 1612263 w 5154909"/>
              <a:gd name="connsiteY7" fmla="*/ 6061392 h 6079593"/>
              <a:gd name="connsiteX8" fmla="*/ 2374263 w 5154909"/>
              <a:gd name="connsiteY8" fmla="*/ 5289867 h 6079593"/>
              <a:gd name="connsiteX9" fmla="*/ 2536188 w 5154909"/>
              <a:gd name="connsiteY9" fmla="*/ 4670742 h 6079593"/>
              <a:gd name="connsiteX10" fmla="*/ 2812413 w 5154909"/>
              <a:gd name="connsiteY10" fmla="*/ 4184967 h 6079593"/>
              <a:gd name="connsiteX11" fmla="*/ 2802888 w 5154909"/>
              <a:gd name="connsiteY11" fmla="*/ 3737292 h 6079593"/>
              <a:gd name="connsiteX12" fmla="*/ 3069588 w 5154909"/>
              <a:gd name="connsiteY12" fmla="*/ 2851467 h 6079593"/>
              <a:gd name="connsiteX13" fmla="*/ 3508848 w 5154909"/>
              <a:gd name="connsiteY13" fmla="*/ 2342758 h 6079593"/>
              <a:gd name="connsiteX14" fmla="*/ 3723854 w 5154909"/>
              <a:gd name="connsiteY14" fmla="*/ 2250744 h 6079593"/>
              <a:gd name="connsiteX15" fmla="*/ 4303398 w 5154909"/>
              <a:gd name="connsiteY15" fmla="*/ 2160489 h 6079593"/>
              <a:gd name="connsiteX16" fmla="*/ 5126618 w 5154909"/>
              <a:gd name="connsiteY16" fmla="*/ 1279381 h 6079593"/>
              <a:gd name="connsiteX17" fmla="*/ 4946475 w 5154909"/>
              <a:gd name="connsiteY17" fmla="*/ 23099 h 6079593"/>
              <a:gd name="connsiteX18" fmla="*/ 3401299 w 5154909"/>
              <a:gd name="connsiteY18" fmla="*/ 470124 h 6079593"/>
              <a:gd name="connsiteX0" fmla="*/ 3750319 w 5503929"/>
              <a:gd name="connsiteY0" fmla="*/ 470124 h 6084086"/>
              <a:gd name="connsiteX1" fmla="*/ 2111741 w 5503929"/>
              <a:gd name="connsiteY1" fmla="*/ 857874 h 6084086"/>
              <a:gd name="connsiteX2" fmla="*/ 1722881 w 5503929"/>
              <a:gd name="connsiteY2" fmla="*/ 1515285 h 6084086"/>
              <a:gd name="connsiteX3" fmla="*/ 2054961 w 5503929"/>
              <a:gd name="connsiteY3" fmla="*/ 1396269 h 6084086"/>
              <a:gd name="connsiteX4" fmla="*/ 802562 w 5503929"/>
              <a:gd name="connsiteY4" fmla="*/ 2646819 h 6084086"/>
              <a:gd name="connsiteX5" fmla="*/ 5976 w 5503929"/>
              <a:gd name="connsiteY5" fmla="*/ 4629960 h 6084086"/>
              <a:gd name="connsiteX6" fmla="*/ 1208808 w 5503929"/>
              <a:gd name="connsiteY6" fmla="*/ 5766117 h 6084086"/>
              <a:gd name="connsiteX7" fmla="*/ 1961283 w 5503929"/>
              <a:gd name="connsiteY7" fmla="*/ 6061392 h 6084086"/>
              <a:gd name="connsiteX8" fmla="*/ 2723283 w 5503929"/>
              <a:gd name="connsiteY8" fmla="*/ 5289867 h 6084086"/>
              <a:gd name="connsiteX9" fmla="*/ 2885208 w 5503929"/>
              <a:gd name="connsiteY9" fmla="*/ 4670742 h 6084086"/>
              <a:gd name="connsiteX10" fmla="*/ 3161433 w 5503929"/>
              <a:gd name="connsiteY10" fmla="*/ 4184967 h 6084086"/>
              <a:gd name="connsiteX11" fmla="*/ 3151908 w 5503929"/>
              <a:gd name="connsiteY11" fmla="*/ 3737292 h 6084086"/>
              <a:gd name="connsiteX12" fmla="*/ 3418608 w 5503929"/>
              <a:gd name="connsiteY12" fmla="*/ 2851467 h 6084086"/>
              <a:gd name="connsiteX13" fmla="*/ 3857868 w 5503929"/>
              <a:gd name="connsiteY13" fmla="*/ 2342758 h 6084086"/>
              <a:gd name="connsiteX14" fmla="*/ 4072874 w 5503929"/>
              <a:gd name="connsiteY14" fmla="*/ 2250744 h 6084086"/>
              <a:gd name="connsiteX15" fmla="*/ 4652418 w 5503929"/>
              <a:gd name="connsiteY15" fmla="*/ 2160489 h 6084086"/>
              <a:gd name="connsiteX16" fmla="*/ 5475638 w 5503929"/>
              <a:gd name="connsiteY16" fmla="*/ 1279381 h 6084086"/>
              <a:gd name="connsiteX17" fmla="*/ 5295495 w 5503929"/>
              <a:gd name="connsiteY17" fmla="*/ 23099 h 6084086"/>
              <a:gd name="connsiteX18" fmla="*/ 3750319 w 5503929"/>
              <a:gd name="connsiteY18" fmla="*/ 470124 h 6084086"/>
              <a:gd name="connsiteX0" fmla="*/ 3746701 w 5500311"/>
              <a:gd name="connsiteY0" fmla="*/ 470124 h 6171023"/>
              <a:gd name="connsiteX1" fmla="*/ 2108123 w 5500311"/>
              <a:gd name="connsiteY1" fmla="*/ 857874 h 6171023"/>
              <a:gd name="connsiteX2" fmla="*/ 1719263 w 5500311"/>
              <a:gd name="connsiteY2" fmla="*/ 1515285 h 6171023"/>
              <a:gd name="connsiteX3" fmla="*/ 2051343 w 5500311"/>
              <a:gd name="connsiteY3" fmla="*/ 1396269 h 6171023"/>
              <a:gd name="connsiteX4" fmla="*/ 798944 w 5500311"/>
              <a:gd name="connsiteY4" fmla="*/ 2646819 h 6171023"/>
              <a:gd name="connsiteX5" fmla="*/ 2358 w 5500311"/>
              <a:gd name="connsiteY5" fmla="*/ 4629960 h 6171023"/>
              <a:gd name="connsiteX6" fmla="*/ 1043265 w 5500311"/>
              <a:gd name="connsiteY6" fmla="*/ 6011366 h 6171023"/>
              <a:gd name="connsiteX7" fmla="*/ 1957665 w 5500311"/>
              <a:gd name="connsiteY7" fmla="*/ 6061392 h 6171023"/>
              <a:gd name="connsiteX8" fmla="*/ 2719665 w 5500311"/>
              <a:gd name="connsiteY8" fmla="*/ 5289867 h 6171023"/>
              <a:gd name="connsiteX9" fmla="*/ 2881590 w 5500311"/>
              <a:gd name="connsiteY9" fmla="*/ 4670742 h 6171023"/>
              <a:gd name="connsiteX10" fmla="*/ 3157815 w 5500311"/>
              <a:gd name="connsiteY10" fmla="*/ 4184967 h 6171023"/>
              <a:gd name="connsiteX11" fmla="*/ 3148290 w 5500311"/>
              <a:gd name="connsiteY11" fmla="*/ 3737292 h 6171023"/>
              <a:gd name="connsiteX12" fmla="*/ 3414990 w 5500311"/>
              <a:gd name="connsiteY12" fmla="*/ 2851467 h 6171023"/>
              <a:gd name="connsiteX13" fmla="*/ 3854250 w 5500311"/>
              <a:gd name="connsiteY13" fmla="*/ 2342758 h 6171023"/>
              <a:gd name="connsiteX14" fmla="*/ 4069256 w 5500311"/>
              <a:gd name="connsiteY14" fmla="*/ 2250744 h 6171023"/>
              <a:gd name="connsiteX15" fmla="*/ 4648800 w 5500311"/>
              <a:gd name="connsiteY15" fmla="*/ 2160489 h 6171023"/>
              <a:gd name="connsiteX16" fmla="*/ 5472020 w 5500311"/>
              <a:gd name="connsiteY16" fmla="*/ 1279381 h 6171023"/>
              <a:gd name="connsiteX17" fmla="*/ 5291877 w 5500311"/>
              <a:gd name="connsiteY17" fmla="*/ 23099 h 6171023"/>
              <a:gd name="connsiteX18" fmla="*/ 3746701 w 5500311"/>
              <a:gd name="connsiteY18" fmla="*/ 470124 h 6171023"/>
              <a:gd name="connsiteX0" fmla="*/ 3748528 w 5502138"/>
              <a:gd name="connsiteY0" fmla="*/ 470124 h 6171023"/>
              <a:gd name="connsiteX1" fmla="*/ 2109950 w 5502138"/>
              <a:gd name="connsiteY1" fmla="*/ 857874 h 6171023"/>
              <a:gd name="connsiteX2" fmla="*/ 1721090 w 5502138"/>
              <a:gd name="connsiteY2" fmla="*/ 1515285 h 6171023"/>
              <a:gd name="connsiteX3" fmla="*/ 2053170 w 5502138"/>
              <a:gd name="connsiteY3" fmla="*/ 1396269 h 6171023"/>
              <a:gd name="connsiteX4" fmla="*/ 734096 w 5502138"/>
              <a:gd name="connsiteY4" fmla="*/ 2664986 h 6171023"/>
              <a:gd name="connsiteX5" fmla="*/ 4185 w 5502138"/>
              <a:gd name="connsiteY5" fmla="*/ 4629960 h 6171023"/>
              <a:gd name="connsiteX6" fmla="*/ 1045092 w 5502138"/>
              <a:gd name="connsiteY6" fmla="*/ 6011366 h 6171023"/>
              <a:gd name="connsiteX7" fmla="*/ 1959492 w 5502138"/>
              <a:gd name="connsiteY7" fmla="*/ 6061392 h 6171023"/>
              <a:gd name="connsiteX8" fmla="*/ 2721492 w 5502138"/>
              <a:gd name="connsiteY8" fmla="*/ 5289867 h 6171023"/>
              <a:gd name="connsiteX9" fmla="*/ 2883417 w 5502138"/>
              <a:gd name="connsiteY9" fmla="*/ 4670742 h 6171023"/>
              <a:gd name="connsiteX10" fmla="*/ 3159642 w 5502138"/>
              <a:gd name="connsiteY10" fmla="*/ 4184967 h 6171023"/>
              <a:gd name="connsiteX11" fmla="*/ 3150117 w 5502138"/>
              <a:gd name="connsiteY11" fmla="*/ 3737292 h 6171023"/>
              <a:gd name="connsiteX12" fmla="*/ 3416817 w 5502138"/>
              <a:gd name="connsiteY12" fmla="*/ 2851467 h 6171023"/>
              <a:gd name="connsiteX13" fmla="*/ 3856077 w 5502138"/>
              <a:gd name="connsiteY13" fmla="*/ 2342758 h 6171023"/>
              <a:gd name="connsiteX14" fmla="*/ 4071083 w 5502138"/>
              <a:gd name="connsiteY14" fmla="*/ 2250744 h 6171023"/>
              <a:gd name="connsiteX15" fmla="*/ 4650627 w 5502138"/>
              <a:gd name="connsiteY15" fmla="*/ 2160489 h 6171023"/>
              <a:gd name="connsiteX16" fmla="*/ 5473847 w 5502138"/>
              <a:gd name="connsiteY16" fmla="*/ 1279381 h 6171023"/>
              <a:gd name="connsiteX17" fmla="*/ 5293704 w 5502138"/>
              <a:gd name="connsiteY17" fmla="*/ 23099 h 6171023"/>
              <a:gd name="connsiteX18" fmla="*/ 3748528 w 5502138"/>
              <a:gd name="connsiteY18" fmla="*/ 470124 h 6171023"/>
              <a:gd name="connsiteX0" fmla="*/ 3757986 w 5511596"/>
              <a:gd name="connsiteY0" fmla="*/ 470124 h 6201776"/>
              <a:gd name="connsiteX1" fmla="*/ 2119408 w 5511596"/>
              <a:gd name="connsiteY1" fmla="*/ 857874 h 6201776"/>
              <a:gd name="connsiteX2" fmla="*/ 1730548 w 5511596"/>
              <a:gd name="connsiteY2" fmla="*/ 1515285 h 6201776"/>
              <a:gd name="connsiteX3" fmla="*/ 2062628 w 5511596"/>
              <a:gd name="connsiteY3" fmla="*/ 1396269 h 6201776"/>
              <a:gd name="connsiteX4" fmla="*/ 743554 w 5511596"/>
              <a:gd name="connsiteY4" fmla="*/ 2664986 h 6201776"/>
              <a:gd name="connsiteX5" fmla="*/ 4118 w 5511596"/>
              <a:gd name="connsiteY5" fmla="*/ 4166712 h 6201776"/>
              <a:gd name="connsiteX6" fmla="*/ 1054550 w 5511596"/>
              <a:gd name="connsiteY6" fmla="*/ 6011366 h 6201776"/>
              <a:gd name="connsiteX7" fmla="*/ 1968950 w 5511596"/>
              <a:gd name="connsiteY7" fmla="*/ 6061392 h 6201776"/>
              <a:gd name="connsiteX8" fmla="*/ 2730950 w 5511596"/>
              <a:gd name="connsiteY8" fmla="*/ 5289867 h 6201776"/>
              <a:gd name="connsiteX9" fmla="*/ 2892875 w 5511596"/>
              <a:gd name="connsiteY9" fmla="*/ 4670742 h 6201776"/>
              <a:gd name="connsiteX10" fmla="*/ 3169100 w 5511596"/>
              <a:gd name="connsiteY10" fmla="*/ 4184967 h 6201776"/>
              <a:gd name="connsiteX11" fmla="*/ 3159575 w 5511596"/>
              <a:gd name="connsiteY11" fmla="*/ 3737292 h 6201776"/>
              <a:gd name="connsiteX12" fmla="*/ 3426275 w 5511596"/>
              <a:gd name="connsiteY12" fmla="*/ 2851467 h 6201776"/>
              <a:gd name="connsiteX13" fmla="*/ 3865535 w 5511596"/>
              <a:gd name="connsiteY13" fmla="*/ 2342758 h 6201776"/>
              <a:gd name="connsiteX14" fmla="*/ 4080541 w 5511596"/>
              <a:gd name="connsiteY14" fmla="*/ 2250744 h 6201776"/>
              <a:gd name="connsiteX15" fmla="*/ 4660085 w 5511596"/>
              <a:gd name="connsiteY15" fmla="*/ 2160489 h 6201776"/>
              <a:gd name="connsiteX16" fmla="*/ 5483305 w 5511596"/>
              <a:gd name="connsiteY16" fmla="*/ 1279381 h 6201776"/>
              <a:gd name="connsiteX17" fmla="*/ 5303162 w 5511596"/>
              <a:gd name="connsiteY17" fmla="*/ 23099 h 6201776"/>
              <a:gd name="connsiteX18" fmla="*/ 3757986 w 5511596"/>
              <a:gd name="connsiteY18" fmla="*/ 470124 h 6201776"/>
              <a:gd name="connsiteX0" fmla="*/ 3780961 w 5534571"/>
              <a:gd name="connsiteY0" fmla="*/ 470124 h 6201776"/>
              <a:gd name="connsiteX1" fmla="*/ 2142383 w 5534571"/>
              <a:gd name="connsiteY1" fmla="*/ 857874 h 6201776"/>
              <a:gd name="connsiteX2" fmla="*/ 1753523 w 5534571"/>
              <a:gd name="connsiteY2" fmla="*/ 1515285 h 6201776"/>
              <a:gd name="connsiteX3" fmla="*/ 2085603 w 5534571"/>
              <a:gd name="connsiteY3" fmla="*/ 1396269 h 6201776"/>
              <a:gd name="connsiteX4" fmla="*/ 766529 w 5534571"/>
              <a:gd name="connsiteY4" fmla="*/ 2664986 h 6201776"/>
              <a:gd name="connsiteX5" fmla="*/ 27093 w 5534571"/>
              <a:gd name="connsiteY5" fmla="*/ 4166712 h 6201776"/>
              <a:gd name="connsiteX6" fmla="*/ 1077525 w 5534571"/>
              <a:gd name="connsiteY6" fmla="*/ 6011366 h 6201776"/>
              <a:gd name="connsiteX7" fmla="*/ 1991925 w 5534571"/>
              <a:gd name="connsiteY7" fmla="*/ 6061392 h 6201776"/>
              <a:gd name="connsiteX8" fmla="*/ 2753925 w 5534571"/>
              <a:gd name="connsiteY8" fmla="*/ 5289867 h 6201776"/>
              <a:gd name="connsiteX9" fmla="*/ 2915850 w 5534571"/>
              <a:gd name="connsiteY9" fmla="*/ 4670742 h 6201776"/>
              <a:gd name="connsiteX10" fmla="*/ 3192075 w 5534571"/>
              <a:gd name="connsiteY10" fmla="*/ 4184967 h 6201776"/>
              <a:gd name="connsiteX11" fmla="*/ 3182550 w 5534571"/>
              <a:gd name="connsiteY11" fmla="*/ 3737292 h 6201776"/>
              <a:gd name="connsiteX12" fmla="*/ 3449250 w 5534571"/>
              <a:gd name="connsiteY12" fmla="*/ 2851467 h 6201776"/>
              <a:gd name="connsiteX13" fmla="*/ 3888510 w 5534571"/>
              <a:gd name="connsiteY13" fmla="*/ 2342758 h 6201776"/>
              <a:gd name="connsiteX14" fmla="*/ 4103516 w 5534571"/>
              <a:gd name="connsiteY14" fmla="*/ 2250744 h 6201776"/>
              <a:gd name="connsiteX15" fmla="*/ 4683060 w 5534571"/>
              <a:gd name="connsiteY15" fmla="*/ 2160489 h 6201776"/>
              <a:gd name="connsiteX16" fmla="*/ 5506280 w 5534571"/>
              <a:gd name="connsiteY16" fmla="*/ 1279381 h 6201776"/>
              <a:gd name="connsiteX17" fmla="*/ 5326137 w 5534571"/>
              <a:gd name="connsiteY17" fmla="*/ 23099 h 6201776"/>
              <a:gd name="connsiteX18" fmla="*/ 3780961 w 5534571"/>
              <a:gd name="connsiteY18" fmla="*/ 470124 h 6201776"/>
              <a:gd name="connsiteX0" fmla="*/ 3753901 w 5507511"/>
              <a:gd name="connsiteY0" fmla="*/ 470124 h 6201776"/>
              <a:gd name="connsiteX1" fmla="*/ 2115323 w 5507511"/>
              <a:gd name="connsiteY1" fmla="*/ 857874 h 6201776"/>
              <a:gd name="connsiteX2" fmla="*/ 1726463 w 5507511"/>
              <a:gd name="connsiteY2" fmla="*/ 1515285 h 6201776"/>
              <a:gd name="connsiteX3" fmla="*/ 2058543 w 5507511"/>
              <a:gd name="connsiteY3" fmla="*/ 1396269 h 6201776"/>
              <a:gd name="connsiteX4" fmla="*/ 739469 w 5507511"/>
              <a:gd name="connsiteY4" fmla="*/ 2664986 h 6201776"/>
              <a:gd name="connsiteX5" fmla="*/ 33 w 5507511"/>
              <a:gd name="connsiteY5" fmla="*/ 4166712 h 6201776"/>
              <a:gd name="connsiteX6" fmla="*/ 1050465 w 5507511"/>
              <a:gd name="connsiteY6" fmla="*/ 6011366 h 6201776"/>
              <a:gd name="connsiteX7" fmla="*/ 1964865 w 5507511"/>
              <a:gd name="connsiteY7" fmla="*/ 6061392 h 6201776"/>
              <a:gd name="connsiteX8" fmla="*/ 2726865 w 5507511"/>
              <a:gd name="connsiteY8" fmla="*/ 5289867 h 6201776"/>
              <a:gd name="connsiteX9" fmla="*/ 2888790 w 5507511"/>
              <a:gd name="connsiteY9" fmla="*/ 4670742 h 6201776"/>
              <a:gd name="connsiteX10" fmla="*/ 3165015 w 5507511"/>
              <a:gd name="connsiteY10" fmla="*/ 4184967 h 6201776"/>
              <a:gd name="connsiteX11" fmla="*/ 3155490 w 5507511"/>
              <a:gd name="connsiteY11" fmla="*/ 3737292 h 6201776"/>
              <a:gd name="connsiteX12" fmla="*/ 3422190 w 5507511"/>
              <a:gd name="connsiteY12" fmla="*/ 2851467 h 6201776"/>
              <a:gd name="connsiteX13" fmla="*/ 3861450 w 5507511"/>
              <a:gd name="connsiteY13" fmla="*/ 2342758 h 6201776"/>
              <a:gd name="connsiteX14" fmla="*/ 4076456 w 5507511"/>
              <a:gd name="connsiteY14" fmla="*/ 2250744 h 6201776"/>
              <a:gd name="connsiteX15" fmla="*/ 4656000 w 5507511"/>
              <a:gd name="connsiteY15" fmla="*/ 2160489 h 6201776"/>
              <a:gd name="connsiteX16" fmla="*/ 5479220 w 5507511"/>
              <a:gd name="connsiteY16" fmla="*/ 1279381 h 6201776"/>
              <a:gd name="connsiteX17" fmla="*/ 5299077 w 5507511"/>
              <a:gd name="connsiteY17" fmla="*/ 23099 h 6201776"/>
              <a:gd name="connsiteX18" fmla="*/ 3753901 w 5507511"/>
              <a:gd name="connsiteY18" fmla="*/ 470124 h 6201776"/>
              <a:gd name="connsiteX0" fmla="*/ 3801522 w 5555132"/>
              <a:gd name="connsiteY0" fmla="*/ 470124 h 6193765"/>
              <a:gd name="connsiteX1" fmla="*/ 2162944 w 5555132"/>
              <a:gd name="connsiteY1" fmla="*/ 857874 h 6193765"/>
              <a:gd name="connsiteX2" fmla="*/ 1774084 w 5555132"/>
              <a:gd name="connsiteY2" fmla="*/ 1515285 h 6193765"/>
              <a:gd name="connsiteX3" fmla="*/ 2106164 w 5555132"/>
              <a:gd name="connsiteY3" fmla="*/ 1396269 h 6193765"/>
              <a:gd name="connsiteX4" fmla="*/ 787090 w 5555132"/>
              <a:gd name="connsiteY4" fmla="*/ 2664986 h 6193765"/>
              <a:gd name="connsiteX5" fmla="*/ 29 w 5555132"/>
              <a:gd name="connsiteY5" fmla="*/ 4284795 h 6193765"/>
              <a:gd name="connsiteX6" fmla="*/ 1098086 w 5555132"/>
              <a:gd name="connsiteY6" fmla="*/ 6011366 h 6193765"/>
              <a:gd name="connsiteX7" fmla="*/ 2012486 w 5555132"/>
              <a:gd name="connsiteY7" fmla="*/ 6061392 h 6193765"/>
              <a:gd name="connsiteX8" fmla="*/ 2774486 w 5555132"/>
              <a:gd name="connsiteY8" fmla="*/ 5289867 h 6193765"/>
              <a:gd name="connsiteX9" fmla="*/ 2936411 w 5555132"/>
              <a:gd name="connsiteY9" fmla="*/ 4670742 h 6193765"/>
              <a:gd name="connsiteX10" fmla="*/ 3212636 w 5555132"/>
              <a:gd name="connsiteY10" fmla="*/ 4184967 h 6193765"/>
              <a:gd name="connsiteX11" fmla="*/ 3203111 w 5555132"/>
              <a:gd name="connsiteY11" fmla="*/ 3737292 h 6193765"/>
              <a:gd name="connsiteX12" fmla="*/ 3469811 w 5555132"/>
              <a:gd name="connsiteY12" fmla="*/ 2851467 h 6193765"/>
              <a:gd name="connsiteX13" fmla="*/ 3909071 w 5555132"/>
              <a:gd name="connsiteY13" fmla="*/ 2342758 h 6193765"/>
              <a:gd name="connsiteX14" fmla="*/ 4124077 w 5555132"/>
              <a:gd name="connsiteY14" fmla="*/ 2250744 h 6193765"/>
              <a:gd name="connsiteX15" fmla="*/ 4703621 w 5555132"/>
              <a:gd name="connsiteY15" fmla="*/ 2160489 h 6193765"/>
              <a:gd name="connsiteX16" fmla="*/ 5526841 w 5555132"/>
              <a:gd name="connsiteY16" fmla="*/ 1279381 h 6193765"/>
              <a:gd name="connsiteX17" fmla="*/ 5346698 w 5555132"/>
              <a:gd name="connsiteY17" fmla="*/ 23099 h 6193765"/>
              <a:gd name="connsiteX18" fmla="*/ 3801522 w 5555132"/>
              <a:gd name="connsiteY18" fmla="*/ 470124 h 6193765"/>
              <a:gd name="connsiteX0" fmla="*/ 3801521 w 5555131"/>
              <a:gd name="connsiteY0" fmla="*/ 470124 h 6193765"/>
              <a:gd name="connsiteX1" fmla="*/ 2162943 w 5555131"/>
              <a:gd name="connsiteY1" fmla="*/ 857874 h 6193765"/>
              <a:gd name="connsiteX2" fmla="*/ 1774083 w 5555131"/>
              <a:gd name="connsiteY2" fmla="*/ 1515285 h 6193765"/>
              <a:gd name="connsiteX3" fmla="*/ 1915663 w 5555131"/>
              <a:gd name="connsiteY3" fmla="*/ 1614268 h 6193765"/>
              <a:gd name="connsiteX4" fmla="*/ 787089 w 5555131"/>
              <a:gd name="connsiteY4" fmla="*/ 2664986 h 6193765"/>
              <a:gd name="connsiteX5" fmla="*/ 28 w 5555131"/>
              <a:gd name="connsiteY5" fmla="*/ 4284795 h 6193765"/>
              <a:gd name="connsiteX6" fmla="*/ 1098085 w 5555131"/>
              <a:gd name="connsiteY6" fmla="*/ 6011366 h 6193765"/>
              <a:gd name="connsiteX7" fmla="*/ 2012485 w 5555131"/>
              <a:gd name="connsiteY7" fmla="*/ 6061392 h 6193765"/>
              <a:gd name="connsiteX8" fmla="*/ 2774485 w 5555131"/>
              <a:gd name="connsiteY8" fmla="*/ 5289867 h 6193765"/>
              <a:gd name="connsiteX9" fmla="*/ 2936410 w 5555131"/>
              <a:gd name="connsiteY9" fmla="*/ 4670742 h 6193765"/>
              <a:gd name="connsiteX10" fmla="*/ 3212635 w 5555131"/>
              <a:gd name="connsiteY10" fmla="*/ 4184967 h 6193765"/>
              <a:gd name="connsiteX11" fmla="*/ 3203110 w 5555131"/>
              <a:gd name="connsiteY11" fmla="*/ 3737292 h 6193765"/>
              <a:gd name="connsiteX12" fmla="*/ 3469810 w 5555131"/>
              <a:gd name="connsiteY12" fmla="*/ 2851467 h 6193765"/>
              <a:gd name="connsiteX13" fmla="*/ 3909070 w 5555131"/>
              <a:gd name="connsiteY13" fmla="*/ 2342758 h 6193765"/>
              <a:gd name="connsiteX14" fmla="*/ 4124076 w 5555131"/>
              <a:gd name="connsiteY14" fmla="*/ 2250744 h 6193765"/>
              <a:gd name="connsiteX15" fmla="*/ 4703620 w 5555131"/>
              <a:gd name="connsiteY15" fmla="*/ 2160489 h 6193765"/>
              <a:gd name="connsiteX16" fmla="*/ 5526840 w 5555131"/>
              <a:gd name="connsiteY16" fmla="*/ 1279381 h 6193765"/>
              <a:gd name="connsiteX17" fmla="*/ 5346697 w 5555131"/>
              <a:gd name="connsiteY17" fmla="*/ 23099 h 6193765"/>
              <a:gd name="connsiteX18" fmla="*/ 3801521 w 5555131"/>
              <a:gd name="connsiteY18" fmla="*/ 470124 h 6193765"/>
              <a:gd name="connsiteX0" fmla="*/ 3801521 w 5555131"/>
              <a:gd name="connsiteY0" fmla="*/ 470124 h 6193765"/>
              <a:gd name="connsiteX1" fmla="*/ 2162943 w 5555131"/>
              <a:gd name="connsiteY1" fmla="*/ 857874 h 6193765"/>
              <a:gd name="connsiteX2" fmla="*/ 1774083 w 5555131"/>
              <a:gd name="connsiteY2" fmla="*/ 1515285 h 6193765"/>
              <a:gd name="connsiteX3" fmla="*/ 1896613 w 5555131"/>
              <a:gd name="connsiteY3" fmla="*/ 1614268 h 6193765"/>
              <a:gd name="connsiteX4" fmla="*/ 787089 w 5555131"/>
              <a:gd name="connsiteY4" fmla="*/ 2664986 h 6193765"/>
              <a:gd name="connsiteX5" fmla="*/ 28 w 5555131"/>
              <a:gd name="connsiteY5" fmla="*/ 4284795 h 6193765"/>
              <a:gd name="connsiteX6" fmla="*/ 1098085 w 5555131"/>
              <a:gd name="connsiteY6" fmla="*/ 6011366 h 6193765"/>
              <a:gd name="connsiteX7" fmla="*/ 2012485 w 5555131"/>
              <a:gd name="connsiteY7" fmla="*/ 6061392 h 6193765"/>
              <a:gd name="connsiteX8" fmla="*/ 2774485 w 5555131"/>
              <a:gd name="connsiteY8" fmla="*/ 5289867 h 6193765"/>
              <a:gd name="connsiteX9" fmla="*/ 2936410 w 5555131"/>
              <a:gd name="connsiteY9" fmla="*/ 4670742 h 6193765"/>
              <a:gd name="connsiteX10" fmla="*/ 3212635 w 5555131"/>
              <a:gd name="connsiteY10" fmla="*/ 4184967 h 6193765"/>
              <a:gd name="connsiteX11" fmla="*/ 3203110 w 5555131"/>
              <a:gd name="connsiteY11" fmla="*/ 3737292 h 6193765"/>
              <a:gd name="connsiteX12" fmla="*/ 3469810 w 5555131"/>
              <a:gd name="connsiteY12" fmla="*/ 2851467 h 6193765"/>
              <a:gd name="connsiteX13" fmla="*/ 3909070 w 5555131"/>
              <a:gd name="connsiteY13" fmla="*/ 2342758 h 6193765"/>
              <a:gd name="connsiteX14" fmla="*/ 4124076 w 5555131"/>
              <a:gd name="connsiteY14" fmla="*/ 2250744 h 6193765"/>
              <a:gd name="connsiteX15" fmla="*/ 4703620 w 5555131"/>
              <a:gd name="connsiteY15" fmla="*/ 2160489 h 6193765"/>
              <a:gd name="connsiteX16" fmla="*/ 5526840 w 5555131"/>
              <a:gd name="connsiteY16" fmla="*/ 1279381 h 6193765"/>
              <a:gd name="connsiteX17" fmla="*/ 5346697 w 5555131"/>
              <a:gd name="connsiteY17" fmla="*/ 23099 h 6193765"/>
              <a:gd name="connsiteX18" fmla="*/ 3801521 w 5555131"/>
              <a:gd name="connsiteY18" fmla="*/ 470124 h 6193765"/>
              <a:gd name="connsiteX0" fmla="*/ 3801521 w 5555131"/>
              <a:gd name="connsiteY0" fmla="*/ 470124 h 6193765"/>
              <a:gd name="connsiteX1" fmla="*/ 2162943 w 5555131"/>
              <a:gd name="connsiteY1" fmla="*/ 857874 h 6193765"/>
              <a:gd name="connsiteX2" fmla="*/ 1745508 w 5555131"/>
              <a:gd name="connsiteY2" fmla="*/ 1424452 h 6193765"/>
              <a:gd name="connsiteX3" fmla="*/ 1896613 w 5555131"/>
              <a:gd name="connsiteY3" fmla="*/ 1614268 h 6193765"/>
              <a:gd name="connsiteX4" fmla="*/ 787089 w 5555131"/>
              <a:gd name="connsiteY4" fmla="*/ 2664986 h 6193765"/>
              <a:gd name="connsiteX5" fmla="*/ 28 w 5555131"/>
              <a:gd name="connsiteY5" fmla="*/ 4284795 h 6193765"/>
              <a:gd name="connsiteX6" fmla="*/ 1098085 w 5555131"/>
              <a:gd name="connsiteY6" fmla="*/ 6011366 h 6193765"/>
              <a:gd name="connsiteX7" fmla="*/ 2012485 w 5555131"/>
              <a:gd name="connsiteY7" fmla="*/ 6061392 h 6193765"/>
              <a:gd name="connsiteX8" fmla="*/ 2774485 w 5555131"/>
              <a:gd name="connsiteY8" fmla="*/ 5289867 h 6193765"/>
              <a:gd name="connsiteX9" fmla="*/ 2936410 w 5555131"/>
              <a:gd name="connsiteY9" fmla="*/ 4670742 h 6193765"/>
              <a:gd name="connsiteX10" fmla="*/ 3212635 w 5555131"/>
              <a:gd name="connsiteY10" fmla="*/ 4184967 h 6193765"/>
              <a:gd name="connsiteX11" fmla="*/ 3203110 w 5555131"/>
              <a:gd name="connsiteY11" fmla="*/ 3737292 h 6193765"/>
              <a:gd name="connsiteX12" fmla="*/ 3469810 w 5555131"/>
              <a:gd name="connsiteY12" fmla="*/ 2851467 h 6193765"/>
              <a:gd name="connsiteX13" fmla="*/ 3909070 w 5555131"/>
              <a:gd name="connsiteY13" fmla="*/ 2342758 h 6193765"/>
              <a:gd name="connsiteX14" fmla="*/ 4124076 w 5555131"/>
              <a:gd name="connsiteY14" fmla="*/ 2250744 h 6193765"/>
              <a:gd name="connsiteX15" fmla="*/ 4703620 w 5555131"/>
              <a:gd name="connsiteY15" fmla="*/ 2160489 h 6193765"/>
              <a:gd name="connsiteX16" fmla="*/ 5526840 w 5555131"/>
              <a:gd name="connsiteY16" fmla="*/ 1279381 h 6193765"/>
              <a:gd name="connsiteX17" fmla="*/ 5346697 w 5555131"/>
              <a:gd name="connsiteY17" fmla="*/ 23099 h 6193765"/>
              <a:gd name="connsiteX18" fmla="*/ 3801521 w 5555131"/>
              <a:gd name="connsiteY18" fmla="*/ 470124 h 6193765"/>
              <a:gd name="connsiteX0" fmla="*/ 3801521 w 5555131"/>
              <a:gd name="connsiteY0" fmla="*/ 470124 h 6193765"/>
              <a:gd name="connsiteX1" fmla="*/ 2162943 w 5555131"/>
              <a:gd name="connsiteY1" fmla="*/ 857874 h 6193765"/>
              <a:gd name="connsiteX2" fmla="*/ 1745508 w 5555131"/>
              <a:gd name="connsiteY2" fmla="*/ 1424452 h 6193765"/>
              <a:gd name="connsiteX3" fmla="*/ 1896613 w 5555131"/>
              <a:gd name="connsiteY3" fmla="*/ 1614268 h 6193765"/>
              <a:gd name="connsiteX4" fmla="*/ 787089 w 5555131"/>
              <a:gd name="connsiteY4" fmla="*/ 2664986 h 6193765"/>
              <a:gd name="connsiteX5" fmla="*/ 28 w 5555131"/>
              <a:gd name="connsiteY5" fmla="*/ 4284795 h 6193765"/>
              <a:gd name="connsiteX6" fmla="*/ 1098085 w 5555131"/>
              <a:gd name="connsiteY6" fmla="*/ 6011366 h 6193765"/>
              <a:gd name="connsiteX7" fmla="*/ 2012485 w 5555131"/>
              <a:gd name="connsiteY7" fmla="*/ 6061392 h 6193765"/>
              <a:gd name="connsiteX8" fmla="*/ 2774485 w 5555131"/>
              <a:gd name="connsiteY8" fmla="*/ 5289867 h 6193765"/>
              <a:gd name="connsiteX9" fmla="*/ 2936410 w 5555131"/>
              <a:gd name="connsiteY9" fmla="*/ 4670742 h 6193765"/>
              <a:gd name="connsiteX10" fmla="*/ 3212635 w 5555131"/>
              <a:gd name="connsiteY10" fmla="*/ 4184967 h 6193765"/>
              <a:gd name="connsiteX11" fmla="*/ 3203110 w 5555131"/>
              <a:gd name="connsiteY11" fmla="*/ 3737292 h 6193765"/>
              <a:gd name="connsiteX12" fmla="*/ 3469810 w 5555131"/>
              <a:gd name="connsiteY12" fmla="*/ 2851467 h 6193765"/>
              <a:gd name="connsiteX13" fmla="*/ 3909070 w 5555131"/>
              <a:gd name="connsiteY13" fmla="*/ 2342758 h 6193765"/>
              <a:gd name="connsiteX14" fmla="*/ 4124076 w 5555131"/>
              <a:gd name="connsiteY14" fmla="*/ 2250744 h 6193765"/>
              <a:gd name="connsiteX15" fmla="*/ 4703620 w 5555131"/>
              <a:gd name="connsiteY15" fmla="*/ 2160489 h 6193765"/>
              <a:gd name="connsiteX16" fmla="*/ 5526840 w 5555131"/>
              <a:gd name="connsiteY16" fmla="*/ 1279381 h 6193765"/>
              <a:gd name="connsiteX17" fmla="*/ 5346697 w 5555131"/>
              <a:gd name="connsiteY17" fmla="*/ 23099 h 6193765"/>
              <a:gd name="connsiteX18" fmla="*/ 3801521 w 5555131"/>
              <a:gd name="connsiteY18" fmla="*/ 470124 h 6193765"/>
              <a:gd name="connsiteX0" fmla="*/ 3801521 w 5555131"/>
              <a:gd name="connsiteY0" fmla="*/ 470124 h 6193765"/>
              <a:gd name="connsiteX1" fmla="*/ 2162943 w 5555131"/>
              <a:gd name="connsiteY1" fmla="*/ 857874 h 6193765"/>
              <a:gd name="connsiteX2" fmla="*/ 1745508 w 5555131"/>
              <a:gd name="connsiteY2" fmla="*/ 1424452 h 6193765"/>
              <a:gd name="connsiteX3" fmla="*/ 1896613 w 5555131"/>
              <a:gd name="connsiteY3" fmla="*/ 1614268 h 6193765"/>
              <a:gd name="connsiteX4" fmla="*/ 787089 w 5555131"/>
              <a:gd name="connsiteY4" fmla="*/ 2664986 h 6193765"/>
              <a:gd name="connsiteX5" fmla="*/ 28 w 5555131"/>
              <a:gd name="connsiteY5" fmla="*/ 4284795 h 6193765"/>
              <a:gd name="connsiteX6" fmla="*/ 1098085 w 5555131"/>
              <a:gd name="connsiteY6" fmla="*/ 6011366 h 6193765"/>
              <a:gd name="connsiteX7" fmla="*/ 2012485 w 5555131"/>
              <a:gd name="connsiteY7" fmla="*/ 6061392 h 6193765"/>
              <a:gd name="connsiteX8" fmla="*/ 2774485 w 5555131"/>
              <a:gd name="connsiteY8" fmla="*/ 5289867 h 6193765"/>
              <a:gd name="connsiteX9" fmla="*/ 2936410 w 5555131"/>
              <a:gd name="connsiteY9" fmla="*/ 4670742 h 6193765"/>
              <a:gd name="connsiteX10" fmla="*/ 3212635 w 5555131"/>
              <a:gd name="connsiteY10" fmla="*/ 4184967 h 6193765"/>
              <a:gd name="connsiteX11" fmla="*/ 3203110 w 5555131"/>
              <a:gd name="connsiteY11" fmla="*/ 3737292 h 6193765"/>
              <a:gd name="connsiteX12" fmla="*/ 3469810 w 5555131"/>
              <a:gd name="connsiteY12" fmla="*/ 2851467 h 6193765"/>
              <a:gd name="connsiteX13" fmla="*/ 3909070 w 5555131"/>
              <a:gd name="connsiteY13" fmla="*/ 2342758 h 6193765"/>
              <a:gd name="connsiteX14" fmla="*/ 4124076 w 5555131"/>
              <a:gd name="connsiteY14" fmla="*/ 2250744 h 6193765"/>
              <a:gd name="connsiteX15" fmla="*/ 4703620 w 5555131"/>
              <a:gd name="connsiteY15" fmla="*/ 2160489 h 6193765"/>
              <a:gd name="connsiteX16" fmla="*/ 5526840 w 5555131"/>
              <a:gd name="connsiteY16" fmla="*/ 1279381 h 6193765"/>
              <a:gd name="connsiteX17" fmla="*/ 5346697 w 5555131"/>
              <a:gd name="connsiteY17" fmla="*/ 23099 h 6193765"/>
              <a:gd name="connsiteX18" fmla="*/ 3801521 w 5555131"/>
              <a:gd name="connsiteY18" fmla="*/ 470124 h 6193765"/>
              <a:gd name="connsiteX0" fmla="*/ 3782471 w 5555131"/>
              <a:gd name="connsiteY0" fmla="*/ 435468 h 6195442"/>
              <a:gd name="connsiteX1" fmla="*/ 2162943 w 5555131"/>
              <a:gd name="connsiteY1" fmla="*/ 859551 h 6195442"/>
              <a:gd name="connsiteX2" fmla="*/ 1745508 w 5555131"/>
              <a:gd name="connsiteY2" fmla="*/ 1426129 h 6195442"/>
              <a:gd name="connsiteX3" fmla="*/ 1896613 w 5555131"/>
              <a:gd name="connsiteY3" fmla="*/ 1615945 h 6195442"/>
              <a:gd name="connsiteX4" fmla="*/ 787089 w 5555131"/>
              <a:gd name="connsiteY4" fmla="*/ 2666663 h 6195442"/>
              <a:gd name="connsiteX5" fmla="*/ 28 w 5555131"/>
              <a:gd name="connsiteY5" fmla="*/ 4286472 h 6195442"/>
              <a:gd name="connsiteX6" fmla="*/ 1098085 w 5555131"/>
              <a:gd name="connsiteY6" fmla="*/ 6013043 h 6195442"/>
              <a:gd name="connsiteX7" fmla="*/ 2012485 w 5555131"/>
              <a:gd name="connsiteY7" fmla="*/ 6063069 h 6195442"/>
              <a:gd name="connsiteX8" fmla="*/ 2774485 w 5555131"/>
              <a:gd name="connsiteY8" fmla="*/ 5291544 h 6195442"/>
              <a:gd name="connsiteX9" fmla="*/ 2936410 w 5555131"/>
              <a:gd name="connsiteY9" fmla="*/ 4672419 h 6195442"/>
              <a:gd name="connsiteX10" fmla="*/ 3212635 w 5555131"/>
              <a:gd name="connsiteY10" fmla="*/ 4186644 h 6195442"/>
              <a:gd name="connsiteX11" fmla="*/ 3203110 w 5555131"/>
              <a:gd name="connsiteY11" fmla="*/ 3738969 h 6195442"/>
              <a:gd name="connsiteX12" fmla="*/ 3469810 w 5555131"/>
              <a:gd name="connsiteY12" fmla="*/ 2853144 h 6195442"/>
              <a:gd name="connsiteX13" fmla="*/ 3909070 w 5555131"/>
              <a:gd name="connsiteY13" fmla="*/ 2344435 h 6195442"/>
              <a:gd name="connsiteX14" fmla="*/ 4124076 w 5555131"/>
              <a:gd name="connsiteY14" fmla="*/ 2252421 h 6195442"/>
              <a:gd name="connsiteX15" fmla="*/ 4703620 w 5555131"/>
              <a:gd name="connsiteY15" fmla="*/ 2162166 h 6195442"/>
              <a:gd name="connsiteX16" fmla="*/ 5526840 w 5555131"/>
              <a:gd name="connsiteY16" fmla="*/ 1281058 h 6195442"/>
              <a:gd name="connsiteX17" fmla="*/ 5346697 w 5555131"/>
              <a:gd name="connsiteY17" fmla="*/ 24776 h 6195442"/>
              <a:gd name="connsiteX18" fmla="*/ 3782471 w 5555131"/>
              <a:gd name="connsiteY18" fmla="*/ 435468 h 6195442"/>
              <a:gd name="connsiteX0" fmla="*/ 3782471 w 5555131"/>
              <a:gd name="connsiteY0" fmla="*/ 442420 h 6202394"/>
              <a:gd name="connsiteX1" fmla="*/ 2162943 w 5555131"/>
              <a:gd name="connsiteY1" fmla="*/ 866503 h 6202394"/>
              <a:gd name="connsiteX2" fmla="*/ 1745508 w 5555131"/>
              <a:gd name="connsiteY2" fmla="*/ 1433081 h 6202394"/>
              <a:gd name="connsiteX3" fmla="*/ 1896613 w 5555131"/>
              <a:gd name="connsiteY3" fmla="*/ 1622897 h 6202394"/>
              <a:gd name="connsiteX4" fmla="*/ 787089 w 5555131"/>
              <a:gd name="connsiteY4" fmla="*/ 2673615 h 6202394"/>
              <a:gd name="connsiteX5" fmla="*/ 28 w 5555131"/>
              <a:gd name="connsiteY5" fmla="*/ 4293424 h 6202394"/>
              <a:gd name="connsiteX6" fmla="*/ 1098085 w 5555131"/>
              <a:gd name="connsiteY6" fmla="*/ 6019995 h 6202394"/>
              <a:gd name="connsiteX7" fmla="*/ 2012485 w 5555131"/>
              <a:gd name="connsiteY7" fmla="*/ 6070021 h 6202394"/>
              <a:gd name="connsiteX8" fmla="*/ 2774485 w 5555131"/>
              <a:gd name="connsiteY8" fmla="*/ 5298496 h 6202394"/>
              <a:gd name="connsiteX9" fmla="*/ 2936410 w 5555131"/>
              <a:gd name="connsiteY9" fmla="*/ 4679371 h 6202394"/>
              <a:gd name="connsiteX10" fmla="*/ 3212635 w 5555131"/>
              <a:gd name="connsiteY10" fmla="*/ 4193596 h 6202394"/>
              <a:gd name="connsiteX11" fmla="*/ 3203110 w 5555131"/>
              <a:gd name="connsiteY11" fmla="*/ 3745921 h 6202394"/>
              <a:gd name="connsiteX12" fmla="*/ 3469810 w 5555131"/>
              <a:gd name="connsiteY12" fmla="*/ 2860096 h 6202394"/>
              <a:gd name="connsiteX13" fmla="*/ 3909070 w 5555131"/>
              <a:gd name="connsiteY13" fmla="*/ 2351387 h 6202394"/>
              <a:gd name="connsiteX14" fmla="*/ 4124076 w 5555131"/>
              <a:gd name="connsiteY14" fmla="*/ 2259373 h 6202394"/>
              <a:gd name="connsiteX15" fmla="*/ 4703620 w 5555131"/>
              <a:gd name="connsiteY15" fmla="*/ 2169118 h 6202394"/>
              <a:gd name="connsiteX16" fmla="*/ 5526840 w 5555131"/>
              <a:gd name="connsiteY16" fmla="*/ 1288010 h 6202394"/>
              <a:gd name="connsiteX17" fmla="*/ 5346697 w 5555131"/>
              <a:gd name="connsiteY17" fmla="*/ 31728 h 6202394"/>
              <a:gd name="connsiteX18" fmla="*/ 3782471 w 5555131"/>
              <a:gd name="connsiteY18" fmla="*/ 442420 h 6202394"/>
              <a:gd name="connsiteX0" fmla="*/ 3782471 w 5541780"/>
              <a:gd name="connsiteY0" fmla="*/ 442420 h 6202394"/>
              <a:gd name="connsiteX1" fmla="*/ 2162943 w 5541780"/>
              <a:gd name="connsiteY1" fmla="*/ 866503 h 6202394"/>
              <a:gd name="connsiteX2" fmla="*/ 1745508 w 5541780"/>
              <a:gd name="connsiteY2" fmla="*/ 1433081 h 6202394"/>
              <a:gd name="connsiteX3" fmla="*/ 1896613 w 5541780"/>
              <a:gd name="connsiteY3" fmla="*/ 1622897 h 6202394"/>
              <a:gd name="connsiteX4" fmla="*/ 787089 w 5541780"/>
              <a:gd name="connsiteY4" fmla="*/ 2673615 h 6202394"/>
              <a:gd name="connsiteX5" fmla="*/ 28 w 5541780"/>
              <a:gd name="connsiteY5" fmla="*/ 4293424 h 6202394"/>
              <a:gd name="connsiteX6" fmla="*/ 1098085 w 5541780"/>
              <a:gd name="connsiteY6" fmla="*/ 6019995 h 6202394"/>
              <a:gd name="connsiteX7" fmla="*/ 2012485 w 5541780"/>
              <a:gd name="connsiteY7" fmla="*/ 6070021 h 6202394"/>
              <a:gd name="connsiteX8" fmla="*/ 2774485 w 5541780"/>
              <a:gd name="connsiteY8" fmla="*/ 5298496 h 6202394"/>
              <a:gd name="connsiteX9" fmla="*/ 2936410 w 5541780"/>
              <a:gd name="connsiteY9" fmla="*/ 4679371 h 6202394"/>
              <a:gd name="connsiteX10" fmla="*/ 3212635 w 5541780"/>
              <a:gd name="connsiteY10" fmla="*/ 4193596 h 6202394"/>
              <a:gd name="connsiteX11" fmla="*/ 3203110 w 5541780"/>
              <a:gd name="connsiteY11" fmla="*/ 3745921 h 6202394"/>
              <a:gd name="connsiteX12" fmla="*/ 3469810 w 5541780"/>
              <a:gd name="connsiteY12" fmla="*/ 2860096 h 6202394"/>
              <a:gd name="connsiteX13" fmla="*/ 3909070 w 5541780"/>
              <a:gd name="connsiteY13" fmla="*/ 2351387 h 6202394"/>
              <a:gd name="connsiteX14" fmla="*/ 4124076 w 5541780"/>
              <a:gd name="connsiteY14" fmla="*/ 2259373 h 6202394"/>
              <a:gd name="connsiteX15" fmla="*/ 4703620 w 5541780"/>
              <a:gd name="connsiteY15" fmla="*/ 2169118 h 6202394"/>
              <a:gd name="connsiteX16" fmla="*/ 5526840 w 5541780"/>
              <a:gd name="connsiteY16" fmla="*/ 1288010 h 6202394"/>
              <a:gd name="connsiteX17" fmla="*/ 5346697 w 5541780"/>
              <a:gd name="connsiteY17" fmla="*/ 31728 h 6202394"/>
              <a:gd name="connsiteX18" fmla="*/ 3782471 w 5541780"/>
              <a:gd name="connsiteY18" fmla="*/ 442420 h 6202394"/>
              <a:gd name="connsiteX0" fmla="*/ 3782471 w 5541780"/>
              <a:gd name="connsiteY0" fmla="*/ 442420 h 6202394"/>
              <a:gd name="connsiteX1" fmla="*/ 2162943 w 5541780"/>
              <a:gd name="connsiteY1" fmla="*/ 866503 h 6202394"/>
              <a:gd name="connsiteX2" fmla="*/ 1745508 w 5541780"/>
              <a:gd name="connsiteY2" fmla="*/ 1433081 h 6202394"/>
              <a:gd name="connsiteX3" fmla="*/ 1755313 w 5541780"/>
              <a:gd name="connsiteY3" fmla="*/ 1428956 h 6202394"/>
              <a:gd name="connsiteX4" fmla="*/ 1896613 w 5541780"/>
              <a:gd name="connsiteY4" fmla="*/ 1622897 h 6202394"/>
              <a:gd name="connsiteX5" fmla="*/ 787089 w 5541780"/>
              <a:gd name="connsiteY5" fmla="*/ 2673615 h 6202394"/>
              <a:gd name="connsiteX6" fmla="*/ 28 w 5541780"/>
              <a:gd name="connsiteY6" fmla="*/ 4293424 h 6202394"/>
              <a:gd name="connsiteX7" fmla="*/ 1098085 w 5541780"/>
              <a:gd name="connsiteY7" fmla="*/ 6019995 h 6202394"/>
              <a:gd name="connsiteX8" fmla="*/ 2012485 w 5541780"/>
              <a:gd name="connsiteY8" fmla="*/ 6070021 h 6202394"/>
              <a:gd name="connsiteX9" fmla="*/ 2774485 w 5541780"/>
              <a:gd name="connsiteY9" fmla="*/ 5298496 h 6202394"/>
              <a:gd name="connsiteX10" fmla="*/ 2936410 w 5541780"/>
              <a:gd name="connsiteY10" fmla="*/ 4679371 h 6202394"/>
              <a:gd name="connsiteX11" fmla="*/ 3212635 w 5541780"/>
              <a:gd name="connsiteY11" fmla="*/ 4193596 h 6202394"/>
              <a:gd name="connsiteX12" fmla="*/ 3203110 w 5541780"/>
              <a:gd name="connsiteY12" fmla="*/ 3745921 h 6202394"/>
              <a:gd name="connsiteX13" fmla="*/ 3469810 w 5541780"/>
              <a:gd name="connsiteY13" fmla="*/ 2860096 h 6202394"/>
              <a:gd name="connsiteX14" fmla="*/ 3909070 w 5541780"/>
              <a:gd name="connsiteY14" fmla="*/ 2351387 h 6202394"/>
              <a:gd name="connsiteX15" fmla="*/ 4124076 w 5541780"/>
              <a:gd name="connsiteY15" fmla="*/ 2259373 h 6202394"/>
              <a:gd name="connsiteX16" fmla="*/ 4703620 w 5541780"/>
              <a:gd name="connsiteY16" fmla="*/ 2169118 h 6202394"/>
              <a:gd name="connsiteX17" fmla="*/ 5526840 w 5541780"/>
              <a:gd name="connsiteY17" fmla="*/ 1288010 h 6202394"/>
              <a:gd name="connsiteX18" fmla="*/ 5346697 w 5541780"/>
              <a:gd name="connsiteY18" fmla="*/ 31728 h 6202394"/>
              <a:gd name="connsiteX19" fmla="*/ 3782471 w 5541780"/>
              <a:gd name="connsiteY19" fmla="*/ 442420 h 6202394"/>
              <a:gd name="connsiteX0" fmla="*/ 3782471 w 5541780"/>
              <a:gd name="connsiteY0" fmla="*/ 442420 h 6202394"/>
              <a:gd name="connsiteX1" fmla="*/ 2162943 w 5541780"/>
              <a:gd name="connsiteY1" fmla="*/ 866503 h 6202394"/>
              <a:gd name="connsiteX2" fmla="*/ 1745508 w 5541780"/>
              <a:gd name="connsiteY2" fmla="*/ 1433081 h 6202394"/>
              <a:gd name="connsiteX3" fmla="*/ 1755313 w 5541780"/>
              <a:gd name="connsiteY3" fmla="*/ 1428956 h 6202394"/>
              <a:gd name="connsiteX4" fmla="*/ 1896613 w 5541780"/>
              <a:gd name="connsiteY4" fmla="*/ 1622897 h 6202394"/>
              <a:gd name="connsiteX5" fmla="*/ 787089 w 5541780"/>
              <a:gd name="connsiteY5" fmla="*/ 2673615 h 6202394"/>
              <a:gd name="connsiteX6" fmla="*/ 28 w 5541780"/>
              <a:gd name="connsiteY6" fmla="*/ 4293424 h 6202394"/>
              <a:gd name="connsiteX7" fmla="*/ 1098085 w 5541780"/>
              <a:gd name="connsiteY7" fmla="*/ 6019995 h 6202394"/>
              <a:gd name="connsiteX8" fmla="*/ 2012485 w 5541780"/>
              <a:gd name="connsiteY8" fmla="*/ 6070021 h 6202394"/>
              <a:gd name="connsiteX9" fmla="*/ 2774485 w 5541780"/>
              <a:gd name="connsiteY9" fmla="*/ 5298496 h 6202394"/>
              <a:gd name="connsiteX10" fmla="*/ 2936410 w 5541780"/>
              <a:gd name="connsiteY10" fmla="*/ 4679371 h 6202394"/>
              <a:gd name="connsiteX11" fmla="*/ 3212635 w 5541780"/>
              <a:gd name="connsiteY11" fmla="*/ 4193596 h 6202394"/>
              <a:gd name="connsiteX12" fmla="*/ 3203110 w 5541780"/>
              <a:gd name="connsiteY12" fmla="*/ 3745921 h 6202394"/>
              <a:gd name="connsiteX13" fmla="*/ 3469810 w 5541780"/>
              <a:gd name="connsiteY13" fmla="*/ 2860096 h 6202394"/>
              <a:gd name="connsiteX14" fmla="*/ 3909070 w 5541780"/>
              <a:gd name="connsiteY14" fmla="*/ 2351387 h 6202394"/>
              <a:gd name="connsiteX15" fmla="*/ 4124076 w 5541780"/>
              <a:gd name="connsiteY15" fmla="*/ 2259373 h 6202394"/>
              <a:gd name="connsiteX16" fmla="*/ 4703620 w 5541780"/>
              <a:gd name="connsiteY16" fmla="*/ 2169118 h 6202394"/>
              <a:gd name="connsiteX17" fmla="*/ 5526840 w 5541780"/>
              <a:gd name="connsiteY17" fmla="*/ 1288010 h 6202394"/>
              <a:gd name="connsiteX18" fmla="*/ 5346697 w 5541780"/>
              <a:gd name="connsiteY18" fmla="*/ 31728 h 6202394"/>
              <a:gd name="connsiteX19" fmla="*/ 3782471 w 5541780"/>
              <a:gd name="connsiteY19" fmla="*/ 442420 h 6202394"/>
              <a:gd name="connsiteX0" fmla="*/ 3782471 w 5541780"/>
              <a:gd name="connsiteY0" fmla="*/ 442420 h 6202394"/>
              <a:gd name="connsiteX1" fmla="*/ 2162943 w 5541780"/>
              <a:gd name="connsiteY1" fmla="*/ 866503 h 6202394"/>
              <a:gd name="connsiteX2" fmla="*/ 1745508 w 5541780"/>
              <a:gd name="connsiteY2" fmla="*/ 1433081 h 6202394"/>
              <a:gd name="connsiteX3" fmla="*/ 1755313 w 5541780"/>
              <a:gd name="connsiteY3" fmla="*/ 1428956 h 6202394"/>
              <a:gd name="connsiteX4" fmla="*/ 1829938 w 5541780"/>
              <a:gd name="connsiteY4" fmla="*/ 1704646 h 6202394"/>
              <a:gd name="connsiteX5" fmla="*/ 787089 w 5541780"/>
              <a:gd name="connsiteY5" fmla="*/ 2673615 h 6202394"/>
              <a:gd name="connsiteX6" fmla="*/ 28 w 5541780"/>
              <a:gd name="connsiteY6" fmla="*/ 4293424 h 6202394"/>
              <a:gd name="connsiteX7" fmla="*/ 1098085 w 5541780"/>
              <a:gd name="connsiteY7" fmla="*/ 6019995 h 6202394"/>
              <a:gd name="connsiteX8" fmla="*/ 2012485 w 5541780"/>
              <a:gd name="connsiteY8" fmla="*/ 6070021 h 6202394"/>
              <a:gd name="connsiteX9" fmla="*/ 2774485 w 5541780"/>
              <a:gd name="connsiteY9" fmla="*/ 5298496 h 6202394"/>
              <a:gd name="connsiteX10" fmla="*/ 2936410 w 5541780"/>
              <a:gd name="connsiteY10" fmla="*/ 4679371 h 6202394"/>
              <a:gd name="connsiteX11" fmla="*/ 3212635 w 5541780"/>
              <a:gd name="connsiteY11" fmla="*/ 4193596 h 6202394"/>
              <a:gd name="connsiteX12" fmla="*/ 3203110 w 5541780"/>
              <a:gd name="connsiteY12" fmla="*/ 3745921 h 6202394"/>
              <a:gd name="connsiteX13" fmla="*/ 3469810 w 5541780"/>
              <a:gd name="connsiteY13" fmla="*/ 2860096 h 6202394"/>
              <a:gd name="connsiteX14" fmla="*/ 3909070 w 5541780"/>
              <a:gd name="connsiteY14" fmla="*/ 2351387 h 6202394"/>
              <a:gd name="connsiteX15" fmla="*/ 4124076 w 5541780"/>
              <a:gd name="connsiteY15" fmla="*/ 2259373 h 6202394"/>
              <a:gd name="connsiteX16" fmla="*/ 4703620 w 5541780"/>
              <a:gd name="connsiteY16" fmla="*/ 2169118 h 6202394"/>
              <a:gd name="connsiteX17" fmla="*/ 5526840 w 5541780"/>
              <a:gd name="connsiteY17" fmla="*/ 1288010 h 6202394"/>
              <a:gd name="connsiteX18" fmla="*/ 5346697 w 5541780"/>
              <a:gd name="connsiteY18" fmla="*/ 31728 h 6202394"/>
              <a:gd name="connsiteX19" fmla="*/ 3782471 w 5541780"/>
              <a:gd name="connsiteY19" fmla="*/ 442420 h 6202394"/>
              <a:gd name="connsiteX0" fmla="*/ 3782471 w 5541780"/>
              <a:gd name="connsiteY0" fmla="*/ 442420 h 6202394"/>
              <a:gd name="connsiteX1" fmla="*/ 2162943 w 5541780"/>
              <a:gd name="connsiteY1" fmla="*/ 866503 h 6202394"/>
              <a:gd name="connsiteX2" fmla="*/ 1745508 w 5541780"/>
              <a:gd name="connsiteY2" fmla="*/ 1433081 h 6202394"/>
              <a:gd name="connsiteX3" fmla="*/ 1755313 w 5541780"/>
              <a:gd name="connsiteY3" fmla="*/ 1428956 h 6202394"/>
              <a:gd name="connsiteX4" fmla="*/ 1829938 w 5541780"/>
              <a:gd name="connsiteY4" fmla="*/ 1704646 h 6202394"/>
              <a:gd name="connsiteX5" fmla="*/ 787089 w 5541780"/>
              <a:gd name="connsiteY5" fmla="*/ 2673615 h 6202394"/>
              <a:gd name="connsiteX6" fmla="*/ 28 w 5541780"/>
              <a:gd name="connsiteY6" fmla="*/ 4293424 h 6202394"/>
              <a:gd name="connsiteX7" fmla="*/ 1098085 w 5541780"/>
              <a:gd name="connsiteY7" fmla="*/ 6019995 h 6202394"/>
              <a:gd name="connsiteX8" fmla="*/ 2012485 w 5541780"/>
              <a:gd name="connsiteY8" fmla="*/ 6070021 h 6202394"/>
              <a:gd name="connsiteX9" fmla="*/ 2774485 w 5541780"/>
              <a:gd name="connsiteY9" fmla="*/ 5298496 h 6202394"/>
              <a:gd name="connsiteX10" fmla="*/ 2936410 w 5541780"/>
              <a:gd name="connsiteY10" fmla="*/ 4679371 h 6202394"/>
              <a:gd name="connsiteX11" fmla="*/ 3212635 w 5541780"/>
              <a:gd name="connsiteY11" fmla="*/ 4193596 h 6202394"/>
              <a:gd name="connsiteX12" fmla="*/ 3203110 w 5541780"/>
              <a:gd name="connsiteY12" fmla="*/ 3745921 h 6202394"/>
              <a:gd name="connsiteX13" fmla="*/ 3469810 w 5541780"/>
              <a:gd name="connsiteY13" fmla="*/ 2860096 h 6202394"/>
              <a:gd name="connsiteX14" fmla="*/ 3909070 w 5541780"/>
              <a:gd name="connsiteY14" fmla="*/ 2351387 h 6202394"/>
              <a:gd name="connsiteX15" fmla="*/ 4124076 w 5541780"/>
              <a:gd name="connsiteY15" fmla="*/ 2259373 h 6202394"/>
              <a:gd name="connsiteX16" fmla="*/ 4703620 w 5541780"/>
              <a:gd name="connsiteY16" fmla="*/ 2169118 h 6202394"/>
              <a:gd name="connsiteX17" fmla="*/ 5526840 w 5541780"/>
              <a:gd name="connsiteY17" fmla="*/ 1288010 h 6202394"/>
              <a:gd name="connsiteX18" fmla="*/ 5346697 w 5541780"/>
              <a:gd name="connsiteY18" fmla="*/ 31728 h 6202394"/>
              <a:gd name="connsiteX19" fmla="*/ 3782471 w 5541780"/>
              <a:gd name="connsiteY19" fmla="*/ 442420 h 6202394"/>
              <a:gd name="connsiteX0" fmla="*/ 3782471 w 5541780"/>
              <a:gd name="connsiteY0" fmla="*/ 434176 h 6194150"/>
              <a:gd name="connsiteX1" fmla="*/ 2964988 w 5541780"/>
              <a:gd name="connsiteY1" fmla="*/ 684965 h 6194150"/>
              <a:gd name="connsiteX2" fmla="*/ 2162943 w 5541780"/>
              <a:gd name="connsiteY2" fmla="*/ 858259 h 6194150"/>
              <a:gd name="connsiteX3" fmla="*/ 1745508 w 5541780"/>
              <a:gd name="connsiteY3" fmla="*/ 1424837 h 6194150"/>
              <a:gd name="connsiteX4" fmla="*/ 1755313 w 5541780"/>
              <a:gd name="connsiteY4" fmla="*/ 1420712 h 6194150"/>
              <a:gd name="connsiteX5" fmla="*/ 1829938 w 5541780"/>
              <a:gd name="connsiteY5" fmla="*/ 1696402 h 6194150"/>
              <a:gd name="connsiteX6" fmla="*/ 787089 w 5541780"/>
              <a:gd name="connsiteY6" fmla="*/ 2665371 h 6194150"/>
              <a:gd name="connsiteX7" fmla="*/ 28 w 5541780"/>
              <a:gd name="connsiteY7" fmla="*/ 4285180 h 6194150"/>
              <a:gd name="connsiteX8" fmla="*/ 1098085 w 5541780"/>
              <a:gd name="connsiteY8" fmla="*/ 6011751 h 6194150"/>
              <a:gd name="connsiteX9" fmla="*/ 2012485 w 5541780"/>
              <a:gd name="connsiteY9" fmla="*/ 6061777 h 6194150"/>
              <a:gd name="connsiteX10" fmla="*/ 2774485 w 5541780"/>
              <a:gd name="connsiteY10" fmla="*/ 5290252 h 6194150"/>
              <a:gd name="connsiteX11" fmla="*/ 2936410 w 5541780"/>
              <a:gd name="connsiteY11" fmla="*/ 4671127 h 6194150"/>
              <a:gd name="connsiteX12" fmla="*/ 3212635 w 5541780"/>
              <a:gd name="connsiteY12" fmla="*/ 4185352 h 6194150"/>
              <a:gd name="connsiteX13" fmla="*/ 3203110 w 5541780"/>
              <a:gd name="connsiteY13" fmla="*/ 3737677 h 6194150"/>
              <a:gd name="connsiteX14" fmla="*/ 3469810 w 5541780"/>
              <a:gd name="connsiteY14" fmla="*/ 2851852 h 6194150"/>
              <a:gd name="connsiteX15" fmla="*/ 3909070 w 5541780"/>
              <a:gd name="connsiteY15" fmla="*/ 2343143 h 6194150"/>
              <a:gd name="connsiteX16" fmla="*/ 4124076 w 5541780"/>
              <a:gd name="connsiteY16" fmla="*/ 2251129 h 6194150"/>
              <a:gd name="connsiteX17" fmla="*/ 4703620 w 5541780"/>
              <a:gd name="connsiteY17" fmla="*/ 2160874 h 6194150"/>
              <a:gd name="connsiteX18" fmla="*/ 5526840 w 5541780"/>
              <a:gd name="connsiteY18" fmla="*/ 1279766 h 6194150"/>
              <a:gd name="connsiteX19" fmla="*/ 5346697 w 5541780"/>
              <a:gd name="connsiteY19" fmla="*/ 23484 h 6194150"/>
              <a:gd name="connsiteX20" fmla="*/ 3782471 w 5541780"/>
              <a:gd name="connsiteY20" fmla="*/ 434176 h 6194150"/>
              <a:gd name="connsiteX0" fmla="*/ 3782471 w 5541780"/>
              <a:gd name="connsiteY0" fmla="*/ 434176 h 6171023"/>
              <a:gd name="connsiteX1" fmla="*/ 2964988 w 5541780"/>
              <a:gd name="connsiteY1" fmla="*/ 684965 h 6171023"/>
              <a:gd name="connsiteX2" fmla="*/ 2162943 w 5541780"/>
              <a:gd name="connsiteY2" fmla="*/ 858259 h 6171023"/>
              <a:gd name="connsiteX3" fmla="*/ 1745508 w 5541780"/>
              <a:gd name="connsiteY3" fmla="*/ 1424837 h 6171023"/>
              <a:gd name="connsiteX4" fmla="*/ 1755313 w 5541780"/>
              <a:gd name="connsiteY4" fmla="*/ 1420712 h 6171023"/>
              <a:gd name="connsiteX5" fmla="*/ 1829938 w 5541780"/>
              <a:gd name="connsiteY5" fmla="*/ 1696402 h 6171023"/>
              <a:gd name="connsiteX6" fmla="*/ 787089 w 5541780"/>
              <a:gd name="connsiteY6" fmla="*/ 2665371 h 6171023"/>
              <a:gd name="connsiteX7" fmla="*/ 28 w 5541780"/>
              <a:gd name="connsiteY7" fmla="*/ 4285180 h 6171023"/>
              <a:gd name="connsiteX8" fmla="*/ 1098085 w 5541780"/>
              <a:gd name="connsiteY8" fmla="*/ 6011751 h 6171023"/>
              <a:gd name="connsiteX9" fmla="*/ 2012485 w 5541780"/>
              <a:gd name="connsiteY9" fmla="*/ 6061777 h 6171023"/>
              <a:gd name="connsiteX10" fmla="*/ 2774485 w 5541780"/>
              <a:gd name="connsiteY10" fmla="*/ 5290252 h 6171023"/>
              <a:gd name="connsiteX11" fmla="*/ 2936410 w 5541780"/>
              <a:gd name="connsiteY11" fmla="*/ 4671127 h 6171023"/>
              <a:gd name="connsiteX12" fmla="*/ 3212635 w 5541780"/>
              <a:gd name="connsiteY12" fmla="*/ 4185352 h 6171023"/>
              <a:gd name="connsiteX13" fmla="*/ 3203110 w 5541780"/>
              <a:gd name="connsiteY13" fmla="*/ 3737677 h 6171023"/>
              <a:gd name="connsiteX14" fmla="*/ 3469810 w 5541780"/>
              <a:gd name="connsiteY14" fmla="*/ 2851852 h 6171023"/>
              <a:gd name="connsiteX15" fmla="*/ 3909070 w 5541780"/>
              <a:gd name="connsiteY15" fmla="*/ 2343143 h 6171023"/>
              <a:gd name="connsiteX16" fmla="*/ 4124076 w 5541780"/>
              <a:gd name="connsiteY16" fmla="*/ 2251129 h 6171023"/>
              <a:gd name="connsiteX17" fmla="*/ 4703620 w 5541780"/>
              <a:gd name="connsiteY17" fmla="*/ 2160874 h 6171023"/>
              <a:gd name="connsiteX18" fmla="*/ 5526840 w 5541780"/>
              <a:gd name="connsiteY18" fmla="*/ 1279766 h 6171023"/>
              <a:gd name="connsiteX19" fmla="*/ 5346697 w 5541780"/>
              <a:gd name="connsiteY19" fmla="*/ 23484 h 6171023"/>
              <a:gd name="connsiteX20" fmla="*/ 3782471 w 5541780"/>
              <a:gd name="connsiteY20" fmla="*/ 434176 h 6171023"/>
              <a:gd name="connsiteX0" fmla="*/ 3782471 w 5541780"/>
              <a:gd name="connsiteY0" fmla="*/ 434176 h 6125370"/>
              <a:gd name="connsiteX1" fmla="*/ 2964988 w 5541780"/>
              <a:gd name="connsiteY1" fmla="*/ 684965 h 6125370"/>
              <a:gd name="connsiteX2" fmla="*/ 2162943 w 5541780"/>
              <a:gd name="connsiteY2" fmla="*/ 858259 h 6125370"/>
              <a:gd name="connsiteX3" fmla="*/ 1745508 w 5541780"/>
              <a:gd name="connsiteY3" fmla="*/ 1424837 h 6125370"/>
              <a:gd name="connsiteX4" fmla="*/ 1755313 w 5541780"/>
              <a:gd name="connsiteY4" fmla="*/ 1420712 h 6125370"/>
              <a:gd name="connsiteX5" fmla="*/ 1829938 w 5541780"/>
              <a:gd name="connsiteY5" fmla="*/ 1696402 h 6125370"/>
              <a:gd name="connsiteX6" fmla="*/ 787089 w 5541780"/>
              <a:gd name="connsiteY6" fmla="*/ 2665371 h 6125370"/>
              <a:gd name="connsiteX7" fmla="*/ 28 w 5541780"/>
              <a:gd name="connsiteY7" fmla="*/ 4285180 h 6125370"/>
              <a:gd name="connsiteX8" fmla="*/ 1098085 w 5541780"/>
              <a:gd name="connsiteY8" fmla="*/ 6011751 h 6125370"/>
              <a:gd name="connsiteX9" fmla="*/ 2012485 w 5541780"/>
              <a:gd name="connsiteY9" fmla="*/ 6061777 h 6125370"/>
              <a:gd name="connsiteX10" fmla="*/ 2774485 w 5541780"/>
              <a:gd name="connsiteY10" fmla="*/ 5290252 h 6125370"/>
              <a:gd name="connsiteX11" fmla="*/ 2936410 w 5541780"/>
              <a:gd name="connsiteY11" fmla="*/ 4671127 h 6125370"/>
              <a:gd name="connsiteX12" fmla="*/ 3212635 w 5541780"/>
              <a:gd name="connsiteY12" fmla="*/ 4185352 h 6125370"/>
              <a:gd name="connsiteX13" fmla="*/ 3203110 w 5541780"/>
              <a:gd name="connsiteY13" fmla="*/ 3737677 h 6125370"/>
              <a:gd name="connsiteX14" fmla="*/ 3469810 w 5541780"/>
              <a:gd name="connsiteY14" fmla="*/ 2851852 h 6125370"/>
              <a:gd name="connsiteX15" fmla="*/ 3909070 w 5541780"/>
              <a:gd name="connsiteY15" fmla="*/ 2343143 h 6125370"/>
              <a:gd name="connsiteX16" fmla="*/ 4124076 w 5541780"/>
              <a:gd name="connsiteY16" fmla="*/ 2251129 h 6125370"/>
              <a:gd name="connsiteX17" fmla="*/ 4703620 w 5541780"/>
              <a:gd name="connsiteY17" fmla="*/ 2160874 h 6125370"/>
              <a:gd name="connsiteX18" fmla="*/ 5526840 w 5541780"/>
              <a:gd name="connsiteY18" fmla="*/ 1279766 h 6125370"/>
              <a:gd name="connsiteX19" fmla="*/ 5346697 w 5541780"/>
              <a:gd name="connsiteY19" fmla="*/ 23484 h 6125370"/>
              <a:gd name="connsiteX20" fmla="*/ 3782471 w 5541780"/>
              <a:gd name="connsiteY20" fmla="*/ 434176 h 6125370"/>
              <a:gd name="connsiteX0" fmla="*/ 3782471 w 5541780"/>
              <a:gd name="connsiteY0" fmla="*/ 434176 h 6153554"/>
              <a:gd name="connsiteX1" fmla="*/ 2964988 w 5541780"/>
              <a:gd name="connsiteY1" fmla="*/ 684965 h 6153554"/>
              <a:gd name="connsiteX2" fmla="*/ 2162943 w 5541780"/>
              <a:gd name="connsiteY2" fmla="*/ 858259 h 6153554"/>
              <a:gd name="connsiteX3" fmla="*/ 1745508 w 5541780"/>
              <a:gd name="connsiteY3" fmla="*/ 1424837 h 6153554"/>
              <a:gd name="connsiteX4" fmla="*/ 1755313 w 5541780"/>
              <a:gd name="connsiteY4" fmla="*/ 1420712 h 6153554"/>
              <a:gd name="connsiteX5" fmla="*/ 1829938 w 5541780"/>
              <a:gd name="connsiteY5" fmla="*/ 1696402 h 6153554"/>
              <a:gd name="connsiteX6" fmla="*/ 787089 w 5541780"/>
              <a:gd name="connsiteY6" fmla="*/ 2665371 h 6153554"/>
              <a:gd name="connsiteX7" fmla="*/ 28 w 5541780"/>
              <a:gd name="connsiteY7" fmla="*/ 4285180 h 6153554"/>
              <a:gd name="connsiteX8" fmla="*/ 1098085 w 5541780"/>
              <a:gd name="connsiteY8" fmla="*/ 6011751 h 6153554"/>
              <a:gd name="connsiteX9" fmla="*/ 2012485 w 5541780"/>
              <a:gd name="connsiteY9" fmla="*/ 6061777 h 6153554"/>
              <a:gd name="connsiteX10" fmla="*/ 2612560 w 5541780"/>
              <a:gd name="connsiteY10" fmla="*/ 5272085 h 6153554"/>
              <a:gd name="connsiteX11" fmla="*/ 2936410 w 5541780"/>
              <a:gd name="connsiteY11" fmla="*/ 4671127 h 6153554"/>
              <a:gd name="connsiteX12" fmla="*/ 3212635 w 5541780"/>
              <a:gd name="connsiteY12" fmla="*/ 4185352 h 6153554"/>
              <a:gd name="connsiteX13" fmla="*/ 3203110 w 5541780"/>
              <a:gd name="connsiteY13" fmla="*/ 3737677 h 6153554"/>
              <a:gd name="connsiteX14" fmla="*/ 3469810 w 5541780"/>
              <a:gd name="connsiteY14" fmla="*/ 2851852 h 6153554"/>
              <a:gd name="connsiteX15" fmla="*/ 3909070 w 5541780"/>
              <a:gd name="connsiteY15" fmla="*/ 2343143 h 6153554"/>
              <a:gd name="connsiteX16" fmla="*/ 4124076 w 5541780"/>
              <a:gd name="connsiteY16" fmla="*/ 2251129 h 6153554"/>
              <a:gd name="connsiteX17" fmla="*/ 4703620 w 5541780"/>
              <a:gd name="connsiteY17" fmla="*/ 2160874 h 6153554"/>
              <a:gd name="connsiteX18" fmla="*/ 5526840 w 5541780"/>
              <a:gd name="connsiteY18" fmla="*/ 1279766 h 6153554"/>
              <a:gd name="connsiteX19" fmla="*/ 5346697 w 5541780"/>
              <a:gd name="connsiteY19" fmla="*/ 23484 h 6153554"/>
              <a:gd name="connsiteX20" fmla="*/ 3782471 w 5541780"/>
              <a:gd name="connsiteY20" fmla="*/ 434176 h 6153554"/>
              <a:gd name="connsiteX0" fmla="*/ 3782471 w 5541780"/>
              <a:gd name="connsiteY0" fmla="*/ 434176 h 6122298"/>
              <a:gd name="connsiteX1" fmla="*/ 2964988 w 5541780"/>
              <a:gd name="connsiteY1" fmla="*/ 684965 h 6122298"/>
              <a:gd name="connsiteX2" fmla="*/ 2162943 w 5541780"/>
              <a:gd name="connsiteY2" fmla="*/ 858259 h 6122298"/>
              <a:gd name="connsiteX3" fmla="*/ 1745508 w 5541780"/>
              <a:gd name="connsiteY3" fmla="*/ 1424837 h 6122298"/>
              <a:gd name="connsiteX4" fmla="*/ 1755313 w 5541780"/>
              <a:gd name="connsiteY4" fmla="*/ 1420712 h 6122298"/>
              <a:gd name="connsiteX5" fmla="*/ 1829938 w 5541780"/>
              <a:gd name="connsiteY5" fmla="*/ 1696402 h 6122298"/>
              <a:gd name="connsiteX6" fmla="*/ 787089 w 5541780"/>
              <a:gd name="connsiteY6" fmla="*/ 2665371 h 6122298"/>
              <a:gd name="connsiteX7" fmla="*/ 28 w 5541780"/>
              <a:gd name="connsiteY7" fmla="*/ 4285180 h 6122298"/>
              <a:gd name="connsiteX8" fmla="*/ 1098085 w 5541780"/>
              <a:gd name="connsiteY8" fmla="*/ 6011751 h 6122298"/>
              <a:gd name="connsiteX9" fmla="*/ 2012485 w 5541780"/>
              <a:gd name="connsiteY9" fmla="*/ 6061777 h 6122298"/>
              <a:gd name="connsiteX10" fmla="*/ 2212513 w 5541780"/>
              <a:gd name="connsiteY10" fmla="*/ 5780694 h 6122298"/>
              <a:gd name="connsiteX11" fmla="*/ 2612560 w 5541780"/>
              <a:gd name="connsiteY11" fmla="*/ 5272085 h 6122298"/>
              <a:gd name="connsiteX12" fmla="*/ 2936410 w 5541780"/>
              <a:gd name="connsiteY12" fmla="*/ 4671127 h 6122298"/>
              <a:gd name="connsiteX13" fmla="*/ 3212635 w 5541780"/>
              <a:gd name="connsiteY13" fmla="*/ 4185352 h 6122298"/>
              <a:gd name="connsiteX14" fmla="*/ 3203110 w 5541780"/>
              <a:gd name="connsiteY14" fmla="*/ 3737677 h 6122298"/>
              <a:gd name="connsiteX15" fmla="*/ 3469810 w 5541780"/>
              <a:gd name="connsiteY15" fmla="*/ 2851852 h 6122298"/>
              <a:gd name="connsiteX16" fmla="*/ 3909070 w 5541780"/>
              <a:gd name="connsiteY16" fmla="*/ 2343143 h 6122298"/>
              <a:gd name="connsiteX17" fmla="*/ 4124076 w 5541780"/>
              <a:gd name="connsiteY17" fmla="*/ 2251129 h 6122298"/>
              <a:gd name="connsiteX18" fmla="*/ 4703620 w 5541780"/>
              <a:gd name="connsiteY18" fmla="*/ 2160874 h 6122298"/>
              <a:gd name="connsiteX19" fmla="*/ 5526840 w 5541780"/>
              <a:gd name="connsiteY19" fmla="*/ 1279766 h 6122298"/>
              <a:gd name="connsiteX20" fmla="*/ 5346697 w 5541780"/>
              <a:gd name="connsiteY20" fmla="*/ 23484 h 6122298"/>
              <a:gd name="connsiteX21" fmla="*/ 3782471 w 5541780"/>
              <a:gd name="connsiteY21" fmla="*/ 434176 h 6122298"/>
              <a:gd name="connsiteX0" fmla="*/ 3782471 w 5541780"/>
              <a:gd name="connsiteY0" fmla="*/ 435899 h 6124021"/>
              <a:gd name="connsiteX1" fmla="*/ 3012696 w 5541780"/>
              <a:gd name="connsiteY1" fmla="*/ 914165 h 6124021"/>
              <a:gd name="connsiteX2" fmla="*/ 2162943 w 5541780"/>
              <a:gd name="connsiteY2" fmla="*/ 859982 h 6124021"/>
              <a:gd name="connsiteX3" fmla="*/ 1745508 w 5541780"/>
              <a:gd name="connsiteY3" fmla="*/ 1426560 h 6124021"/>
              <a:gd name="connsiteX4" fmla="*/ 1755313 w 5541780"/>
              <a:gd name="connsiteY4" fmla="*/ 1422435 h 6124021"/>
              <a:gd name="connsiteX5" fmla="*/ 1829938 w 5541780"/>
              <a:gd name="connsiteY5" fmla="*/ 1698125 h 6124021"/>
              <a:gd name="connsiteX6" fmla="*/ 787089 w 5541780"/>
              <a:gd name="connsiteY6" fmla="*/ 2667094 h 6124021"/>
              <a:gd name="connsiteX7" fmla="*/ 28 w 5541780"/>
              <a:gd name="connsiteY7" fmla="*/ 4286903 h 6124021"/>
              <a:gd name="connsiteX8" fmla="*/ 1098085 w 5541780"/>
              <a:gd name="connsiteY8" fmla="*/ 6013474 h 6124021"/>
              <a:gd name="connsiteX9" fmla="*/ 2012485 w 5541780"/>
              <a:gd name="connsiteY9" fmla="*/ 6063500 h 6124021"/>
              <a:gd name="connsiteX10" fmla="*/ 2212513 w 5541780"/>
              <a:gd name="connsiteY10" fmla="*/ 5782417 h 6124021"/>
              <a:gd name="connsiteX11" fmla="*/ 2612560 w 5541780"/>
              <a:gd name="connsiteY11" fmla="*/ 5273808 h 6124021"/>
              <a:gd name="connsiteX12" fmla="*/ 2936410 w 5541780"/>
              <a:gd name="connsiteY12" fmla="*/ 4672850 h 6124021"/>
              <a:gd name="connsiteX13" fmla="*/ 3212635 w 5541780"/>
              <a:gd name="connsiteY13" fmla="*/ 4187075 h 6124021"/>
              <a:gd name="connsiteX14" fmla="*/ 3203110 w 5541780"/>
              <a:gd name="connsiteY14" fmla="*/ 3739400 h 6124021"/>
              <a:gd name="connsiteX15" fmla="*/ 3469810 w 5541780"/>
              <a:gd name="connsiteY15" fmla="*/ 2853575 h 6124021"/>
              <a:gd name="connsiteX16" fmla="*/ 3909070 w 5541780"/>
              <a:gd name="connsiteY16" fmla="*/ 2344866 h 6124021"/>
              <a:gd name="connsiteX17" fmla="*/ 4124076 w 5541780"/>
              <a:gd name="connsiteY17" fmla="*/ 2252852 h 6124021"/>
              <a:gd name="connsiteX18" fmla="*/ 4703620 w 5541780"/>
              <a:gd name="connsiteY18" fmla="*/ 2162597 h 6124021"/>
              <a:gd name="connsiteX19" fmla="*/ 5526840 w 5541780"/>
              <a:gd name="connsiteY19" fmla="*/ 1281489 h 6124021"/>
              <a:gd name="connsiteX20" fmla="*/ 5346697 w 5541780"/>
              <a:gd name="connsiteY20" fmla="*/ 25207 h 6124021"/>
              <a:gd name="connsiteX21" fmla="*/ 3782471 w 5541780"/>
              <a:gd name="connsiteY21" fmla="*/ 435899 h 6124021"/>
              <a:gd name="connsiteX0" fmla="*/ 3782471 w 5541780"/>
              <a:gd name="connsiteY0" fmla="*/ 435899 h 6124021"/>
              <a:gd name="connsiteX1" fmla="*/ 2162943 w 5541780"/>
              <a:gd name="connsiteY1" fmla="*/ 859982 h 6124021"/>
              <a:gd name="connsiteX2" fmla="*/ 1745508 w 5541780"/>
              <a:gd name="connsiteY2" fmla="*/ 1426560 h 6124021"/>
              <a:gd name="connsiteX3" fmla="*/ 1755313 w 5541780"/>
              <a:gd name="connsiteY3" fmla="*/ 1422435 h 6124021"/>
              <a:gd name="connsiteX4" fmla="*/ 1829938 w 5541780"/>
              <a:gd name="connsiteY4" fmla="*/ 1698125 h 6124021"/>
              <a:gd name="connsiteX5" fmla="*/ 787089 w 5541780"/>
              <a:gd name="connsiteY5" fmla="*/ 2667094 h 6124021"/>
              <a:gd name="connsiteX6" fmla="*/ 28 w 5541780"/>
              <a:gd name="connsiteY6" fmla="*/ 4286903 h 6124021"/>
              <a:gd name="connsiteX7" fmla="*/ 1098085 w 5541780"/>
              <a:gd name="connsiteY7" fmla="*/ 6013474 h 6124021"/>
              <a:gd name="connsiteX8" fmla="*/ 2012485 w 5541780"/>
              <a:gd name="connsiteY8" fmla="*/ 6063500 h 6124021"/>
              <a:gd name="connsiteX9" fmla="*/ 2212513 w 5541780"/>
              <a:gd name="connsiteY9" fmla="*/ 5782417 h 6124021"/>
              <a:gd name="connsiteX10" fmla="*/ 2612560 w 5541780"/>
              <a:gd name="connsiteY10" fmla="*/ 5273808 h 6124021"/>
              <a:gd name="connsiteX11" fmla="*/ 2936410 w 5541780"/>
              <a:gd name="connsiteY11" fmla="*/ 4672850 h 6124021"/>
              <a:gd name="connsiteX12" fmla="*/ 3212635 w 5541780"/>
              <a:gd name="connsiteY12" fmla="*/ 4187075 h 6124021"/>
              <a:gd name="connsiteX13" fmla="*/ 3203110 w 5541780"/>
              <a:gd name="connsiteY13" fmla="*/ 3739400 h 6124021"/>
              <a:gd name="connsiteX14" fmla="*/ 3469810 w 5541780"/>
              <a:gd name="connsiteY14" fmla="*/ 2853575 h 6124021"/>
              <a:gd name="connsiteX15" fmla="*/ 3909070 w 5541780"/>
              <a:gd name="connsiteY15" fmla="*/ 2344866 h 6124021"/>
              <a:gd name="connsiteX16" fmla="*/ 4124076 w 5541780"/>
              <a:gd name="connsiteY16" fmla="*/ 2252852 h 6124021"/>
              <a:gd name="connsiteX17" fmla="*/ 4703620 w 5541780"/>
              <a:gd name="connsiteY17" fmla="*/ 2162597 h 6124021"/>
              <a:gd name="connsiteX18" fmla="*/ 5526840 w 5541780"/>
              <a:gd name="connsiteY18" fmla="*/ 1281489 h 6124021"/>
              <a:gd name="connsiteX19" fmla="*/ 5346697 w 5541780"/>
              <a:gd name="connsiteY19" fmla="*/ 25207 h 6124021"/>
              <a:gd name="connsiteX20" fmla="*/ 3782471 w 5541780"/>
              <a:gd name="connsiteY20" fmla="*/ 435899 h 6124021"/>
              <a:gd name="connsiteX0" fmla="*/ 3782471 w 5541780"/>
              <a:gd name="connsiteY0" fmla="*/ 436842 h 6124964"/>
              <a:gd name="connsiteX1" fmla="*/ 2059576 w 5541780"/>
              <a:gd name="connsiteY1" fmla="*/ 1027742 h 6124964"/>
              <a:gd name="connsiteX2" fmla="*/ 1745508 w 5541780"/>
              <a:gd name="connsiteY2" fmla="*/ 1427503 h 6124964"/>
              <a:gd name="connsiteX3" fmla="*/ 1755313 w 5541780"/>
              <a:gd name="connsiteY3" fmla="*/ 1423378 h 6124964"/>
              <a:gd name="connsiteX4" fmla="*/ 1829938 w 5541780"/>
              <a:gd name="connsiteY4" fmla="*/ 1699068 h 6124964"/>
              <a:gd name="connsiteX5" fmla="*/ 787089 w 5541780"/>
              <a:gd name="connsiteY5" fmla="*/ 2668037 h 6124964"/>
              <a:gd name="connsiteX6" fmla="*/ 28 w 5541780"/>
              <a:gd name="connsiteY6" fmla="*/ 4287846 h 6124964"/>
              <a:gd name="connsiteX7" fmla="*/ 1098085 w 5541780"/>
              <a:gd name="connsiteY7" fmla="*/ 6014417 h 6124964"/>
              <a:gd name="connsiteX8" fmla="*/ 2012485 w 5541780"/>
              <a:gd name="connsiteY8" fmla="*/ 6064443 h 6124964"/>
              <a:gd name="connsiteX9" fmla="*/ 2212513 w 5541780"/>
              <a:gd name="connsiteY9" fmla="*/ 5783360 h 6124964"/>
              <a:gd name="connsiteX10" fmla="*/ 2612560 w 5541780"/>
              <a:gd name="connsiteY10" fmla="*/ 5274751 h 6124964"/>
              <a:gd name="connsiteX11" fmla="*/ 2936410 w 5541780"/>
              <a:gd name="connsiteY11" fmla="*/ 4673793 h 6124964"/>
              <a:gd name="connsiteX12" fmla="*/ 3212635 w 5541780"/>
              <a:gd name="connsiteY12" fmla="*/ 4188018 h 6124964"/>
              <a:gd name="connsiteX13" fmla="*/ 3203110 w 5541780"/>
              <a:gd name="connsiteY13" fmla="*/ 3740343 h 6124964"/>
              <a:gd name="connsiteX14" fmla="*/ 3469810 w 5541780"/>
              <a:gd name="connsiteY14" fmla="*/ 2854518 h 6124964"/>
              <a:gd name="connsiteX15" fmla="*/ 3909070 w 5541780"/>
              <a:gd name="connsiteY15" fmla="*/ 2345809 h 6124964"/>
              <a:gd name="connsiteX16" fmla="*/ 4124076 w 5541780"/>
              <a:gd name="connsiteY16" fmla="*/ 2253795 h 6124964"/>
              <a:gd name="connsiteX17" fmla="*/ 4703620 w 5541780"/>
              <a:gd name="connsiteY17" fmla="*/ 2163540 h 6124964"/>
              <a:gd name="connsiteX18" fmla="*/ 5526840 w 5541780"/>
              <a:gd name="connsiteY18" fmla="*/ 1282432 h 6124964"/>
              <a:gd name="connsiteX19" fmla="*/ 5346697 w 5541780"/>
              <a:gd name="connsiteY19" fmla="*/ 26150 h 6124964"/>
              <a:gd name="connsiteX20" fmla="*/ 3782471 w 5541780"/>
              <a:gd name="connsiteY20" fmla="*/ 436842 h 6124964"/>
              <a:gd name="connsiteX0" fmla="*/ 3893789 w 5571965"/>
              <a:gd name="connsiteY0" fmla="*/ 607565 h 6113705"/>
              <a:gd name="connsiteX1" fmla="*/ 2059576 w 5571965"/>
              <a:gd name="connsiteY1" fmla="*/ 1016483 h 6113705"/>
              <a:gd name="connsiteX2" fmla="*/ 1745508 w 5571965"/>
              <a:gd name="connsiteY2" fmla="*/ 1416244 h 6113705"/>
              <a:gd name="connsiteX3" fmla="*/ 1755313 w 5571965"/>
              <a:gd name="connsiteY3" fmla="*/ 1412119 h 6113705"/>
              <a:gd name="connsiteX4" fmla="*/ 1829938 w 5571965"/>
              <a:gd name="connsiteY4" fmla="*/ 1687809 h 6113705"/>
              <a:gd name="connsiteX5" fmla="*/ 787089 w 5571965"/>
              <a:gd name="connsiteY5" fmla="*/ 2656778 h 6113705"/>
              <a:gd name="connsiteX6" fmla="*/ 28 w 5571965"/>
              <a:gd name="connsiteY6" fmla="*/ 4276587 h 6113705"/>
              <a:gd name="connsiteX7" fmla="*/ 1098085 w 5571965"/>
              <a:gd name="connsiteY7" fmla="*/ 6003158 h 6113705"/>
              <a:gd name="connsiteX8" fmla="*/ 2012485 w 5571965"/>
              <a:gd name="connsiteY8" fmla="*/ 6053184 h 6113705"/>
              <a:gd name="connsiteX9" fmla="*/ 2212513 w 5571965"/>
              <a:gd name="connsiteY9" fmla="*/ 5772101 h 6113705"/>
              <a:gd name="connsiteX10" fmla="*/ 2612560 w 5571965"/>
              <a:gd name="connsiteY10" fmla="*/ 5263492 h 6113705"/>
              <a:gd name="connsiteX11" fmla="*/ 2936410 w 5571965"/>
              <a:gd name="connsiteY11" fmla="*/ 4662534 h 6113705"/>
              <a:gd name="connsiteX12" fmla="*/ 3212635 w 5571965"/>
              <a:gd name="connsiteY12" fmla="*/ 4176759 h 6113705"/>
              <a:gd name="connsiteX13" fmla="*/ 3203110 w 5571965"/>
              <a:gd name="connsiteY13" fmla="*/ 3729084 h 6113705"/>
              <a:gd name="connsiteX14" fmla="*/ 3469810 w 5571965"/>
              <a:gd name="connsiteY14" fmla="*/ 2843259 h 6113705"/>
              <a:gd name="connsiteX15" fmla="*/ 3909070 w 5571965"/>
              <a:gd name="connsiteY15" fmla="*/ 2334550 h 6113705"/>
              <a:gd name="connsiteX16" fmla="*/ 4124076 w 5571965"/>
              <a:gd name="connsiteY16" fmla="*/ 2242536 h 6113705"/>
              <a:gd name="connsiteX17" fmla="*/ 4703620 w 5571965"/>
              <a:gd name="connsiteY17" fmla="*/ 2152281 h 6113705"/>
              <a:gd name="connsiteX18" fmla="*/ 5526840 w 5571965"/>
              <a:gd name="connsiteY18" fmla="*/ 1271173 h 6113705"/>
              <a:gd name="connsiteX19" fmla="*/ 5346697 w 5571965"/>
              <a:gd name="connsiteY19" fmla="*/ 14891 h 6113705"/>
              <a:gd name="connsiteX20" fmla="*/ 3893789 w 5571965"/>
              <a:gd name="connsiteY20" fmla="*/ 607565 h 6113705"/>
              <a:gd name="connsiteX0" fmla="*/ 3893789 w 5571965"/>
              <a:gd name="connsiteY0" fmla="*/ 608298 h 6114438"/>
              <a:gd name="connsiteX1" fmla="*/ 2059576 w 5571965"/>
              <a:gd name="connsiteY1" fmla="*/ 1017216 h 6114438"/>
              <a:gd name="connsiteX2" fmla="*/ 1745508 w 5571965"/>
              <a:gd name="connsiteY2" fmla="*/ 1416977 h 6114438"/>
              <a:gd name="connsiteX3" fmla="*/ 1755313 w 5571965"/>
              <a:gd name="connsiteY3" fmla="*/ 1412852 h 6114438"/>
              <a:gd name="connsiteX4" fmla="*/ 1829938 w 5571965"/>
              <a:gd name="connsiteY4" fmla="*/ 1688542 h 6114438"/>
              <a:gd name="connsiteX5" fmla="*/ 787089 w 5571965"/>
              <a:gd name="connsiteY5" fmla="*/ 2657511 h 6114438"/>
              <a:gd name="connsiteX6" fmla="*/ 28 w 5571965"/>
              <a:gd name="connsiteY6" fmla="*/ 4277320 h 6114438"/>
              <a:gd name="connsiteX7" fmla="*/ 1098085 w 5571965"/>
              <a:gd name="connsiteY7" fmla="*/ 6003891 h 6114438"/>
              <a:gd name="connsiteX8" fmla="*/ 2012485 w 5571965"/>
              <a:gd name="connsiteY8" fmla="*/ 6053917 h 6114438"/>
              <a:gd name="connsiteX9" fmla="*/ 2212513 w 5571965"/>
              <a:gd name="connsiteY9" fmla="*/ 5772834 h 6114438"/>
              <a:gd name="connsiteX10" fmla="*/ 2612560 w 5571965"/>
              <a:gd name="connsiteY10" fmla="*/ 5264225 h 6114438"/>
              <a:gd name="connsiteX11" fmla="*/ 2936410 w 5571965"/>
              <a:gd name="connsiteY11" fmla="*/ 4663267 h 6114438"/>
              <a:gd name="connsiteX12" fmla="*/ 3212635 w 5571965"/>
              <a:gd name="connsiteY12" fmla="*/ 4177492 h 6114438"/>
              <a:gd name="connsiteX13" fmla="*/ 3203110 w 5571965"/>
              <a:gd name="connsiteY13" fmla="*/ 3729817 h 6114438"/>
              <a:gd name="connsiteX14" fmla="*/ 3469810 w 5571965"/>
              <a:gd name="connsiteY14" fmla="*/ 2843992 h 6114438"/>
              <a:gd name="connsiteX15" fmla="*/ 3909070 w 5571965"/>
              <a:gd name="connsiteY15" fmla="*/ 2335283 h 6114438"/>
              <a:gd name="connsiteX16" fmla="*/ 4124076 w 5571965"/>
              <a:gd name="connsiteY16" fmla="*/ 2243269 h 6114438"/>
              <a:gd name="connsiteX17" fmla="*/ 4703620 w 5571965"/>
              <a:gd name="connsiteY17" fmla="*/ 2153014 h 6114438"/>
              <a:gd name="connsiteX18" fmla="*/ 5526840 w 5571965"/>
              <a:gd name="connsiteY18" fmla="*/ 1271906 h 6114438"/>
              <a:gd name="connsiteX19" fmla="*/ 5346697 w 5571965"/>
              <a:gd name="connsiteY19" fmla="*/ 15624 h 6114438"/>
              <a:gd name="connsiteX20" fmla="*/ 3893789 w 5571965"/>
              <a:gd name="connsiteY20" fmla="*/ 608298 h 6114438"/>
              <a:gd name="connsiteX0" fmla="*/ 3893789 w 5571965"/>
              <a:gd name="connsiteY0" fmla="*/ 608298 h 6114438"/>
              <a:gd name="connsiteX1" fmla="*/ 2059576 w 5571965"/>
              <a:gd name="connsiteY1" fmla="*/ 1017216 h 6114438"/>
              <a:gd name="connsiteX2" fmla="*/ 1745508 w 5571965"/>
              <a:gd name="connsiteY2" fmla="*/ 1416977 h 6114438"/>
              <a:gd name="connsiteX3" fmla="*/ 1755313 w 5571965"/>
              <a:gd name="connsiteY3" fmla="*/ 1412852 h 6114438"/>
              <a:gd name="connsiteX4" fmla="*/ 1829938 w 5571965"/>
              <a:gd name="connsiteY4" fmla="*/ 1688542 h 6114438"/>
              <a:gd name="connsiteX5" fmla="*/ 787089 w 5571965"/>
              <a:gd name="connsiteY5" fmla="*/ 2657511 h 6114438"/>
              <a:gd name="connsiteX6" fmla="*/ 28 w 5571965"/>
              <a:gd name="connsiteY6" fmla="*/ 4277320 h 6114438"/>
              <a:gd name="connsiteX7" fmla="*/ 1098085 w 5571965"/>
              <a:gd name="connsiteY7" fmla="*/ 6003891 h 6114438"/>
              <a:gd name="connsiteX8" fmla="*/ 2012485 w 5571965"/>
              <a:gd name="connsiteY8" fmla="*/ 6053917 h 6114438"/>
              <a:gd name="connsiteX9" fmla="*/ 2212513 w 5571965"/>
              <a:gd name="connsiteY9" fmla="*/ 5772834 h 6114438"/>
              <a:gd name="connsiteX10" fmla="*/ 2612560 w 5571965"/>
              <a:gd name="connsiteY10" fmla="*/ 5264225 h 6114438"/>
              <a:gd name="connsiteX11" fmla="*/ 2936410 w 5571965"/>
              <a:gd name="connsiteY11" fmla="*/ 4663267 h 6114438"/>
              <a:gd name="connsiteX12" fmla="*/ 3212635 w 5571965"/>
              <a:gd name="connsiteY12" fmla="*/ 4177492 h 6114438"/>
              <a:gd name="connsiteX13" fmla="*/ 3203110 w 5571965"/>
              <a:gd name="connsiteY13" fmla="*/ 3729817 h 6114438"/>
              <a:gd name="connsiteX14" fmla="*/ 3469810 w 5571965"/>
              <a:gd name="connsiteY14" fmla="*/ 2843992 h 6114438"/>
              <a:gd name="connsiteX15" fmla="*/ 3909070 w 5571965"/>
              <a:gd name="connsiteY15" fmla="*/ 2335283 h 6114438"/>
              <a:gd name="connsiteX16" fmla="*/ 4124076 w 5571965"/>
              <a:gd name="connsiteY16" fmla="*/ 2243269 h 6114438"/>
              <a:gd name="connsiteX17" fmla="*/ 4703620 w 5571965"/>
              <a:gd name="connsiteY17" fmla="*/ 2153014 h 6114438"/>
              <a:gd name="connsiteX18" fmla="*/ 5526840 w 5571965"/>
              <a:gd name="connsiteY18" fmla="*/ 1271906 h 6114438"/>
              <a:gd name="connsiteX19" fmla="*/ 5346697 w 5571965"/>
              <a:gd name="connsiteY19" fmla="*/ 15624 h 6114438"/>
              <a:gd name="connsiteX20" fmla="*/ 3893789 w 5571965"/>
              <a:gd name="connsiteY20" fmla="*/ 608298 h 6114438"/>
              <a:gd name="connsiteX0" fmla="*/ 3893789 w 5736877"/>
              <a:gd name="connsiteY0" fmla="*/ 20724 h 5526864"/>
              <a:gd name="connsiteX1" fmla="*/ 2059576 w 5736877"/>
              <a:gd name="connsiteY1" fmla="*/ 429642 h 5526864"/>
              <a:gd name="connsiteX2" fmla="*/ 1745508 w 5736877"/>
              <a:gd name="connsiteY2" fmla="*/ 829403 h 5526864"/>
              <a:gd name="connsiteX3" fmla="*/ 1755313 w 5736877"/>
              <a:gd name="connsiteY3" fmla="*/ 825278 h 5526864"/>
              <a:gd name="connsiteX4" fmla="*/ 1829938 w 5736877"/>
              <a:gd name="connsiteY4" fmla="*/ 1100968 h 5526864"/>
              <a:gd name="connsiteX5" fmla="*/ 787089 w 5736877"/>
              <a:gd name="connsiteY5" fmla="*/ 2069937 h 5526864"/>
              <a:gd name="connsiteX6" fmla="*/ 28 w 5736877"/>
              <a:gd name="connsiteY6" fmla="*/ 3689746 h 5526864"/>
              <a:gd name="connsiteX7" fmla="*/ 1098085 w 5736877"/>
              <a:gd name="connsiteY7" fmla="*/ 5416317 h 5526864"/>
              <a:gd name="connsiteX8" fmla="*/ 2012485 w 5736877"/>
              <a:gd name="connsiteY8" fmla="*/ 5466343 h 5526864"/>
              <a:gd name="connsiteX9" fmla="*/ 2212513 w 5736877"/>
              <a:gd name="connsiteY9" fmla="*/ 5185260 h 5526864"/>
              <a:gd name="connsiteX10" fmla="*/ 2612560 w 5736877"/>
              <a:gd name="connsiteY10" fmla="*/ 4676651 h 5526864"/>
              <a:gd name="connsiteX11" fmla="*/ 2936410 w 5736877"/>
              <a:gd name="connsiteY11" fmla="*/ 4075693 h 5526864"/>
              <a:gd name="connsiteX12" fmla="*/ 3212635 w 5736877"/>
              <a:gd name="connsiteY12" fmla="*/ 3589918 h 5526864"/>
              <a:gd name="connsiteX13" fmla="*/ 3203110 w 5736877"/>
              <a:gd name="connsiteY13" fmla="*/ 3142243 h 5526864"/>
              <a:gd name="connsiteX14" fmla="*/ 3469810 w 5736877"/>
              <a:gd name="connsiteY14" fmla="*/ 2256418 h 5526864"/>
              <a:gd name="connsiteX15" fmla="*/ 3909070 w 5736877"/>
              <a:gd name="connsiteY15" fmla="*/ 1747709 h 5526864"/>
              <a:gd name="connsiteX16" fmla="*/ 4124076 w 5736877"/>
              <a:gd name="connsiteY16" fmla="*/ 1655695 h 5526864"/>
              <a:gd name="connsiteX17" fmla="*/ 4703620 w 5736877"/>
              <a:gd name="connsiteY17" fmla="*/ 1565440 h 5526864"/>
              <a:gd name="connsiteX18" fmla="*/ 5526840 w 5736877"/>
              <a:gd name="connsiteY18" fmla="*/ 684332 h 5526864"/>
              <a:gd name="connsiteX19" fmla="*/ 5624993 w 5736877"/>
              <a:gd name="connsiteY19" fmla="*/ 125647 h 5526864"/>
              <a:gd name="connsiteX20" fmla="*/ 3893789 w 5736877"/>
              <a:gd name="connsiteY20" fmla="*/ 20724 h 5526864"/>
              <a:gd name="connsiteX0" fmla="*/ 3893789 w 5733370"/>
              <a:gd name="connsiteY0" fmla="*/ 12238 h 5518378"/>
              <a:gd name="connsiteX1" fmla="*/ 2059576 w 5733370"/>
              <a:gd name="connsiteY1" fmla="*/ 421156 h 5518378"/>
              <a:gd name="connsiteX2" fmla="*/ 1745508 w 5733370"/>
              <a:gd name="connsiteY2" fmla="*/ 820917 h 5518378"/>
              <a:gd name="connsiteX3" fmla="*/ 1755313 w 5733370"/>
              <a:gd name="connsiteY3" fmla="*/ 816792 h 5518378"/>
              <a:gd name="connsiteX4" fmla="*/ 1829938 w 5733370"/>
              <a:gd name="connsiteY4" fmla="*/ 1092482 h 5518378"/>
              <a:gd name="connsiteX5" fmla="*/ 787089 w 5733370"/>
              <a:gd name="connsiteY5" fmla="*/ 2061451 h 5518378"/>
              <a:gd name="connsiteX6" fmla="*/ 28 w 5733370"/>
              <a:gd name="connsiteY6" fmla="*/ 3681260 h 5518378"/>
              <a:gd name="connsiteX7" fmla="*/ 1098085 w 5733370"/>
              <a:gd name="connsiteY7" fmla="*/ 5407831 h 5518378"/>
              <a:gd name="connsiteX8" fmla="*/ 2012485 w 5733370"/>
              <a:gd name="connsiteY8" fmla="*/ 5457857 h 5518378"/>
              <a:gd name="connsiteX9" fmla="*/ 2212513 w 5733370"/>
              <a:gd name="connsiteY9" fmla="*/ 5176774 h 5518378"/>
              <a:gd name="connsiteX10" fmla="*/ 2612560 w 5733370"/>
              <a:gd name="connsiteY10" fmla="*/ 4668165 h 5518378"/>
              <a:gd name="connsiteX11" fmla="*/ 2936410 w 5733370"/>
              <a:gd name="connsiteY11" fmla="*/ 4067207 h 5518378"/>
              <a:gd name="connsiteX12" fmla="*/ 3212635 w 5733370"/>
              <a:gd name="connsiteY12" fmla="*/ 3581432 h 5518378"/>
              <a:gd name="connsiteX13" fmla="*/ 3203110 w 5733370"/>
              <a:gd name="connsiteY13" fmla="*/ 3133757 h 5518378"/>
              <a:gd name="connsiteX14" fmla="*/ 3469810 w 5733370"/>
              <a:gd name="connsiteY14" fmla="*/ 2247932 h 5518378"/>
              <a:gd name="connsiteX15" fmla="*/ 3909070 w 5733370"/>
              <a:gd name="connsiteY15" fmla="*/ 1739223 h 5518378"/>
              <a:gd name="connsiteX16" fmla="*/ 4124076 w 5733370"/>
              <a:gd name="connsiteY16" fmla="*/ 1647209 h 5518378"/>
              <a:gd name="connsiteX17" fmla="*/ 4703620 w 5733370"/>
              <a:gd name="connsiteY17" fmla="*/ 1556954 h 5518378"/>
              <a:gd name="connsiteX18" fmla="*/ 5526840 w 5733370"/>
              <a:gd name="connsiteY18" fmla="*/ 675846 h 5518378"/>
              <a:gd name="connsiteX19" fmla="*/ 5624993 w 5733370"/>
              <a:gd name="connsiteY19" fmla="*/ 117161 h 5518378"/>
              <a:gd name="connsiteX20" fmla="*/ 3893789 w 5733370"/>
              <a:gd name="connsiteY20" fmla="*/ 12238 h 5518378"/>
              <a:gd name="connsiteX0" fmla="*/ 3893789 w 5733370"/>
              <a:gd name="connsiteY0" fmla="*/ 20617 h 5526757"/>
              <a:gd name="connsiteX1" fmla="*/ 2059576 w 5733370"/>
              <a:gd name="connsiteY1" fmla="*/ 429535 h 5526757"/>
              <a:gd name="connsiteX2" fmla="*/ 1745508 w 5733370"/>
              <a:gd name="connsiteY2" fmla="*/ 829296 h 5526757"/>
              <a:gd name="connsiteX3" fmla="*/ 1755313 w 5733370"/>
              <a:gd name="connsiteY3" fmla="*/ 825171 h 5526757"/>
              <a:gd name="connsiteX4" fmla="*/ 1829938 w 5733370"/>
              <a:gd name="connsiteY4" fmla="*/ 1100861 h 5526757"/>
              <a:gd name="connsiteX5" fmla="*/ 787089 w 5733370"/>
              <a:gd name="connsiteY5" fmla="*/ 2069830 h 5526757"/>
              <a:gd name="connsiteX6" fmla="*/ 28 w 5733370"/>
              <a:gd name="connsiteY6" fmla="*/ 3689639 h 5526757"/>
              <a:gd name="connsiteX7" fmla="*/ 1098085 w 5733370"/>
              <a:gd name="connsiteY7" fmla="*/ 5416210 h 5526757"/>
              <a:gd name="connsiteX8" fmla="*/ 2012485 w 5733370"/>
              <a:gd name="connsiteY8" fmla="*/ 5466236 h 5526757"/>
              <a:gd name="connsiteX9" fmla="*/ 2212513 w 5733370"/>
              <a:gd name="connsiteY9" fmla="*/ 5185153 h 5526757"/>
              <a:gd name="connsiteX10" fmla="*/ 2612560 w 5733370"/>
              <a:gd name="connsiteY10" fmla="*/ 4676544 h 5526757"/>
              <a:gd name="connsiteX11" fmla="*/ 2936410 w 5733370"/>
              <a:gd name="connsiteY11" fmla="*/ 4075586 h 5526757"/>
              <a:gd name="connsiteX12" fmla="*/ 3212635 w 5733370"/>
              <a:gd name="connsiteY12" fmla="*/ 3589811 h 5526757"/>
              <a:gd name="connsiteX13" fmla="*/ 3203110 w 5733370"/>
              <a:gd name="connsiteY13" fmla="*/ 3142136 h 5526757"/>
              <a:gd name="connsiteX14" fmla="*/ 3469810 w 5733370"/>
              <a:gd name="connsiteY14" fmla="*/ 2256311 h 5526757"/>
              <a:gd name="connsiteX15" fmla="*/ 3909070 w 5733370"/>
              <a:gd name="connsiteY15" fmla="*/ 1747602 h 5526757"/>
              <a:gd name="connsiteX16" fmla="*/ 4124076 w 5733370"/>
              <a:gd name="connsiteY16" fmla="*/ 1655588 h 5526757"/>
              <a:gd name="connsiteX17" fmla="*/ 4703620 w 5733370"/>
              <a:gd name="connsiteY17" fmla="*/ 1565333 h 5526757"/>
              <a:gd name="connsiteX18" fmla="*/ 5526840 w 5733370"/>
              <a:gd name="connsiteY18" fmla="*/ 684225 h 5526757"/>
              <a:gd name="connsiteX19" fmla="*/ 5624993 w 5733370"/>
              <a:gd name="connsiteY19" fmla="*/ 125540 h 5526757"/>
              <a:gd name="connsiteX20" fmla="*/ 3893789 w 5733370"/>
              <a:gd name="connsiteY20" fmla="*/ 20617 h 5526757"/>
              <a:gd name="connsiteX0" fmla="*/ 3893789 w 5716507"/>
              <a:gd name="connsiteY0" fmla="*/ 9008 h 5515148"/>
              <a:gd name="connsiteX1" fmla="*/ 2059576 w 5716507"/>
              <a:gd name="connsiteY1" fmla="*/ 417926 h 5515148"/>
              <a:gd name="connsiteX2" fmla="*/ 1745508 w 5716507"/>
              <a:gd name="connsiteY2" fmla="*/ 817687 h 5515148"/>
              <a:gd name="connsiteX3" fmla="*/ 1755313 w 5716507"/>
              <a:gd name="connsiteY3" fmla="*/ 813562 h 5515148"/>
              <a:gd name="connsiteX4" fmla="*/ 1829938 w 5716507"/>
              <a:gd name="connsiteY4" fmla="*/ 1089252 h 5515148"/>
              <a:gd name="connsiteX5" fmla="*/ 787089 w 5716507"/>
              <a:gd name="connsiteY5" fmla="*/ 2058221 h 5515148"/>
              <a:gd name="connsiteX6" fmla="*/ 28 w 5716507"/>
              <a:gd name="connsiteY6" fmla="*/ 3678030 h 5515148"/>
              <a:gd name="connsiteX7" fmla="*/ 1098085 w 5716507"/>
              <a:gd name="connsiteY7" fmla="*/ 5404601 h 5515148"/>
              <a:gd name="connsiteX8" fmla="*/ 2012485 w 5716507"/>
              <a:gd name="connsiteY8" fmla="*/ 5454627 h 5515148"/>
              <a:gd name="connsiteX9" fmla="*/ 2212513 w 5716507"/>
              <a:gd name="connsiteY9" fmla="*/ 5173544 h 5515148"/>
              <a:gd name="connsiteX10" fmla="*/ 2612560 w 5716507"/>
              <a:gd name="connsiteY10" fmla="*/ 4664935 h 5515148"/>
              <a:gd name="connsiteX11" fmla="*/ 2936410 w 5716507"/>
              <a:gd name="connsiteY11" fmla="*/ 4063977 h 5515148"/>
              <a:gd name="connsiteX12" fmla="*/ 3212635 w 5716507"/>
              <a:gd name="connsiteY12" fmla="*/ 3578202 h 5515148"/>
              <a:gd name="connsiteX13" fmla="*/ 3203110 w 5716507"/>
              <a:gd name="connsiteY13" fmla="*/ 3130527 h 5515148"/>
              <a:gd name="connsiteX14" fmla="*/ 3469810 w 5716507"/>
              <a:gd name="connsiteY14" fmla="*/ 2244702 h 5515148"/>
              <a:gd name="connsiteX15" fmla="*/ 3909070 w 5716507"/>
              <a:gd name="connsiteY15" fmla="*/ 1735993 h 5515148"/>
              <a:gd name="connsiteX16" fmla="*/ 4124076 w 5716507"/>
              <a:gd name="connsiteY16" fmla="*/ 1643979 h 5515148"/>
              <a:gd name="connsiteX17" fmla="*/ 4703620 w 5716507"/>
              <a:gd name="connsiteY17" fmla="*/ 1553724 h 5515148"/>
              <a:gd name="connsiteX18" fmla="*/ 5526840 w 5716507"/>
              <a:gd name="connsiteY18" fmla="*/ 672616 h 5515148"/>
              <a:gd name="connsiteX19" fmla="*/ 5624993 w 5716507"/>
              <a:gd name="connsiteY19" fmla="*/ 113931 h 5515148"/>
              <a:gd name="connsiteX20" fmla="*/ 4171175 w 5716507"/>
              <a:gd name="connsiteY20" fmla="*/ 133443 h 5515148"/>
              <a:gd name="connsiteX21" fmla="*/ 3893789 w 5716507"/>
              <a:gd name="connsiteY21" fmla="*/ 9008 h 5515148"/>
              <a:gd name="connsiteX0" fmla="*/ 3893789 w 5880692"/>
              <a:gd name="connsiteY0" fmla="*/ 9008 h 5515148"/>
              <a:gd name="connsiteX1" fmla="*/ 2059576 w 5880692"/>
              <a:gd name="connsiteY1" fmla="*/ 417926 h 5515148"/>
              <a:gd name="connsiteX2" fmla="*/ 1745508 w 5880692"/>
              <a:gd name="connsiteY2" fmla="*/ 817687 h 5515148"/>
              <a:gd name="connsiteX3" fmla="*/ 1755313 w 5880692"/>
              <a:gd name="connsiteY3" fmla="*/ 813562 h 5515148"/>
              <a:gd name="connsiteX4" fmla="*/ 1829938 w 5880692"/>
              <a:gd name="connsiteY4" fmla="*/ 1089252 h 5515148"/>
              <a:gd name="connsiteX5" fmla="*/ 787089 w 5880692"/>
              <a:gd name="connsiteY5" fmla="*/ 2058221 h 5515148"/>
              <a:gd name="connsiteX6" fmla="*/ 28 w 5880692"/>
              <a:gd name="connsiteY6" fmla="*/ 3678030 h 5515148"/>
              <a:gd name="connsiteX7" fmla="*/ 1098085 w 5880692"/>
              <a:gd name="connsiteY7" fmla="*/ 5404601 h 5515148"/>
              <a:gd name="connsiteX8" fmla="*/ 2012485 w 5880692"/>
              <a:gd name="connsiteY8" fmla="*/ 5454627 h 5515148"/>
              <a:gd name="connsiteX9" fmla="*/ 2212513 w 5880692"/>
              <a:gd name="connsiteY9" fmla="*/ 5173544 h 5515148"/>
              <a:gd name="connsiteX10" fmla="*/ 2612560 w 5880692"/>
              <a:gd name="connsiteY10" fmla="*/ 4664935 h 5515148"/>
              <a:gd name="connsiteX11" fmla="*/ 2936410 w 5880692"/>
              <a:gd name="connsiteY11" fmla="*/ 4063977 h 5515148"/>
              <a:gd name="connsiteX12" fmla="*/ 3212635 w 5880692"/>
              <a:gd name="connsiteY12" fmla="*/ 3578202 h 5515148"/>
              <a:gd name="connsiteX13" fmla="*/ 3203110 w 5880692"/>
              <a:gd name="connsiteY13" fmla="*/ 3130527 h 5515148"/>
              <a:gd name="connsiteX14" fmla="*/ 3469810 w 5880692"/>
              <a:gd name="connsiteY14" fmla="*/ 2244702 h 5515148"/>
              <a:gd name="connsiteX15" fmla="*/ 3909070 w 5880692"/>
              <a:gd name="connsiteY15" fmla="*/ 1735993 h 5515148"/>
              <a:gd name="connsiteX16" fmla="*/ 4124076 w 5880692"/>
              <a:gd name="connsiteY16" fmla="*/ 1643979 h 5515148"/>
              <a:gd name="connsiteX17" fmla="*/ 4703620 w 5880692"/>
              <a:gd name="connsiteY17" fmla="*/ 1553724 h 5515148"/>
              <a:gd name="connsiteX18" fmla="*/ 5844893 w 5880692"/>
              <a:gd name="connsiteY18" fmla="*/ 581625 h 5515148"/>
              <a:gd name="connsiteX19" fmla="*/ 5624993 w 5880692"/>
              <a:gd name="connsiteY19" fmla="*/ 113931 h 5515148"/>
              <a:gd name="connsiteX20" fmla="*/ 4171175 w 5880692"/>
              <a:gd name="connsiteY20" fmla="*/ 133443 h 5515148"/>
              <a:gd name="connsiteX21" fmla="*/ 3893789 w 5880692"/>
              <a:gd name="connsiteY21" fmla="*/ 9008 h 5515148"/>
              <a:gd name="connsiteX0" fmla="*/ 3893789 w 5844893"/>
              <a:gd name="connsiteY0" fmla="*/ 9008 h 5515148"/>
              <a:gd name="connsiteX1" fmla="*/ 2059576 w 5844893"/>
              <a:gd name="connsiteY1" fmla="*/ 417926 h 5515148"/>
              <a:gd name="connsiteX2" fmla="*/ 1745508 w 5844893"/>
              <a:gd name="connsiteY2" fmla="*/ 817687 h 5515148"/>
              <a:gd name="connsiteX3" fmla="*/ 1755313 w 5844893"/>
              <a:gd name="connsiteY3" fmla="*/ 813562 h 5515148"/>
              <a:gd name="connsiteX4" fmla="*/ 1829938 w 5844893"/>
              <a:gd name="connsiteY4" fmla="*/ 1089252 h 5515148"/>
              <a:gd name="connsiteX5" fmla="*/ 787089 w 5844893"/>
              <a:gd name="connsiteY5" fmla="*/ 2058221 h 5515148"/>
              <a:gd name="connsiteX6" fmla="*/ 28 w 5844893"/>
              <a:gd name="connsiteY6" fmla="*/ 3678030 h 5515148"/>
              <a:gd name="connsiteX7" fmla="*/ 1098085 w 5844893"/>
              <a:gd name="connsiteY7" fmla="*/ 5404601 h 5515148"/>
              <a:gd name="connsiteX8" fmla="*/ 2012485 w 5844893"/>
              <a:gd name="connsiteY8" fmla="*/ 5454627 h 5515148"/>
              <a:gd name="connsiteX9" fmla="*/ 2212513 w 5844893"/>
              <a:gd name="connsiteY9" fmla="*/ 5173544 h 5515148"/>
              <a:gd name="connsiteX10" fmla="*/ 2612560 w 5844893"/>
              <a:gd name="connsiteY10" fmla="*/ 4664935 h 5515148"/>
              <a:gd name="connsiteX11" fmla="*/ 2936410 w 5844893"/>
              <a:gd name="connsiteY11" fmla="*/ 4063977 h 5515148"/>
              <a:gd name="connsiteX12" fmla="*/ 3212635 w 5844893"/>
              <a:gd name="connsiteY12" fmla="*/ 3578202 h 5515148"/>
              <a:gd name="connsiteX13" fmla="*/ 3203110 w 5844893"/>
              <a:gd name="connsiteY13" fmla="*/ 3130527 h 5515148"/>
              <a:gd name="connsiteX14" fmla="*/ 3469810 w 5844893"/>
              <a:gd name="connsiteY14" fmla="*/ 2244702 h 5515148"/>
              <a:gd name="connsiteX15" fmla="*/ 3909070 w 5844893"/>
              <a:gd name="connsiteY15" fmla="*/ 1735993 h 5515148"/>
              <a:gd name="connsiteX16" fmla="*/ 4124076 w 5844893"/>
              <a:gd name="connsiteY16" fmla="*/ 1643979 h 5515148"/>
              <a:gd name="connsiteX17" fmla="*/ 4703620 w 5844893"/>
              <a:gd name="connsiteY17" fmla="*/ 1553724 h 5515148"/>
              <a:gd name="connsiteX18" fmla="*/ 5844893 w 5844893"/>
              <a:gd name="connsiteY18" fmla="*/ 581625 h 5515148"/>
              <a:gd name="connsiteX19" fmla="*/ 5624993 w 5844893"/>
              <a:gd name="connsiteY19" fmla="*/ 113931 h 5515148"/>
              <a:gd name="connsiteX20" fmla="*/ 4171175 w 5844893"/>
              <a:gd name="connsiteY20" fmla="*/ 133443 h 5515148"/>
              <a:gd name="connsiteX21" fmla="*/ 3893789 w 5844893"/>
              <a:gd name="connsiteY21" fmla="*/ 9008 h 5515148"/>
              <a:gd name="connsiteX0" fmla="*/ 3893789 w 5844893"/>
              <a:gd name="connsiteY0" fmla="*/ 9008 h 5515148"/>
              <a:gd name="connsiteX1" fmla="*/ 2059576 w 5844893"/>
              <a:gd name="connsiteY1" fmla="*/ 417926 h 5515148"/>
              <a:gd name="connsiteX2" fmla="*/ 1745508 w 5844893"/>
              <a:gd name="connsiteY2" fmla="*/ 817687 h 5515148"/>
              <a:gd name="connsiteX3" fmla="*/ 1755313 w 5844893"/>
              <a:gd name="connsiteY3" fmla="*/ 813562 h 5515148"/>
              <a:gd name="connsiteX4" fmla="*/ 1829938 w 5844893"/>
              <a:gd name="connsiteY4" fmla="*/ 1089252 h 5515148"/>
              <a:gd name="connsiteX5" fmla="*/ 787089 w 5844893"/>
              <a:gd name="connsiteY5" fmla="*/ 2058221 h 5515148"/>
              <a:gd name="connsiteX6" fmla="*/ 28 w 5844893"/>
              <a:gd name="connsiteY6" fmla="*/ 3678030 h 5515148"/>
              <a:gd name="connsiteX7" fmla="*/ 1098085 w 5844893"/>
              <a:gd name="connsiteY7" fmla="*/ 5404601 h 5515148"/>
              <a:gd name="connsiteX8" fmla="*/ 2012485 w 5844893"/>
              <a:gd name="connsiteY8" fmla="*/ 5454627 h 5515148"/>
              <a:gd name="connsiteX9" fmla="*/ 2212513 w 5844893"/>
              <a:gd name="connsiteY9" fmla="*/ 5173544 h 5515148"/>
              <a:gd name="connsiteX10" fmla="*/ 2612560 w 5844893"/>
              <a:gd name="connsiteY10" fmla="*/ 4664935 h 5515148"/>
              <a:gd name="connsiteX11" fmla="*/ 2936410 w 5844893"/>
              <a:gd name="connsiteY11" fmla="*/ 4063977 h 5515148"/>
              <a:gd name="connsiteX12" fmla="*/ 3212635 w 5844893"/>
              <a:gd name="connsiteY12" fmla="*/ 3578202 h 5515148"/>
              <a:gd name="connsiteX13" fmla="*/ 3203110 w 5844893"/>
              <a:gd name="connsiteY13" fmla="*/ 3130527 h 5515148"/>
              <a:gd name="connsiteX14" fmla="*/ 3469810 w 5844893"/>
              <a:gd name="connsiteY14" fmla="*/ 2244702 h 5515148"/>
              <a:gd name="connsiteX15" fmla="*/ 3909070 w 5844893"/>
              <a:gd name="connsiteY15" fmla="*/ 1735993 h 5515148"/>
              <a:gd name="connsiteX16" fmla="*/ 4124076 w 5844893"/>
              <a:gd name="connsiteY16" fmla="*/ 1643979 h 5515148"/>
              <a:gd name="connsiteX17" fmla="*/ 4703620 w 5844893"/>
              <a:gd name="connsiteY17" fmla="*/ 1553724 h 5515148"/>
              <a:gd name="connsiteX18" fmla="*/ 5844893 w 5844893"/>
              <a:gd name="connsiteY18" fmla="*/ 581625 h 5515148"/>
              <a:gd name="connsiteX19" fmla="*/ 5624993 w 5844893"/>
              <a:gd name="connsiteY19" fmla="*/ 113931 h 5515148"/>
              <a:gd name="connsiteX20" fmla="*/ 4171175 w 5844893"/>
              <a:gd name="connsiteY20" fmla="*/ 133443 h 5515148"/>
              <a:gd name="connsiteX21" fmla="*/ 3893789 w 5844893"/>
              <a:gd name="connsiteY21" fmla="*/ 9008 h 5515148"/>
              <a:gd name="connsiteX0" fmla="*/ 3893789 w 5844893"/>
              <a:gd name="connsiteY0" fmla="*/ 13506 h 5519646"/>
              <a:gd name="connsiteX1" fmla="*/ 2059576 w 5844893"/>
              <a:gd name="connsiteY1" fmla="*/ 422424 h 5519646"/>
              <a:gd name="connsiteX2" fmla="*/ 1745508 w 5844893"/>
              <a:gd name="connsiteY2" fmla="*/ 822185 h 5519646"/>
              <a:gd name="connsiteX3" fmla="*/ 1755313 w 5844893"/>
              <a:gd name="connsiteY3" fmla="*/ 818060 h 5519646"/>
              <a:gd name="connsiteX4" fmla="*/ 1829938 w 5844893"/>
              <a:gd name="connsiteY4" fmla="*/ 1093750 h 5519646"/>
              <a:gd name="connsiteX5" fmla="*/ 787089 w 5844893"/>
              <a:gd name="connsiteY5" fmla="*/ 2062719 h 5519646"/>
              <a:gd name="connsiteX6" fmla="*/ 28 w 5844893"/>
              <a:gd name="connsiteY6" fmla="*/ 3682528 h 5519646"/>
              <a:gd name="connsiteX7" fmla="*/ 1098085 w 5844893"/>
              <a:gd name="connsiteY7" fmla="*/ 5409099 h 5519646"/>
              <a:gd name="connsiteX8" fmla="*/ 2012485 w 5844893"/>
              <a:gd name="connsiteY8" fmla="*/ 5459125 h 5519646"/>
              <a:gd name="connsiteX9" fmla="*/ 2212513 w 5844893"/>
              <a:gd name="connsiteY9" fmla="*/ 5178042 h 5519646"/>
              <a:gd name="connsiteX10" fmla="*/ 2612560 w 5844893"/>
              <a:gd name="connsiteY10" fmla="*/ 4669433 h 5519646"/>
              <a:gd name="connsiteX11" fmla="*/ 2936410 w 5844893"/>
              <a:gd name="connsiteY11" fmla="*/ 4068475 h 5519646"/>
              <a:gd name="connsiteX12" fmla="*/ 3212635 w 5844893"/>
              <a:gd name="connsiteY12" fmla="*/ 3582700 h 5519646"/>
              <a:gd name="connsiteX13" fmla="*/ 3203110 w 5844893"/>
              <a:gd name="connsiteY13" fmla="*/ 3135025 h 5519646"/>
              <a:gd name="connsiteX14" fmla="*/ 3469810 w 5844893"/>
              <a:gd name="connsiteY14" fmla="*/ 2249200 h 5519646"/>
              <a:gd name="connsiteX15" fmla="*/ 3909070 w 5844893"/>
              <a:gd name="connsiteY15" fmla="*/ 1740491 h 5519646"/>
              <a:gd name="connsiteX16" fmla="*/ 4124076 w 5844893"/>
              <a:gd name="connsiteY16" fmla="*/ 1648477 h 5519646"/>
              <a:gd name="connsiteX17" fmla="*/ 4703620 w 5844893"/>
              <a:gd name="connsiteY17" fmla="*/ 1558222 h 5519646"/>
              <a:gd name="connsiteX18" fmla="*/ 5844893 w 5844893"/>
              <a:gd name="connsiteY18" fmla="*/ 586123 h 5519646"/>
              <a:gd name="connsiteX19" fmla="*/ 5624993 w 5844893"/>
              <a:gd name="connsiteY19" fmla="*/ 118429 h 5519646"/>
              <a:gd name="connsiteX20" fmla="*/ 4218883 w 5844893"/>
              <a:gd name="connsiteY20" fmla="*/ 100028 h 5519646"/>
              <a:gd name="connsiteX21" fmla="*/ 3893789 w 5844893"/>
              <a:gd name="connsiteY21" fmla="*/ 13506 h 5519646"/>
              <a:gd name="connsiteX0" fmla="*/ 3893789 w 5844893"/>
              <a:gd name="connsiteY0" fmla="*/ 13506 h 5519646"/>
              <a:gd name="connsiteX1" fmla="*/ 2059576 w 5844893"/>
              <a:gd name="connsiteY1" fmla="*/ 422424 h 5519646"/>
              <a:gd name="connsiteX2" fmla="*/ 1745508 w 5844893"/>
              <a:gd name="connsiteY2" fmla="*/ 822185 h 5519646"/>
              <a:gd name="connsiteX3" fmla="*/ 1755313 w 5844893"/>
              <a:gd name="connsiteY3" fmla="*/ 818060 h 5519646"/>
              <a:gd name="connsiteX4" fmla="*/ 1829938 w 5844893"/>
              <a:gd name="connsiteY4" fmla="*/ 1093750 h 5519646"/>
              <a:gd name="connsiteX5" fmla="*/ 787089 w 5844893"/>
              <a:gd name="connsiteY5" fmla="*/ 2062719 h 5519646"/>
              <a:gd name="connsiteX6" fmla="*/ 28 w 5844893"/>
              <a:gd name="connsiteY6" fmla="*/ 3682528 h 5519646"/>
              <a:gd name="connsiteX7" fmla="*/ 1098085 w 5844893"/>
              <a:gd name="connsiteY7" fmla="*/ 5409099 h 5519646"/>
              <a:gd name="connsiteX8" fmla="*/ 2012485 w 5844893"/>
              <a:gd name="connsiteY8" fmla="*/ 5459125 h 5519646"/>
              <a:gd name="connsiteX9" fmla="*/ 2212513 w 5844893"/>
              <a:gd name="connsiteY9" fmla="*/ 5178042 h 5519646"/>
              <a:gd name="connsiteX10" fmla="*/ 2612560 w 5844893"/>
              <a:gd name="connsiteY10" fmla="*/ 4669433 h 5519646"/>
              <a:gd name="connsiteX11" fmla="*/ 2936410 w 5844893"/>
              <a:gd name="connsiteY11" fmla="*/ 4068475 h 5519646"/>
              <a:gd name="connsiteX12" fmla="*/ 3212635 w 5844893"/>
              <a:gd name="connsiteY12" fmla="*/ 3582700 h 5519646"/>
              <a:gd name="connsiteX13" fmla="*/ 3203110 w 5844893"/>
              <a:gd name="connsiteY13" fmla="*/ 3135025 h 5519646"/>
              <a:gd name="connsiteX14" fmla="*/ 3469810 w 5844893"/>
              <a:gd name="connsiteY14" fmla="*/ 2249200 h 5519646"/>
              <a:gd name="connsiteX15" fmla="*/ 3909070 w 5844893"/>
              <a:gd name="connsiteY15" fmla="*/ 1740491 h 5519646"/>
              <a:gd name="connsiteX16" fmla="*/ 4124076 w 5844893"/>
              <a:gd name="connsiteY16" fmla="*/ 1648477 h 5519646"/>
              <a:gd name="connsiteX17" fmla="*/ 4703620 w 5844893"/>
              <a:gd name="connsiteY17" fmla="*/ 1558222 h 5519646"/>
              <a:gd name="connsiteX18" fmla="*/ 5844893 w 5844893"/>
              <a:gd name="connsiteY18" fmla="*/ 586123 h 5519646"/>
              <a:gd name="connsiteX19" fmla="*/ 5624993 w 5844893"/>
              <a:gd name="connsiteY19" fmla="*/ 118429 h 5519646"/>
              <a:gd name="connsiteX20" fmla="*/ 4218883 w 5844893"/>
              <a:gd name="connsiteY20" fmla="*/ 100028 h 5519646"/>
              <a:gd name="connsiteX21" fmla="*/ 3893789 w 5844893"/>
              <a:gd name="connsiteY21" fmla="*/ 13506 h 5519646"/>
              <a:gd name="connsiteX0" fmla="*/ 3893789 w 5844893"/>
              <a:gd name="connsiteY0" fmla="*/ 13506 h 5519646"/>
              <a:gd name="connsiteX1" fmla="*/ 2059576 w 5844893"/>
              <a:gd name="connsiteY1" fmla="*/ 422424 h 5519646"/>
              <a:gd name="connsiteX2" fmla="*/ 1745508 w 5844893"/>
              <a:gd name="connsiteY2" fmla="*/ 822185 h 5519646"/>
              <a:gd name="connsiteX3" fmla="*/ 1755313 w 5844893"/>
              <a:gd name="connsiteY3" fmla="*/ 818060 h 5519646"/>
              <a:gd name="connsiteX4" fmla="*/ 1829938 w 5844893"/>
              <a:gd name="connsiteY4" fmla="*/ 1093750 h 5519646"/>
              <a:gd name="connsiteX5" fmla="*/ 787089 w 5844893"/>
              <a:gd name="connsiteY5" fmla="*/ 2062719 h 5519646"/>
              <a:gd name="connsiteX6" fmla="*/ 28 w 5844893"/>
              <a:gd name="connsiteY6" fmla="*/ 3682528 h 5519646"/>
              <a:gd name="connsiteX7" fmla="*/ 1098085 w 5844893"/>
              <a:gd name="connsiteY7" fmla="*/ 5409099 h 5519646"/>
              <a:gd name="connsiteX8" fmla="*/ 2012485 w 5844893"/>
              <a:gd name="connsiteY8" fmla="*/ 5459125 h 5519646"/>
              <a:gd name="connsiteX9" fmla="*/ 2212513 w 5844893"/>
              <a:gd name="connsiteY9" fmla="*/ 5178042 h 5519646"/>
              <a:gd name="connsiteX10" fmla="*/ 2612560 w 5844893"/>
              <a:gd name="connsiteY10" fmla="*/ 4669433 h 5519646"/>
              <a:gd name="connsiteX11" fmla="*/ 2936410 w 5844893"/>
              <a:gd name="connsiteY11" fmla="*/ 4068475 h 5519646"/>
              <a:gd name="connsiteX12" fmla="*/ 3212635 w 5844893"/>
              <a:gd name="connsiteY12" fmla="*/ 3582700 h 5519646"/>
              <a:gd name="connsiteX13" fmla="*/ 3203110 w 5844893"/>
              <a:gd name="connsiteY13" fmla="*/ 3135025 h 5519646"/>
              <a:gd name="connsiteX14" fmla="*/ 3469810 w 5844893"/>
              <a:gd name="connsiteY14" fmla="*/ 2249200 h 5519646"/>
              <a:gd name="connsiteX15" fmla="*/ 3909070 w 5844893"/>
              <a:gd name="connsiteY15" fmla="*/ 1740491 h 5519646"/>
              <a:gd name="connsiteX16" fmla="*/ 4124076 w 5844893"/>
              <a:gd name="connsiteY16" fmla="*/ 1648477 h 5519646"/>
              <a:gd name="connsiteX17" fmla="*/ 4775181 w 5844893"/>
              <a:gd name="connsiteY17" fmla="*/ 1664378 h 5519646"/>
              <a:gd name="connsiteX18" fmla="*/ 5844893 w 5844893"/>
              <a:gd name="connsiteY18" fmla="*/ 586123 h 5519646"/>
              <a:gd name="connsiteX19" fmla="*/ 5624993 w 5844893"/>
              <a:gd name="connsiteY19" fmla="*/ 118429 h 5519646"/>
              <a:gd name="connsiteX20" fmla="*/ 4218883 w 5844893"/>
              <a:gd name="connsiteY20" fmla="*/ 100028 h 5519646"/>
              <a:gd name="connsiteX21" fmla="*/ 3893789 w 5844893"/>
              <a:gd name="connsiteY21" fmla="*/ 13506 h 5519646"/>
              <a:gd name="connsiteX0" fmla="*/ 3893789 w 5844893"/>
              <a:gd name="connsiteY0" fmla="*/ 13506 h 5519646"/>
              <a:gd name="connsiteX1" fmla="*/ 2059576 w 5844893"/>
              <a:gd name="connsiteY1" fmla="*/ 422424 h 5519646"/>
              <a:gd name="connsiteX2" fmla="*/ 1745508 w 5844893"/>
              <a:gd name="connsiteY2" fmla="*/ 822185 h 5519646"/>
              <a:gd name="connsiteX3" fmla="*/ 1755313 w 5844893"/>
              <a:gd name="connsiteY3" fmla="*/ 818060 h 5519646"/>
              <a:gd name="connsiteX4" fmla="*/ 1829938 w 5844893"/>
              <a:gd name="connsiteY4" fmla="*/ 1093750 h 5519646"/>
              <a:gd name="connsiteX5" fmla="*/ 787089 w 5844893"/>
              <a:gd name="connsiteY5" fmla="*/ 2062719 h 5519646"/>
              <a:gd name="connsiteX6" fmla="*/ 28 w 5844893"/>
              <a:gd name="connsiteY6" fmla="*/ 3682528 h 5519646"/>
              <a:gd name="connsiteX7" fmla="*/ 1098085 w 5844893"/>
              <a:gd name="connsiteY7" fmla="*/ 5409099 h 5519646"/>
              <a:gd name="connsiteX8" fmla="*/ 2012485 w 5844893"/>
              <a:gd name="connsiteY8" fmla="*/ 5459125 h 5519646"/>
              <a:gd name="connsiteX9" fmla="*/ 2212513 w 5844893"/>
              <a:gd name="connsiteY9" fmla="*/ 5178042 h 5519646"/>
              <a:gd name="connsiteX10" fmla="*/ 2612560 w 5844893"/>
              <a:gd name="connsiteY10" fmla="*/ 4669433 h 5519646"/>
              <a:gd name="connsiteX11" fmla="*/ 2936410 w 5844893"/>
              <a:gd name="connsiteY11" fmla="*/ 4068475 h 5519646"/>
              <a:gd name="connsiteX12" fmla="*/ 3212635 w 5844893"/>
              <a:gd name="connsiteY12" fmla="*/ 3582700 h 5519646"/>
              <a:gd name="connsiteX13" fmla="*/ 3203110 w 5844893"/>
              <a:gd name="connsiteY13" fmla="*/ 3135025 h 5519646"/>
              <a:gd name="connsiteX14" fmla="*/ 3469810 w 5844893"/>
              <a:gd name="connsiteY14" fmla="*/ 2249200 h 5519646"/>
              <a:gd name="connsiteX15" fmla="*/ 3909070 w 5844893"/>
              <a:gd name="connsiteY15" fmla="*/ 1740491 h 5519646"/>
              <a:gd name="connsiteX16" fmla="*/ 4124076 w 5844893"/>
              <a:gd name="connsiteY16" fmla="*/ 1648477 h 5519646"/>
              <a:gd name="connsiteX17" fmla="*/ 4775181 w 5844893"/>
              <a:gd name="connsiteY17" fmla="*/ 1664378 h 5519646"/>
              <a:gd name="connsiteX18" fmla="*/ 5844893 w 5844893"/>
              <a:gd name="connsiteY18" fmla="*/ 586123 h 5519646"/>
              <a:gd name="connsiteX19" fmla="*/ 5624993 w 5844893"/>
              <a:gd name="connsiteY19" fmla="*/ 118429 h 5519646"/>
              <a:gd name="connsiteX20" fmla="*/ 4218883 w 5844893"/>
              <a:gd name="connsiteY20" fmla="*/ 100028 h 5519646"/>
              <a:gd name="connsiteX21" fmla="*/ 3893789 w 5844893"/>
              <a:gd name="connsiteY21" fmla="*/ 13506 h 5519646"/>
              <a:gd name="connsiteX0" fmla="*/ 3893789 w 5884650"/>
              <a:gd name="connsiteY0" fmla="*/ 13506 h 5519646"/>
              <a:gd name="connsiteX1" fmla="*/ 2059576 w 5884650"/>
              <a:gd name="connsiteY1" fmla="*/ 422424 h 5519646"/>
              <a:gd name="connsiteX2" fmla="*/ 1745508 w 5884650"/>
              <a:gd name="connsiteY2" fmla="*/ 822185 h 5519646"/>
              <a:gd name="connsiteX3" fmla="*/ 1755313 w 5884650"/>
              <a:gd name="connsiteY3" fmla="*/ 818060 h 5519646"/>
              <a:gd name="connsiteX4" fmla="*/ 1829938 w 5884650"/>
              <a:gd name="connsiteY4" fmla="*/ 1093750 h 5519646"/>
              <a:gd name="connsiteX5" fmla="*/ 787089 w 5884650"/>
              <a:gd name="connsiteY5" fmla="*/ 2062719 h 5519646"/>
              <a:gd name="connsiteX6" fmla="*/ 28 w 5884650"/>
              <a:gd name="connsiteY6" fmla="*/ 3682528 h 5519646"/>
              <a:gd name="connsiteX7" fmla="*/ 1098085 w 5884650"/>
              <a:gd name="connsiteY7" fmla="*/ 5409099 h 5519646"/>
              <a:gd name="connsiteX8" fmla="*/ 2012485 w 5884650"/>
              <a:gd name="connsiteY8" fmla="*/ 5459125 h 5519646"/>
              <a:gd name="connsiteX9" fmla="*/ 2212513 w 5884650"/>
              <a:gd name="connsiteY9" fmla="*/ 5178042 h 5519646"/>
              <a:gd name="connsiteX10" fmla="*/ 2612560 w 5884650"/>
              <a:gd name="connsiteY10" fmla="*/ 4669433 h 5519646"/>
              <a:gd name="connsiteX11" fmla="*/ 2936410 w 5884650"/>
              <a:gd name="connsiteY11" fmla="*/ 4068475 h 5519646"/>
              <a:gd name="connsiteX12" fmla="*/ 3212635 w 5884650"/>
              <a:gd name="connsiteY12" fmla="*/ 3582700 h 5519646"/>
              <a:gd name="connsiteX13" fmla="*/ 3203110 w 5884650"/>
              <a:gd name="connsiteY13" fmla="*/ 3135025 h 5519646"/>
              <a:gd name="connsiteX14" fmla="*/ 3469810 w 5884650"/>
              <a:gd name="connsiteY14" fmla="*/ 2249200 h 5519646"/>
              <a:gd name="connsiteX15" fmla="*/ 3909070 w 5884650"/>
              <a:gd name="connsiteY15" fmla="*/ 1740491 h 5519646"/>
              <a:gd name="connsiteX16" fmla="*/ 4124076 w 5884650"/>
              <a:gd name="connsiteY16" fmla="*/ 1648477 h 5519646"/>
              <a:gd name="connsiteX17" fmla="*/ 4775181 w 5884650"/>
              <a:gd name="connsiteY17" fmla="*/ 1664378 h 5519646"/>
              <a:gd name="connsiteX18" fmla="*/ 5884650 w 5884650"/>
              <a:gd name="connsiteY18" fmla="*/ 593705 h 5519646"/>
              <a:gd name="connsiteX19" fmla="*/ 5624993 w 5884650"/>
              <a:gd name="connsiteY19" fmla="*/ 118429 h 5519646"/>
              <a:gd name="connsiteX20" fmla="*/ 4218883 w 5884650"/>
              <a:gd name="connsiteY20" fmla="*/ 100028 h 5519646"/>
              <a:gd name="connsiteX21" fmla="*/ 3893789 w 5884650"/>
              <a:gd name="connsiteY21" fmla="*/ 13506 h 5519646"/>
              <a:gd name="connsiteX0" fmla="*/ 3893789 w 5885657"/>
              <a:gd name="connsiteY0" fmla="*/ 13506 h 5519646"/>
              <a:gd name="connsiteX1" fmla="*/ 2059576 w 5885657"/>
              <a:gd name="connsiteY1" fmla="*/ 422424 h 5519646"/>
              <a:gd name="connsiteX2" fmla="*/ 1745508 w 5885657"/>
              <a:gd name="connsiteY2" fmla="*/ 822185 h 5519646"/>
              <a:gd name="connsiteX3" fmla="*/ 1755313 w 5885657"/>
              <a:gd name="connsiteY3" fmla="*/ 818060 h 5519646"/>
              <a:gd name="connsiteX4" fmla="*/ 1829938 w 5885657"/>
              <a:gd name="connsiteY4" fmla="*/ 1093750 h 5519646"/>
              <a:gd name="connsiteX5" fmla="*/ 787089 w 5885657"/>
              <a:gd name="connsiteY5" fmla="*/ 2062719 h 5519646"/>
              <a:gd name="connsiteX6" fmla="*/ 28 w 5885657"/>
              <a:gd name="connsiteY6" fmla="*/ 3682528 h 5519646"/>
              <a:gd name="connsiteX7" fmla="*/ 1098085 w 5885657"/>
              <a:gd name="connsiteY7" fmla="*/ 5409099 h 5519646"/>
              <a:gd name="connsiteX8" fmla="*/ 2012485 w 5885657"/>
              <a:gd name="connsiteY8" fmla="*/ 5459125 h 5519646"/>
              <a:gd name="connsiteX9" fmla="*/ 2212513 w 5885657"/>
              <a:gd name="connsiteY9" fmla="*/ 5178042 h 5519646"/>
              <a:gd name="connsiteX10" fmla="*/ 2612560 w 5885657"/>
              <a:gd name="connsiteY10" fmla="*/ 4669433 h 5519646"/>
              <a:gd name="connsiteX11" fmla="*/ 2936410 w 5885657"/>
              <a:gd name="connsiteY11" fmla="*/ 4068475 h 5519646"/>
              <a:gd name="connsiteX12" fmla="*/ 3212635 w 5885657"/>
              <a:gd name="connsiteY12" fmla="*/ 3582700 h 5519646"/>
              <a:gd name="connsiteX13" fmla="*/ 3203110 w 5885657"/>
              <a:gd name="connsiteY13" fmla="*/ 3135025 h 5519646"/>
              <a:gd name="connsiteX14" fmla="*/ 3469810 w 5885657"/>
              <a:gd name="connsiteY14" fmla="*/ 2249200 h 5519646"/>
              <a:gd name="connsiteX15" fmla="*/ 3909070 w 5885657"/>
              <a:gd name="connsiteY15" fmla="*/ 1740491 h 5519646"/>
              <a:gd name="connsiteX16" fmla="*/ 4124076 w 5885657"/>
              <a:gd name="connsiteY16" fmla="*/ 1648477 h 5519646"/>
              <a:gd name="connsiteX17" fmla="*/ 4775181 w 5885657"/>
              <a:gd name="connsiteY17" fmla="*/ 1664378 h 5519646"/>
              <a:gd name="connsiteX18" fmla="*/ 5884650 w 5885657"/>
              <a:gd name="connsiteY18" fmla="*/ 593705 h 5519646"/>
              <a:gd name="connsiteX19" fmla="*/ 5624993 w 5885657"/>
              <a:gd name="connsiteY19" fmla="*/ 118429 h 5519646"/>
              <a:gd name="connsiteX20" fmla="*/ 4218883 w 5885657"/>
              <a:gd name="connsiteY20" fmla="*/ 100028 h 5519646"/>
              <a:gd name="connsiteX21" fmla="*/ 3893789 w 5885657"/>
              <a:gd name="connsiteY21" fmla="*/ 13506 h 5519646"/>
              <a:gd name="connsiteX0" fmla="*/ 3893789 w 5884650"/>
              <a:gd name="connsiteY0" fmla="*/ 13506 h 5519646"/>
              <a:gd name="connsiteX1" fmla="*/ 2059576 w 5884650"/>
              <a:gd name="connsiteY1" fmla="*/ 422424 h 5519646"/>
              <a:gd name="connsiteX2" fmla="*/ 1745508 w 5884650"/>
              <a:gd name="connsiteY2" fmla="*/ 822185 h 5519646"/>
              <a:gd name="connsiteX3" fmla="*/ 1755313 w 5884650"/>
              <a:gd name="connsiteY3" fmla="*/ 818060 h 5519646"/>
              <a:gd name="connsiteX4" fmla="*/ 1829938 w 5884650"/>
              <a:gd name="connsiteY4" fmla="*/ 1093750 h 5519646"/>
              <a:gd name="connsiteX5" fmla="*/ 787089 w 5884650"/>
              <a:gd name="connsiteY5" fmla="*/ 2062719 h 5519646"/>
              <a:gd name="connsiteX6" fmla="*/ 28 w 5884650"/>
              <a:gd name="connsiteY6" fmla="*/ 3682528 h 5519646"/>
              <a:gd name="connsiteX7" fmla="*/ 1098085 w 5884650"/>
              <a:gd name="connsiteY7" fmla="*/ 5409099 h 5519646"/>
              <a:gd name="connsiteX8" fmla="*/ 2012485 w 5884650"/>
              <a:gd name="connsiteY8" fmla="*/ 5459125 h 5519646"/>
              <a:gd name="connsiteX9" fmla="*/ 2212513 w 5884650"/>
              <a:gd name="connsiteY9" fmla="*/ 5178042 h 5519646"/>
              <a:gd name="connsiteX10" fmla="*/ 2612560 w 5884650"/>
              <a:gd name="connsiteY10" fmla="*/ 4669433 h 5519646"/>
              <a:gd name="connsiteX11" fmla="*/ 2936410 w 5884650"/>
              <a:gd name="connsiteY11" fmla="*/ 4068475 h 5519646"/>
              <a:gd name="connsiteX12" fmla="*/ 3212635 w 5884650"/>
              <a:gd name="connsiteY12" fmla="*/ 3582700 h 5519646"/>
              <a:gd name="connsiteX13" fmla="*/ 3203110 w 5884650"/>
              <a:gd name="connsiteY13" fmla="*/ 3135025 h 5519646"/>
              <a:gd name="connsiteX14" fmla="*/ 3469810 w 5884650"/>
              <a:gd name="connsiteY14" fmla="*/ 2249200 h 5519646"/>
              <a:gd name="connsiteX15" fmla="*/ 3909070 w 5884650"/>
              <a:gd name="connsiteY15" fmla="*/ 1740491 h 5519646"/>
              <a:gd name="connsiteX16" fmla="*/ 4124076 w 5884650"/>
              <a:gd name="connsiteY16" fmla="*/ 1648477 h 5519646"/>
              <a:gd name="connsiteX17" fmla="*/ 4775181 w 5884650"/>
              <a:gd name="connsiteY17" fmla="*/ 1664378 h 5519646"/>
              <a:gd name="connsiteX18" fmla="*/ 5395676 w 5884650"/>
              <a:gd name="connsiteY18" fmla="*/ 1328407 h 5519646"/>
              <a:gd name="connsiteX19" fmla="*/ 5884650 w 5884650"/>
              <a:gd name="connsiteY19" fmla="*/ 593705 h 5519646"/>
              <a:gd name="connsiteX20" fmla="*/ 5624993 w 5884650"/>
              <a:gd name="connsiteY20" fmla="*/ 118429 h 5519646"/>
              <a:gd name="connsiteX21" fmla="*/ 4218883 w 5884650"/>
              <a:gd name="connsiteY21" fmla="*/ 100028 h 5519646"/>
              <a:gd name="connsiteX22" fmla="*/ 3893789 w 5884650"/>
              <a:gd name="connsiteY22" fmla="*/ 13506 h 5519646"/>
              <a:gd name="connsiteX0" fmla="*/ 3893789 w 5884650"/>
              <a:gd name="connsiteY0" fmla="*/ 13506 h 5519646"/>
              <a:gd name="connsiteX1" fmla="*/ 2059576 w 5884650"/>
              <a:gd name="connsiteY1" fmla="*/ 422424 h 5519646"/>
              <a:gd name="connsiteX2" fmla="*/ 1745508 w 5884650"/>
              <a:gd name="connsiteY2" fmla="*/ 822185 h 5519646"/>
              <a:gd name="connsiteX3" fmla="*/ 1755313 w 5884650"/>
              <a:gd name="connsiteY3" fmla="*/ 818060 h 5519646"/>
              <a:gd name="connsiteX4" fmla="*/ 1829938 w 5884650"/>
              <a:gd name="connsiteY4" fmla="*/ 1093750 h 5519646"/>
              <a:gd name="connsiteX5" fmla="*/ 787089 w 5884650"/>
              <a:gd name="connsiteY5" fmla="*/ 2062719 h 5519646"/>
              <a:gd name="connsiteX6" fmla="*/ 28 w 5884650"/>
              <a:gd name="connsiteY6" fmla="*/ 3682528 h 5519646"/>
              <a:gd name="connsiteX7" fmla="*/ 1098085 w 5884650"/>
              <a:gd name="connsiteY7" fmla="*/ 5409099 h 5519646"/>
              <a:gd name="connsiteX8" fmla="*/ 2012485 w 5884650"/>
              <a:gd name="connsiteY8" fmla="*/ 5459125 h 5519646"/>
              <a:gd name="connsiteX9" fmla="*/ 2212513 w 5884650"/>
              <a:gd name="connsiteY9" fmla="*/ 5178042 h 5519646"/>
              <a:gd name="connsiteX10" fmla="*/ 2612560 w 5884650"/>
              <a:gd name="connsiteY10" fmla="*/ 4669433 h 5519646"/>
              <a:gd name="connsiteX11" fmla="*/ 2936410 w 5884650"/>
              <a:gd name="connsiteY11" fmla="*/ 4068475 h 5519646"/>
              <a:gd name="connsiteX12" fmla="*/ 3212635 w 5884650"/>
              <a:gd name="connsiteY12" fmla="*/ 3582700 h 5519646"/>
              <a:gd name="connsiteX13" fmla="*/ 3203110 w 5884650"/>
              <a:gd name="connsiteY13" fmla="*/ 3135025 h 5519646"/>
              <a:gd name="connsiteX14" fmla="*/ 3469810 w 5884650"/>
              <a:gd name="connsiteY14" fmla="*/ 2249200 h 5519646"/>
              <a:gd name="connsiteX15" fmla="*/ 3909070 w 5884650"/>
              <a:gd name="connsiteY15" fmla="*/ 1740491 h 5519646"/>
              <a:gd name="connsiteX16" fmla="*/ 4124076 w 5884650"/>
              <a:gd name="connsiteY16" fmla="*/ 1648477 h 5519646"/>
              <a:gd name="connsiteX17" fmla="*/ 4775181 w 5884650"/>
              <a:gd name="connsiteY17" fmla="*/ 1664378 h 5519646"/>
              <a:gd name="connsiteX18" fmla="*/ 5395676 w 5884650"/>
              <a:gd name="connsiteY18" fmla="*/ 1328407 h 5519646"/>
              <a:gd name="connsiteX19" fmla="*/ 5884650 w 5884650"/>
              <a:gd name="connsiteY19" fmla="*/ 593705 h 5519646"/>
              <a:gd name="connsiteX20" fmla="*/ 5624993 w 5884650"/>
              <a:gd name="connsiteY20" fmla="*/ 118429 h 5519646"/>
              <a:gd name="connsiteX21" fmla="*/ 4218883 w 5884650"/>
              <a:gd name="connsiteY21" fmla="*/ 100028 h 5519646"/>
              <a:gd name="connsiteX22" fmla="*/ 3893789 w 5884650"/>
              <a:gd name="connsiteY22" fmla="*/ 13506 h 5519646"/>
              <a:gd name="connsiteX0" fmla="*/ 3893789 w 5884998"/>
              <a:gd name="connsiteY0" fmla="*/ 13506 h 5519646"/>
              <a:gd name="connsiteX1" fmla="*/ 2059576 w 5884998"/>
              <a:gd name="connsiteY1" fmla="*/ 422424 h 5519646"/>
              <a:gd name="connsiteX2" fmla="*/ 1745508 w 5884998"/>
              <a:gd name="connsiteY2" fmla="*/ 822185 h 5519646"/>
              <a:gd name="connsiteX3" fmla="*/ 1755313 w 5884998"/>
              <a:gd name="connsiteY3" fmla="*/ 818060 h 5519646"/>
              <a:gd name="connsiteX4" fmla="*/ 1829938 w 5884998"/>
              <a:gd name="connsiteY4" fmla="*/ 1093750 h 5519646"/>
              <a:gd name="connsiteX5" fmla="*/ 787089 w 5884998"/>
              <a:gd name="connsiteY5" fmla="*/ 2062719 h 5519646"/>
              <a:gd name="connsiteX6" fmla="*/ 28 w 5884998"/>
              <a:gd name="connsiteY6" fmla="*/ 3682528 h 5519646"/>
              <a:gd name="connsiteX7" fmla="*/ 1098085 w 5884998"/>
              <a:gd name="connsiteY7" fmla="*/ 5409099 h 5519646"/>
              <a:gd name="connsiteX8" fmla="*/ 2012485 w 5884998"/>
              <a:gd name="connsiteY8" fmla="*/ 5459125 h 5519646"/>
              <a:gd name="connsiteX9" fmla="*/ 2212513 w 5884998"/>
              <a:gd name="connsiteY9" fmla="*/ 5178042 h 5519646"/>
              <a:gd name="connsiteX10" fmla="*/ 2612560 w 5884998"/>
              <a:gd name="connsiteY10" fmla="*/ 4669433 h 5519646"/>
              <a:gd name="connsiteX11" fmla="*/ 2936410 w 5884998"/>
              <a:gd name="connsiteY11" fmla="*/ 4068475 h 5519646"/>
              <a:gd name="connsiteX12" fmla="*/ 3212635 w 5884998"/>
              <a:gd name="connsiteY12" fmla="*/ 3582700 h 5519646"/>
              <a:gd name="connsiteX13" fmla="*/ 3203110 w 5884998"/>
              <a:gd name="connsiteY13" fmla="*/ 3135025 h 5519646"/>
              <a:gd name="connsiteX14" fmla="*/ 3469810 w 5884998"/>
              <a:gd name="connsiteY14" fmla="*/ 2249200 h 5519646"/>
              <a:gd name="connsiteX15" fmla="*/ 3909070 w 5884998"/>
              <a:gd name="connsiteY15" fmla="*/ 1740491 h 5519646"/>
              <a:gd name="connsiteX16" fmla="*/ 4124076 w 5884998"/>
              <a:gd name="connsiteY16" fmla="*/ 1648477 h 5519646"/>
              <a:gd name="connsiteX17" fmla="*/ 4775181 w 5884998"/>
              <a:gd name="connsiteY17" fmla="*/ 1664378 h 5519646"/>
              <a:gd name="connsiteX18" fmla="*/ 5395676 w 5884998"/>
              <a:gd name="connsiteY18" fmla="*/ 1328407 h 5519646"/>
              <a:gd name="connsiteX19" fmla="*/ 5673972 w 5884998"/>
              <a:gd name="connsiteY19" fmla="*/ 979608 h 5519646"/>
              <a:gd name="connsiteX20" fmla="*/ 5884650 w 5884998"/>
              <a:gd name="connsiteY20" fmla="*/ 593705 h 5519646"/>
              <a:gd name="connsiteX21" fmla="*/ 5624993 w 5884998"/>
              <a:gd name="connsiteY21" fmla="*/ 118429 h 5519646"/>
              <a:gd name="connsiteX22" fmla="*/ 4218883 w 5884998"/>
              <a:gd name="connsiteY22" fmla="*/ 100028 h 5519646"/>
              <a:gd name="connsiteX23" fmla="*/ 3893789 w 5884998"/>
              <a:gd name="connsiteY23" fmla="*/ 13506 h 5519646"/>
              <a:gd name="connsiteX0" fmla="*/ 3893789 w 5885096"/>
              <a:gd name="connsiteY0" fmla="*/ 13506 h 5519646"/>
              <a:gd name="connsiteX1" fmla="*/ 2059576 w 5885096"/>
              <a:gd name="connsiteY1" fmla="*/ 422424 h 5519646"/>
              <a:gd name="connsiteX2" fmla="*/ 1745508 w 5885096"/>
              <a:gd name="connsiteY2" fmla="*/ 822185 h 5519646"/>
              <a:gd name="connsiteX3" fmla="*/ 1755313 w 5885096"/>
              <a:gd name="connsiteY3" fmla="*/ 818060 h 5519646"/>
              <a:gd name="connsiteX4" fmla="*/ 1829938 w 5885096"/>
              <a:gd name="connsiteY4" fmla="*/ 1093750 h 5519646"/>
              <a:gd name="connsiteX5" fmla="*/ 787089 w 5885096"/>
              <a:gd name="connsiteY5" fmla="*/ 2062719 h 5519646"/>
              <a:gd name="connsiteX6" fmla="*/ 28 w 5885096"/>
              <a:gd name="connsiteY6" fmla="*/ 3682528 h 5519646"/>
              <a:gd name="connsiteX7" fmla="*/ 1098085 w 5885096"/>
              <a:gd name="connsiteY7" fmla="*/ 5409099 h 5519646"/>
              <a:gd name="connsiteX8" fmla="*/ 2012485 w 5885096"/>
              <a:gd name="connsiteY8" fmla="*/ 5459125 h 5519646"/>
              <a:gd name="connsiteX9" fmla="*/ 2212513 w 5885096"/>
              <a:gd name="connsiteY9" fmla="*/ 5178042 h 5519646"/>
              <a:gd name="connsiteX10" fmla="*/ 2612560 w 5885096"/>
              <a:gd name="connsiteY10" fmla="*/ 4669433 h 5519646"/>
              <a:gd name="connsiteX11" fmla="*/ 2936410 w 5885096"/>
              <a:gd name="connsiteY11" fmla="*/ 4068475 h 5519646"/>
              <a:gd name="connsiteX12" fmla="*/ 3212635 w 5885096"/>
              <a:gd name="connsiteY12" fmla="*/ 3582700 h 5519646"/>
              <a:gd name="connsiteX13" fmla="*/ 3203110 w 5885096"/>
              <a:gd name="connsiteY13" fmla="*/ 3135025 h 5519646"/>
              <a:gd name="connsiteX14" fmla="*/ 3469810 w 5885096"/>
              <a:gd name="connsiteY14" fmla="*/ 2249200 h 5519646"/>
              <a:gd name="connsiteX15" fmla="*/ 3909070 w 5885096"/>
              <a:gd name="connsiteY15" fmla="*/ 1740491 h 5519646"/>
              <a:gd name="connsiteX16" fmla="*/ 4124076 w 5885096"/>
              <a:gd name="connsiteY16" fmla="*/ 1648477 h 5519646"/>
              <a:gd name="connsiteX17" fmla="*/ 4775181 w 5885096"/>
              <a:gd name="connsiteY17" fmla="*/ 1664378 h 5519646"/>
              <a:gd name="connsiteX18" fmla="*/ 5395676 w 5885096"/>
              <a:gd name="connsiteY18" fmla="*/ 1328407 h 5519646"/>
              <a:gd name="connsiteX19" fmla="*/ 5705777 w 5885096"/>
              <a:gd name="connsiteY19" fmla="*/ 1002356 h 5519646"/>
              <a:gd name="connsiteX20" fmla="*/ 5884650 w 5885096"/>
              <a:gd name="connsiteY20" fmla="*/ 593705 h 5519646"/>
              <a:gd name="connsiteX21" fmla="*/ 5624993 w 5885096"/>
              <a:gd name="connsiteY21" fmla="*/ 118429 h 5519646"/>
              <a:gd name="connsiteX22" fmla="*/ 4218883 w 5885096"/>
              <a:gd name="connsiteY22" fmla="*/ 100028 h 5519646"/>
              <a:gd name="connsiteX23" fmla="*/ 3893789 w 5885096"/>
              <a:gd name="connsiteY23" fmla="*/ 13506 h 5519646"/>
              <a:gd name="connsiteX0" fmla="*/ 3893789 w 5885096"/>
              <a:gd name="connsiteY0" fmla="*/ 13506 h 5519646"/>
              <a:gd name="connsiteX1" fmla="*/ 2059576 w 5885096"/>
              <a:gd name="connsiteY1" fmla="*/ 422424 h 5519646"/>
              <a:gd name="connsiteX2" fmla="*/ 1745508 w 5885096"/>
              <a:gd name="connsiteY2" fmla="*/ 822185 h 5519646"/>
              <a:gd name="connsiteX3" fmla="*/ 1755313 w 5885096"/>
              <a:gd name="connsiteY3" fmla="*/ 818060 h 5519646"/>
              <a:gd name="connsiteX4" fmla="*/ 1829938 w 5885096"/>
              <a:gd name="connsiteY4" fmla="*/ 1093750 h 5519646"/>
              <a:gd name="connsiteX5" fmla="*/ 787089 w 5885096"/>
              <a:gd name="connsiteY5" fmla="*/ 2062719 h 5519646"/>
              <a:gd name="connsiteX6" fmla="*/ 28 w 5885096"/>
              <a:gd name="connsiteY6" fmla="*/ 3682528 h 5519646"/>
              <a:gd name="connsiteX7" fmla="*/ 1098085 w 5885096"/>
              <a:gd name="connsiteY7" fmla="*/ 5409099 h 5519646"/>
              <a:gd name="connsiteX8" fmla="*/ 2012485 w 5885096"/>
              <a:gd name="connsiteY8" fmla="*/ 5459125 h 5519646"/>
              <a:gd name="connsiteX9" fmla="*/ 2212513 w 5885096"/>
              <a:gd name="connsiteY9" fmla="*/ 5178042 h 5519646"/>
              <a:gd name="connsiteX10" fmla="*/ 2612560 w 5885096"/>
              <a:gd name="connsiteY10" fmla="*/ 4669433 h 5519646"/>
              <a:gd name="connsiteX11" fmla="*/ 2936410 w 5885096"/>
              <a:gd name="connsiteY11" fmla="*/ 4068475 h 5519646"/>
              <a:gd name="connsiteX12" fmla="*/ 3212635 w 5885096"/>
              <a:gd name="connsiteY12" fmla="*/ 3582700 h 5519646"/>
              <a:gd name="connsiteX13" fmla="*/ 3203110 w 5885096"/>
              <a:gd name="connsiteY13" fmla="*/ 3135025 h 5519646"/>
              <a:gd name="connsiteX14" fmla="*/ 3469810 w 5885096"/>
              <a:gd name="connsiteY14" fmla="*/ 2249200 h 5519646"/>
              <a:gd name="connsiteX15" fmla="*/ 3909070 w 5885096"/>
              <a:gd name="connsiteY15" fmla="*/ 1740491 h 5519646"/>
              <a:gd name="connsiteX16" fmla="*/ 4163832 w 5885096"/>
              <a:gd name="connsiteY16" fmla="*/ 1784964 h 5519646"/>
              <a:gd name="connsiteX17" fmla="*/ 4775181 w 5885096"/>
              <a:gd name="connsiteY17" fmla="*/ 1664378 h 5519646"/>
              <a:gd name="connsiteX18" fmla="*/ 5395676 w 5885096"/>
              <a:gd name="connsiteY18" fmla="*/ 1328407 h 5519646"/>
              <a:gd name="connsiteX19" fmla="*/ 5705777 w 5885096"/>
              <a:gd name="connsiteY19" fmla="*/ 1002356 h 5519646"/>
              <a:gd name="connsiteX20" fmla="*/ 5884650 w 5885096"/>
              <a:gd name="connsiteY20" fmla="*/ 593705 h 5519646"/>
              <a:gd name="connsiteX21" fmla="*/ 5624993 w 5885096"/>
              <a:gd name="connsiteY21" fmla="*/ 118429 h 5519646"/>
              <a:gd name="connsiteX22" fmla="*/ 4218883 w 5885096"/>
              <a:gd name="connsiteY22" fmla="*/ 100028 h 5519646"/>
              <a:gd name="connsiteX23" fmla="*/ 3893789 w 5885096"/>
              <a:gd name="connsiteY23" fmla="*/ 13506 h 5519646"/>
              <a:gd name="connsiteX0" fmla="*/ 3893789 w 5885096"/>
              <a:gd name="connsiteY0" fmla="*/ 13506 h 5519646"/>
              <a:gd name="connsiteX1" fmla="*/ 2059576 w 5885096"/>
              <a:gd name="connsiteY1" fmla="*/ 422424 h 5519646"/>
              <a:gd name="connsiteX2" fmla="*/ 1745508 w 5885096"/>
              <a:gd name="connsiteY2" fmla="*/ 822185 h 5519646"/>
              <a:gd name="connsiteX3" fmla="*/ 1755313 w 5885096"/>
              <a:gd name="connsiteY3" fmla="*/ 818060 h 5519646"/>
              <a:gd name="connsiteX4" fmla="*/ 1829938 w 5885096"/>
              <a:gd name="connsiteY4" fmla="*/ 1093750 h 5519646"/>
              <a:gd name="connsiteX5" fmla="*/ 787089 w 5885096"/>
              <a:gd name="connsiteY5" fmla="*/ 2062719 h 5519646"/>
              <a:gd name="connsiteX6" fmla="*/ 28 w 5885096"/>
              <a:gd name="connsiteY6" fmla="*/ 3682528 h 5519646"/>
              <a:gd name="connsiteX7" fmla="*/ 1098085 w 5885096"/>
              <a:gd name="connsiteY7" fmla="*/ 5409099 h 5519646"/>
              <a:gd name="connsiteX8" fmla="*/ 2012485 w 5885096"/>
              <a:gd name="connsiteY8" fmla="*/ 5459125 h 5519646"/>
              <a:gd name="connsiteX9" fmla="*/ 2212513 w 5885096"/>
              <a:gd name="connsiteY9" fmla="*/ 5178042 h 5519646"/>
              <a:gd name="connsiteX10" fmla="*/ 2612560 w 5885096"/>
              <a:gd name="connsiteY10" fmla="*/ 4669433 h 5519646"/>
              <a:gd name="connsiteX11" fmla="*/ 2936410 w 5885096"/>
              <a:gd name="connsiteY11" fmla="*/ 4068475 h 5519646"/>
              <a:gd name="connsiteX12" fmla="*/ 3212635 w 5885096"/>
              <a:gd name="connsiteY12" fmla="*/ 3582700 h 5519646"/>
              <a:gd name="connsiteX13" fmla="*/ 3203110 w 5885096"/>
              <a:gd name="connsiteY13" fmla="*/ 3135025 h 5519646"/>
              <a:gd name="connsiteX14" fmla="*/ 3469810 w 5885096"/>
              <a:gd name="connsiteY14" fmla="*/ 2249200 h 5519646"/>
              <a:gd name="connsiteX15" fmla="*/ 3877265 w 5885096"/>
              <a:gd name="connsiteY15" fmla="*/ 1854229 h 5519646"/>
              <a:gd name="connsiteX16" fmla="*/ 4163832 w 5885096"/>
              <a:gd name="connsiteY16" fmla="*/ 1784964 h 5519646"/>
              <a:gd name="connsiteX17" fmla="*/ 4775181 w 5885096"/>
              <a:gd name="connsiteY17" fmla="*/ 1664378 h 5519646"/>
              <a:gd name="connsiteX18" fmla="*/ 5395676 w 5885096"/>
              <a:gd name="connsiteY18" fmla="*/ 1328407 h 5519646"/>
              <a:gd name="connsiteX19" fmla="*/ 5705777 w 5885096"/>
              <a:gd name="connsiteY19" fmla="*/ 1002356 h 5519646"/>
              <a:gd name="connsiteX20" fmla="*/ 5884650 w 5885096"/>
              <a:gd name="connsiteY20" fmla="*/ 593705 h 5519646"/>
              <a:gd name="connsiteX21" fmla="*/ 5624993 w 5885096"/>
              <a:gd name="connsiteY21" fmla="*/ 118429 h 5519646"/>
              <a:gd name="connsiteX22" fmla="*/ 4218883 w 5885096"/>
              <a:gd name="connsiteY22" fmla="*/ 100028 h 5519646"/>
              <a:gd name="connsiteX23" fmla="*/ 3893789 w 5885096"/>
              <a:gd name="connsiteY23" fmla="*/ 13506 h 5519646"/>
              <a:gd name="connsiteX0" fmla="*/ 3893789 w 5885096"/>
              <a:gd name="connsiteY0" fmla="*/ 13506 h 5519646"/>
              <a:gd name="connsiteX1" fmla="*/ 2059576 w 5885096"/>
              <a:gd name="connsiteY1" fmla="*/ 422424 h 5519646"/>
              <a:gd name="connsiteX2" fmla="*/ 1745508 w 5885096"/>
              <a:gd name="connsiteY2" fmla="*/ 822185 h 5519646"/>
              <a:gd name="connsiteX3" fmla="*/ 1755313 w 5885096"/>
              <a:gd name="connsiteY3" fmla="*/ 818060 h 5519646"/>
              <a:gd name="connsiteX4" fmla="*/ 1829938 w 5885096"/>
              <a:gd name="connsiteY4" fmla="*/ 1093750 h 5519646"/>
              <a:gd name="connsiteX5" fmla="*/ 787089 w 5885096"/>
              <a:gd name="connsiteY5" fmla="*/ 2062719 h 5519646"/>
              <a:gd name="connsiteX6" fmla="*/ 28 w 5885096"/>
              <a:gd name="connsiteY6" fmla="*/ 3682528 h 5519646"/>
              <a:gd name="connsiteX7" fmla="*/ 1098085 w 5885096"/>
              <a:gd name="connsiteY7" fmla="*/ 5409099 h 5519646"/>
              <a:gd name="connsiteX8" fmla="*/ 2012485 w 5885096"/>
              <a:gd name="connsiteY8" fmla="*/ 5459125 h 5519646"/>
              <a:gd name="connsiteX9" fmla="*/ 2212513 w 5885096"/>
              <a:gd name="connsiteY9" fmla="*/ 5178042 h 5519646"/>
              <a:gd name="connsiteX10" fmla="*/ 2612560 w 5885096"/>
              <a:gd name="connsiteY10" fmla="*/ 4669433 h 5519646"/>
              <a:gd name="connsiteX11" fmla="*/ 2936410 w 5885096"/>
              <a:gd name="connsiteY11" fmla="*/ 4068475 h 5519646"/>
              <a:gd name="connsiteX12" fmla="*/ 3212635 w 5885096"/>
              <a:gd name="connsiteY12" fmla="*/ 3582700 h 5519646"/>
              <a:gd name="connsiteX13" fmla="*/ 3203110 w 5885096"/>
              <a:gd name="connsiteY13" fmla="*/ 3135025 h 5519646"/>
              <a:gd name="connsiteX14" fmla="*/ 3509566 w 5885096"/>
              <a:gd name="connsiteY14" fmla="*/ 2279531 h 5519646"/>
              <a:gd name="connsiteX15" fmla="*/ 3877265 w 5885096"/>
              <a:gd name="connsiteY15" fmla="*/ 1854229 h 5519646"/>
              <a:gd name="connsiteX16" fmla="*/ 4163832 w 5885096"/>
              <a:gd name="connsiteY16" fmla="*/ 1784964 h 5519646"/>
              <a:gd name="connsiteX17" fmla="*/ 4775181 w 5885096"/>
              <a:gd name="connsiteY17" fmla="*/ 1664378 h 5519646"/>
              <a:gd name="connsiteX18" fmla="*/ 5395676 w 5885096"/>
              <a:gd name="connsiteY18" fmla="*/ 1328407 h 5519646"/>
              <a:gd name="connsiteX19" fmla="*/ 5705777 w 5885096"/>
              <a:gd name="connsiteY19" fmla="*/ 1002356 h 5519646"/>
              <a:gd name="connsiteX20" fmla="*/ 5884650 w 5885096"/>
              <a:gd name="connsiteY20" fmla="*/ 593705 h 5519646"/>
              <a:gd name="connsiteX21" fmla="*/ 5624993 w 5885096"/>
              <a:gd name="connsiteY21" fmla="*/ 118429 h 5519646"/>
              <a:gd name="connsiteX22" fmla="*/ 4218883 w 5885096"/>
              <a:gd name="connsiteY22" fmla="*/ 100028 h 5519646"/>
              <a:gd name="connsiteX23" fmla="*/ 3893789 w 5885096"/>
              <a:gd name="connsiteY23" fmla="*/ 13506 h 5519646"/>
              <a:gd name="connsiteX0" fmla="*/ 3893789 w 5885096"/>
              <a:gd name="connsiteY0" fmla="*/ 13506 h 5519646"/>
              <a:gd name="connsiteX1" fmla="*/ 2059576 w 5885096"/>
              <a:gd name="connsiteY1" fmla="*/ 422424 h 5519646"/>
              <a:gd name="connsiteX2" fmla="*/ 1745508 w 5885096"/>
              <a:gd name="connsiteY2" fmla="*/ 822185 h 5519646"/>
              <a:gd name="connsiteX3" fmla="*/ 1755313 w 5885096"/>
              <a:gd name="connsiteY3" fmla="*/ 818060 h 5519646"/>
              <a:gd name="connsiteX4" fmla="*/ 1829938 w 5885096"/>
              <a:gd name="connsiteY4" fmla="*/ 1093750 h 5519646"/>
              <a:gd name="connsiteX5" fmla="*/ 787089 w 5885096"/>
              <a:gd name="connsiteY5" fmla="*/ 2062719 h 5519646"/>
              <a:gd name="connsiteX6" fmla="*/ 28 w 5885096"/>
              <a:gd name="connsiteY6" fmla="*/ 3682528 h 5519646"/>
              <a:gd name="connsiteX7" fmla="*/ 1098085 w 5885096"/>
              <a:gd name="connsiteY7" fmla="*/ 5409099 h 5519646"/>
              <a:gd name="connsiteX8" fmla="*/ 2012485 w 5885096"/>
              <a:gd name="connsiteY8" fmla="*/ 5459125 h 5519646"/>
              <a:gd name="connsiteX9" fmla="*/ 2212513 w 5885096"/>
              <a:gd name="connsiteY9" fmla="*/ 5178042 h 5519646"/>
              <a:gd name="connsiteX10" fmla="*/ 2612560 w 5885096"/>
              <a:gd name="connsiteY10" fmla="*/ 4669433 h 5519646"/>
              <a:gd name="connsiteX11" fmla="*/ 2936410 w 5885096"/>
              <a:gd name="connsiteY11" fmla="*/ 4068475 h 5519646"/>
              <a:gd name="connsiteX12" fmla="*/ 3212635 w 5885096"/>
              <a:gd name="connsiteY12" fmla="*/ 3582700 h 5519646"/>
              <a:gd name="connsiteX13" fmla="*/ 3203110 w 5885096"/>
              <a:gd name="connsiteY13" fmla="*/ 3135025 h 5519646"/>
              <a:gd name="connsiteX14" fmla="*/ 3509566 w 5885096"/>
              <a:gd name="connsiteY14" fmla="*/ 2279531 h 5519646"/>
              <a:gd name="connsiteX15" fmla="*/ 3877265 w 5885096"/>
              <a:gd name="connsiteY15" fmla="*/ 1854229 h 5519646"/>
              <a:gd name="connsiteX16" fmla="*/ 4163832 w 5885096"/>
              <a:gd name="connsiteY16" fmla="*/ 1784964 h 5519646"/>
              <a:gd name="connsiteX17" fmla="*/ 4775181 w 5885096"/>
              <a:gd name="connsiteY17" fmla="*/ 1664378 h 5519646"/>
              <a:gd name="connsiteX18" fmla="*/ 5395676 w 5885096"/>
              <a:gd name="connsiteY18" fmla="*/ 1328407 h 5519646"/>
              <a:gd name="connsiteX19" fmla="*/ 5705777 w 5885096"/>
              <a:gd name="connsiteY19" fmla="*/ 1002356 h 5519646"/>
              <a:gd name="connsiteX20" fmla="*/ 5884650 w 5885096"/>
              <a:gd name="connsiteY20" fmla="*/ 593705 h 5519646"/>
              <a:gd name="connsiteX21" fmla="*/ 5624993 w 5885096"/>
              <a:gd name="connsiteY21" fmla="*/ 118429 h 5519646"/>
              <a:gd name="connsiteX22" fmla="*/ 4218883 w 5885096"/>
              <a:gd name="connsiteY22" fmla="*/ 100028 h 5519646"/>
              <a:gd name="connsiteX23" fmla="*/ 3893789 w 5885096"/>
              <a:gd name="connsiteY23" fmla="*/ 13506 h 5519646"/>
              <a:gd name="connsiteX0" fmla="*/ 3893789 w 5885096"/>
              <a:gd name="connsiteY0" fmla="*/ 13506 h 5582905"/>
              <a:gd name="connsiteX1" fmla="*/ 2059576 w 5885096"/>
              <a:gd name="connsiteY1" fmla="*/ 422424 h 5582905"/>
              <a:gd name="connsiteX2" fmla="*/ 1745508 w 5885096"/>
              <a:gd name="connsiteY2" fmla="*/ 822185 h 5582905"/>
              <a:gd name="connsiteX3" fmla="*/ 1755313 w 5885096"/>
              <a:gd name="connsiteY3" fmla="*/ 818060 h 5582905"/>
              <a:gd name="connsiteX4" fmla="*/ 1829938 w 5885096"/>
              <a:gd name="connsiteY4" fmla="*/ 1093750 h 5582905"/>
              <a:gd name="connsiteX5" fmla="*/ 787089 w 5885096"/>
              <a:gd name="connsiteY5" fmla="*/ 2062719 h 5582905"/>
              <a:gd name="connsiteX6" fmla="*/ 28 w 5885096"/>
              <a:gd name="connsiteY6" fmla="*/ 3682528 h 5582905"/>
              <a:gd name="connsiteX7" fmla="*/ 1098085 w 5885096"/>
              <a:gd name="connsiteY7" fmla="*/ 5409099 h 5582905"/>
              <a:gd name="connsiteX8" fmla="*/ 1885264 w 5885096"/>
              <a:gd name="connsiteY8" fmla="*/ 5497038 h 5582905"/>
              <a:gd name="connsiteX9" fmla="*/ 2212513 w 5885096"/>
              <a:gd name="connsiteY9" fmla="*/ 5178042 h 5582905"/>
              <a:gd name="connsiteX10" fmla="*/ 2612560 w 5885096"/>
              <a:gd name="connsiteY10" fmla="*/ 4669433 h 5582905"/>
              <a:gd name="connsiteX11" fmla="*/ 2936410 w 5885096"/>
              <a:gd name="connsiteY11" fmla="*/ 4068475 h 5582905"/>
              <a:gd name="connsiteX12" fmla="*/ 3212635 w 5885096"/>
              <a:gd name="connsiteY12" fmla="*/ 3582700 h 5582905"/>
              <a:gd name="connsiteX13" fmla="*/ 3203110 w 5885096"/>
              <a:gd name="connsiteY13" fmla="*/ 3135025 h 5582905"/>
              <a:gd name="connsiteX14" fmla="*/ 3509566 w 5885096"/>
              <a:gd name="connsiteY14" fmla="*/ 2279531 h 5582905"/>
              <a:gd name="connsiteX15" fmla="*/ 3877265 w 5885096"/>
              <a:gd name="connsiteY15" fmla="*/ 1854229 h 5582905"/>
              <a:gd name="connsiteX16" fmla="*/ 4163832 w 5885096"/>
              <a:gd name="connsiteY16" fmla="*/ 1784964 h 5582905"/>
              <a:gd name="connsiteX17" fmla="*/ 4775181 w 5885096"/>
              <a:gd name="connsiteY17" fmla="*/ 1664378 h 5582905"/>
              <a:gd name="connsiteX18" fmla="*/ 5395676 w 5885096"/>
              <a:gd name="connsiteY18" fmla="*/ 1328407 h 5582905"/>
              <a:gd name="connsiteX19" fmla="*/ 5705777 w 5885096"/>
              <a:gd name="connsiteY19" fmla="*/ 1002356 h 5582905"/>
              <a:gd name="connsiteX20" fmla="*/ 5884650 w 5885096"/>
              <a:gd name="connsiteY20" fmla="*/ 593705 h 5582905"/>
              <a:gd name="connsiteX21" fmla="*/ 5624993 w 5885096"/>
              <a:gd name="connsiteY21" fmla="*/ 118429 h 5582905"/>
              <a:gd name="connsiteX22" fmla="*/ 4218883 w 5885096"/>
              <a:gd name="connsiteY22" fmla="*/ 100028 h 5582905"/>
              <a:gd name="connsiteX23" fmla="*/ 3893789 w 5885096"/>
              <a:gd name="connsiteY23" fmla="*/ 13506 h 5582905"/>
              <a:gd name="connsiteX0" fmla="*/ 3893789 w 5885096"/>
              <a:gd name="connsiteY0" fmla="*/ 13506 h 5601106"/>
              <a:gd name="connsiteX1" fmla="*/ 2059576 w 5885096"/>
              <a:gd name="connsiteY1" fmla="*/ 422424 h 5601106"/>
              <a:gd name="connsiteX2" fmla="*/ 1745508 w 5885096"/>
              <a:gd name="connsiteY2" fmla="*/ 822185 h 5601106"/>
              <a:gd name="connsiteX3" fmla="*/ 1755313 w 5885096"/>
              <a:gd name="connsiteY3" fmla="*/ 818060 h 5601106"/>
              <a:gd name="connsiteX4" fmla="*/ 1829938 w 5885096"/>
              <a:gd name="connsiteY4" fmla="*/ 1093750 h 5601106"/>
              <a:gd name="connsiteX5" fmla="*/ 787089 w 5885096"/>
              <a:gd name="connsiteY5" fmla="*/ 2062719 h 5601106"/>
              <a:gd name="connsiteX6" fmla="*/ 28 w 5885096"/>
              <a:gd name="connsiteY6" fmla="*/ 3682528 h 5601106"/>
              <a:gd name="connsiteX7" fmla="*/ 1098085 w 5885096"/>
              <a:gd name="connsiteY7" fmla="*/ 5409099 h 5601106"/>
              <a:gd name="connsiteX8" fmla="*/ 1885264 w 5885096"/>
              <a:gd name="connsiteY8" fmla="*/ 5497038 h 5601106"/>
              <a:gd name="connsiteX9" fmla="*/ 2212513 w 5885096"/>
              <a:gd name="connsiteY9" fmla="*/ 5178042 h 5601106"/>
              <a:gd name="connsiteX10" fmla="*/ 2612560 w 5885096"/>
              <a:gd name="connsiteY10" fmla="*/ 4669433 h 5601106"/>
              <a:gd name="connsiteX11" fmla="*/ 2936410 w 5885096"/>
              <a:gd name="connsiteY11" fmla="*/ 4068475 h 5601106"/>
              <a:gd name="connsiteX12" fmla="*/ 3212635 w 5885096"/>
              <a:gd name="connsiteY12" fmla="*/ 3582700 h 5601106"/>
              <a:gd name="connsiteX13" fmla="*/ 3203110 w 5885096"/>
              <a:gd name="connsiteY13" fmla="*/ 3135025 h 5601106"/>
              <a:gd name="connsiteX14" fmla="*/ 3509566 w 5885096"/>
              <a:gd name="connsiteY14" fmla="*/ 2279531 h 5601106"/>
              <a:gd name="connsiteX15" fmla="*/ 3877265 w 5885096"/>
              <a:gd name="connsiteY15" fmla="*/ 1854229 h 5601106"/>
              <a:gd name="connsiteX16" fmla="*/ 4163832 w 5885096"/>
              <a:gd name="connsiteY16" fmla="*/ 1784964 h 5601106"/>
              <a:gd name="connsiteX17" fmla="*/ 4775181 w 5885096"/>
              <a:gd name="connsiteY17" fmla="*/ 1664378 h 5601106"/>
              <a:gd name="connsiteX18" fmla="*/ 5395676 w 5885096"/>
              <a:gd name="connsiteY18" fmla="*/ 1328407 h 5601106"/>
              <a:gd name="connsiteX19" fmla="*/ 5705777 w 5885096"/>
              <a:gd name="connsiteY19" fmla="*/ 1002356 h 5601106"/>
              <a:gd name="connsiteX20" fmla="*/ 5884650 w 5885096"/>
              <a:gd name="connsiteY20" fmla="*/ 593705 h 5601106"/>
              <a:gd name="connsiteX21" fmla="*/ 5624993 w 5885096"/>
              <a:gd name="connsiteY21" fmla="*/ 118429 h 5601106"/>
              <a:gd name="connsiteX22" fmla="*/ 4218883 w 5885096"/>
              <a:gd name="connsiteY22" fmla="*/ 100028 h 5601106"/>
              <a:gd name="connsiteX23" fmla="*/ 3893789 w 5885096"/>
              <a:gd name="connsiteY23" fmla="*/ 13506 h 5601106"/>
              <a:gd name="connsiteX0" fmla="*/ 3893789 w 5885096"/>
              <a:gd name="connsiteY0" fmla="*/ 13506 h 5560886"/>
              <a:gd name="connsiteX1" fmla="*/ 2059576 w 5885096"/>
              <a:gd name="connsiteY1" fmla="*/ 422424 h 5560886"/>
              <a:gd name="connsiteX2" fmla="*/ 1745508 w 5885096"/>
              <a:gd name="connsiteY2" fmla="*/ 822185 h 5560886"/>
              <a:gd name="connsiteX3" fmla="*/ 1755313 w 5885096"/>
              <a:gd name="connsiteY3" fmla="*/ 818060 h 5560886"/>
              <a:gd name="connsiteX4" fmla="*/ 1829938 w 5885096"/>
              <a:gd name="connsiteY4" fmla="*/ 1093750 h 5560886"/>
              <a:gd name="connsiteX5" fmla="*/ 787089 w 5885096"/>
              <a:gd name="connsiteY5" fmla="*/ 2062719 h 5560886"/>
              <a:gd name="connsiteX6" fmla="*/ 28 w 5885096"/>
              <a:gd name="connsiteY6" fmla="*/ 3682528 h 5560886"/>
              <a:gd name="connsiteX7" fmla="*/ 1098085 w 5885096"/>
              <a:gd name="connsiteY7" fmla="*/ 5409099 h 5560886"/>
              <a:gd name="connsiteX8" fmla="*/ 1602904 w 5885096"/>
              <a:gd name="connsiteY8" fmla="*/ 5483661 h 5560886"/>
              <a:gd name="connsiteX9" fmla="*/ 1885264 w 5885096"/>
              <a:gd name="connsiteY9" fmla="*/ 5497038 h 5560886"/>
              <a:gd name="connsiteX10" fmla="*/ 2212513 w 5885096"/>
              <a:gd name="connsiteY10" fmla="*/ 5178042 h 5560886"/>
              <a:gd name="connsiteX11" fmla="*/ 2612560 w 5885096"/>
              <a:gd name="connsiteY11" fmla="*/ 4669433 h 5560886"/>
              <a:gd name="connsiteX12" fmla="*/ 2936410 w 5885096"/>
              <a:gd name="connsiteY12" fmla="*/ 4068475 h 5560886"/>
              <a:gd name="connsiteX13" fmla="*/ 3212635 w 5885096"/>
              <a:gd name="connsiteY13" fmla="*/ 3582700 h 5560886"/>
              <a:gd name="connsiteX14" fmla="*/ 3203110 w 5885096"/>
              <a:gd name="connsiteY14" fmla="*/ 3135025 h 5560886"/>
              <a:gd name="connsiteX15" fmla="*/ 3509566 w 5885096"/>
              <a:gd name="connsiteY15" fmla="*/ 2279531 h 5560886"/>
              <a:gd name="connsiteX16" fmla="*/ 3877265 w 5885096"/>
              <a:gd name="connsiteY16" fmla="*/ 1854229 h 5560886"/>
              <a:gd name="connsiteX17" fmla="*/ 4163832 w 5885096"/>
              <a:gd name="connsiteY17" fmla="*/ 1784964 h 5560886"/>
              <a:gd name="connsiteX18" fmla="*/ 4775181 w 5885096"/>
              <a:gd name="connsiteY18" fmla="*/ 1664378 h 5560886"/>
              <a:gd name="connsiteX19" fmla="*/ 5395676 w 5885096"/>
              <a:gd name="connsiteY19" fmla="*/ 1328407 h 5560886"/>
              <a:gd name="connsiteX20" fmla="*/ 5705777 w 5885096"/>
              <a:gd name="connsiteY20" fmla="*/ 1002356 h 5560886"/>
              <a:gd name="connsiteX21" fmla="*/ 5884650 w 5885096"/>
              <a:gd name="connsiteY21" fmla="*/ 593705 h 5560886"/>
              <a:gd name="connsiteX22" fmla="*/ 5624993 w 5885096"/>
              <a:gd name="connsiteY22" fmla="*/ 118429 h 5560886"/>
              <a:gd name="connsiteX23" fmla="*/ 4218883 w 5885096"/>
              <a:gd name="connsiteY23" fmla="*/ 100028 h 5560886"/>
              <a:gd name="connsiteX24" fmla="*/ 3893789 w 5885096"/>
              <a:gd name="connsiteY24" fmla="*/ 13506 h 5560886"/>
              <a:gd name="connsiteX0" fmla="*/ 3893789 w 5885096"/>
              <a:gd name="connsiteY0" fmla="*/ 13506 h 5519480"/>
              <a:gd name="connsiteX1" fmla="*/ 2059576 w 5885096"/>
              <a:gd name="connsiteY1" fmla="*/ 422424 h 5519480"/>
              <a:gd name="connsiteX2" fmla="*/ 1745508 w 5885096"/>
              <a:gd name="connsiteY2" fmla="*/ 822185 h 5519480"/>
              <a:gd name="connsiteX3" fmla="*/ 1755313 w 5885096"/>
              <a:gd name="connsiteY3" fmla="*/ 818060 h 5519480"/>
              <a:gd name="connsiteX4" fmla="*/ 1829938 w 5885096"/>
              <a:gd name="connsiteY4" fmla="*/ 1093750 h 5519480"/>
              <a:gd name="connsiteX5" fmla="*/ 787089 w 5885096"/>
              <a:gd name="connsiteY5" fmla="*/ 2062719 h 5519480"/>
              <a:gd name="connsiteX6" fmla="*/ 28 w 5885096"/>
              <a:gd name="connsiteY6" fmla="*/ 3682528 h 5519480"/>
              <a:gd name="connsiteX7" fmla="*/ 1098085 w 5885096"/>
              <a:gd name="connsiteY7" fmla="*/ 5409099 h 5519480"/>
              <a:gd name="connsiteX8" fmla="*/ 1602904 w 5885096"/>
              <a:gd name="connsiteY8" fmla="*/ 5483661 h 5519480"/>
              <a:gd name="connsiteX9" fmla="*/ 1885264 w 5885096"/>
              <a:gd name="connsiteY9" fmla="*/ 5497038 h 5519480"/>
              <a:gd name="connsiteX10" fmla="*/ 2212513 w 5885096"/>
              <a:gd name="connsiteY10" fmla="*/ 5178042 h 5519480"/>
              <a:gd name="connsiteX11" fmla="*/ 2612560 w 5885096"/>
              <a:gd name="connsiteY11" fmla="*/ 4669433 h 5519480"/>
              <a:gd name="connsiteX12" fmla="*/ 2936410 w 5885096"/>
              <a:gd name="connsiteY12" fmla="*/ 4068475 h 5519480"/>
              <a:gd name="connsiteX13" fmla="*/ 3212635 w 5885096"/>
              <a:gd name="connsiteY13" fmla="*/ 3582700 h 5519480"/>
              <a:gd name="connsiteX14" fmla="*/ 3203110 w 5885096"/>
              <a:gd name="connsiteY14" fmla="*/ 3135025 h 5519480"/>
              <a:gd name="connsiteX15" fmla="*/ 3509566 w 5885096"/>
              <a:gd name="connsiteY15" fmla="*/ 2279531 h 5519480"/>
              <a:gd name="connsiteX16" fmla="*/ 3877265 w 5885096"/>
              <a:gd name="connsiteY16" fmla="*/ 1854229 h 5519480"/>
              <a:gd name="connsiteX17" fmla="*/ 4163832 w 5885096"/>
              <a:gd name="connsiteY17" fmla="*/ 1784964 h 5519480"/>
              <a:gd name="connsiteX18" fmla="*/ 4775181 w 5885096"/>
              <a:gd name="connsiteY18" fmla="*/ 1664378 h 5519480"/>
              <a:gd name="connsiteX19" fmla="*/ 5395676 w 5885096"/>
              <a:gd name="connsiteY19" fmla="*/ 1328407 h 5519480"/>
              <a:gd name="connsiteX20" fmla="*/ 5705777 w 5885096"/>
              <a:gd name="connsiteY20" fmla="*/ 1002356 h 5519480"/>
              <a:gd name="connsiteX21" fmla="*/ 5884650 w 5885096"/>
              <a:gd name="connsiteY21" fmla="*/ 593705 h 5519480"/>
              <a:gd name="connsiteX22" fmla="*/ 5624993 w 5885096"/>
              <a:gd name="connsiteY22" fmla="*/ 118429 h 5519480"/>
              <a:gd name="connsiteX23" fmla="*/ 4218883 w 5885096"/>
              <a:gd name="connsiteY23" fmla="*/ 100028 h 5519480"/>
              <a:gd name="connsiteX24" fmla="*/ 3893789 w 5885096"/>
              <a:gd name="connsiteY24" fmla="*/ 13506 h 5519480"/>
              <a:gd name="connsiteX0" fmla="*/ 3905639 w 5896946"/>
              <a:gd name="connsiteY0" fmla="*/ 13506 h 5519480"/>
              <a:gd name="connsiteX1" fmla="*/ 2071426 w 5896946"/>
              <a:gd name="connsiteY1" fmla="*/ 422424 h 5519480"/>
              <a:gd name="connsiteX2" fmla="*/ 1757358 w 5896946"/>
              <a:gd name="connsiteY2" fmla="*/ 822185 h 5519480"/>
              <a:gd name="connsiteX3" fmla="*/ 1767163 w 5896946"/>
              <a:gd name="connsiteY3" fmla="*/ 818060 h 5519480"/>
              <a:gd name="connsiteX4" fmla="*/ 1841788 w 5896946"/>
              <a:gd name="connsiteY4" fmla="*/ 1093750 h 5519480"/>
              <a:gd name="connsiteX5" fmla="*/ 608108 w 5896946"/>
              <a:gd name="connsiteY5" fmla="*/ 2055136 h 5519480"/>
              <a:gd name="connsiteX6" fmla="*/ 11878 w 5896946"/>
              <a:gd name="connsiteY6" fmla="*/ 3682528 h 5519480"/>
              <a:gd name="connsiteX7" fmla="*/ 1109935 w 5896946"/>
              <a:gd name="connsiteY7" fmla="*/ 5409099 h 5519480"/>
              <a:gd name="connsiteX8" fmla="*/ 1614754 w 5896946"/>
              <a:gd name="connsiteY8" fmla="*/ 5483661 h 5519480"/>
              <a:gd name="connsiteX9" fmla="*/ 1897114 w 5896946"/>
              <a:gd name="connsiteY9" fmla="*/ 5497038 h 5519480"/>
              <a:gd name="connsiteX10" fmla="*/ 2224363 w 5896946"/>
              <a:gd name="connsiteY10" fmla="*/ 5178042 h 5519480"/>
              <a:gd name="connsiteX11" fmla="*/ 2624410 w 5896946"/>
              <a:gd name="connsiteY11" fmla="*/ 4669433 h 5519480"/>
              <a:gd name="connsiteX12" fmla="*/ 2948260 w 5896946"/>
              <a:gd name="connsiteY12" fmla="*/ 4068475 h 5519480"/>
              <a:gd name="connsiteX13" fmla="*/ 3224485 w 5896946"/>
              <a:gd name="connsiteY13" fmla="*/ 3582700 h 5519480"/>
              <a:gd name="connsiteX14" fmla="*/ 3214960 w 5896946"/>
              <a:gd name="connsiteY14" fmla="*/ 3135025 h 5519480"/>
              <a:gd name="connsiteX15" fmla="*/ 3521416 w 5896946"/>
              <a:gd name="connsiteY15" fmla="*/ 2279531 h 5519480"/>
              <a:gd name="connsiteX16" fmla="*/ 3889115 w 5896946"/>
              <a:gd name="connsiteY16" fmla="*/ 1854229 h 5519480"/>
              <a:gd name="connsiteX17" fmla="*/ 4175682 w 5896946"/>
              <a:gd name="connsiteY17" fmla="*/ 1784964 h 5519480"/>
              <a:gd name="connsiteX18" fmla="*/ 4787031 w 5896946"/>
              <a:gd name="connsiteY18" fmla="*/ 1664378 h 5519480"/>
              <a:gd name="connsiteX19" fmla="*/ 5407526 w 5896946"/>
              <a:gd name="connsiteY19" fmla="*/ 1328407 h 5519480"/>
              <a:gd name="connsiteX20" fmla="*/ 5717627 w 5896946"/>
              <a:gd name="connsiteY20" fmla="*/ 1002356 h 5519480"/>
              <a:gd name="connsiteX21" fmla="*/ 5896500 w 5896946"/>
              <a:gd name="connsiteY21" fmla="*/ 593705 h 5519480"/>
              <a:gd name="connsiteX22" fmla="*/ 5636843 w 5896946"/>
              <a:gd name="connsiteY22" fmla="*/ 118429 h 5519480"/>
              <a:gd name="connsiteX23" fmla="*/ 4230733 w 5896946"/>
              <a:gd name="connsiteY23" fmla="*/ 100028 h 5519480"/>
              <a:gd name="connsiteX24" fmla="*/ 3905639 w 5896946"/>
              <a:gd name="connsiteY24" fmla="*/ 13506 h 5519480"/>
              <a:gd name="connsiteX0" fmla="*/ 4235036 w 6226343"/>
              <a:gd name="connsiteY0" fmla="*/ 13506 h 5558685"/>
              <a:gd name="connsiteX1" fmla="*/ 2400823 w 6226343"/>
              <a:gd name="connsiteY1" fmla="*/ 422424 h 5558685"/>
              <a:gd name="connsiteX2" fmla="*/ 2086755 w 6226343"/>
              <a:gd name="connsiteY2" fmla="*/ 822185 h 5558685"/>
              <a:gd name="connsiteX3" fmla="*/ 2096560 w 6226343"/>
              <a:gd name="connsiteY3" fmla="*/ 818060 h 5558685"/>
              <a:gd name="connsiteX4" fmla="*/ 2171185 w 6226343"/>
              <a:gd name="connsiteY4" fmla="*/ 1093750 h 5558685"/>
              <a:gd name="connsiteX5" fmla="*/ 937505 w 6226343"/>
              <a:gd name="connsiteY5" fmla="*/ 2055136 h 5558685"/>
              <a:gd name="connsiteX6" fmla="*/ 7320 w 6226343"/>
              <a:gd name="connsiteY6" fmla="*/ 3712858 h 5558685"/>
              <a:gd name="connsiteX7" fmla="*/ 1439332 w 6226343"/>
              <a:gd name="connsiteY7" fmla="*/ 5409099 h 5558685"/>
              <a:gd name="connsiteX8" fmla="*/ 1944151 w 6226343"/>
              <a:gd name="connsiteY8" fmla="*/ 5483661 h 5558685"/>
              <a:gd name="connsiteX9" fmla="*/ 2226511 w 6226343"/>
              <a:gd name="connsiteY9" fmla="*/ 5497038 h 5558685"/>
              <a:gd name="connsiteX10" fmla="*/ 2553760 w 6226343"/>
              <a:gd name="connsiteY10" fmla="*/ 5178042 h 5558685"/>
              <a:gd name="connsiteX11" fmla="*/ 2953807 w 6226343"/>
              <a:gd name="connsiteY11" fmla="*/ 4669433 h 5558685"/>
              <a:gd name="connsiteX12" fmla="*/ 3277657 w 6226343"/>
              <a:gd name="connsiteY12" fmla="*/ 4068475 h 5558685"/>
              <a:gd name="connsiteX13" fmla="*/ 3553882 w 6226343"/>
              <a:gd name="connsiteY13" fmla="*/ 3582700 h 5558685"/>
              <a:gd name="connsiteX14" fmla="*/ 3544357 w 6226343"/>
              <a:gd name="connsiteY14" fmla="*/ 3135025 h 5558685"/>
              <a:gd name="connsiteX15" fmla="*/ 3850813 w 6226343"/>
              <a:gd name="connsiteY15" fmla="*/ 2279531 h 5558685"/>
              <a:gd name="connsiteX16" fmla="*/ 4218512 w 6226343"/>
              <a:gd name="connsiteY16" fmla="*/ 1854229 h 5558685"/>
              <a:gd name="connsiteX17" fmla="*/ 4505079 w 6226343"/>
              <a:gd name="connsiteY17" fmla="*/ 1784964 h 5558685"/>
              <a:gd name="connsiteX18" fmla="*/ 5116428 w 6226343"/>
              <a:gd name="connsiteY18" fmla="*/ 1664378 h 5558685"/>
              <a:gd name="connsiteX19" fmla="*/ 5736923 w 6226343"/>
              <a:gd name="connsiteY19" fmla="*/ 1328407 h 5558685"/>
              <a:gd name="connsiteX20" fmla="*/ 6047024 w 6226343"/>
              <a:gd name="connsiteY20" fmla="*/ 1002356 h 5558685"/>
              <a:gd name="connsiteX21" fmla="*/ 6225897 w 6226343"/>
              <a:gd name="connsiteY21" fmla="*/ 593705 h 5558685"/>
              <a:gd name="connsiteX22" fmla="*/ 5966240 w 6226343"/>
              <a:gd name="connsiteY22" fmla="*/ 118429 h 5558685"/>
              <a:gd name="connsiteX23" fmla="*/ 4560130 w 6226343"/>
              <a:gd name="connsiteY23" fmla="*/ 100028 h 5558685"/>
              <a:gd name="connsiteX24" fmla="*/ 4235036 w 6226343"/>
              <a:gd name="connsiteY24" fmla="*/ 13506 h 5558685"/>
              <a:gd name="connsiteX0" fmla="*/ 4255994 w 6247301"/>
              <a:gd name="connsiteY0" fmla="*/ 13506 h 5519480"/>
              <a:gd name="connsiteX1" fmla="*/ 2421781 w 6247301"/>
              <a:gd name="connsiteY1" fmla="*/ 422424 h 5519480"/>
              <a:gd name="connsiteX2" fmla="*/ 2107713 w 6247301"/>
              <a:gd name="connsiteY2" fmla="*/ 822185 h 5519480"/>
              <a:gd name="connsiteX3" fmla="*/ 2117518 w 6247301"/>
              <a:gd name="connsiteY3" fmla="*/ 818060 h 5519480"/>
              <a:gd name="connsiteX4" fmla="*/ 2192143 w 6247301"/>
              <a:gd name="connsiteY4" fmla="*/ 1093750 h 5519480"/>
              <a:gd name="connsiteX5" fmla="*/ 958463 w 6247301"/>
              <a:gd name="connsiteY5" fmla="*/ 2055136 h 5519480"/>
              <a:gd name="connsiteX6" fmla="*/ 28278 w 6247301"/>
              <a:gd name="connsiteY6" fmla="*/ 3712858 h 5519480"/>
              <a:gd name="connsiteX7" fmla="*/ 350995 w 6247301"/>
              <a:gd name="connsiteY7" fmla="*/ 4338691 h 5519480"/>
              <a:gd name="connsiteX8" fmla="*/ 1460290 w 6247301"/>
              <a:gd name="connsiteY8" fmla="*/ 5409099 h 5519480"/>
              <a:gd name="connsiteX9" fmla="*/ 1965109 w 6247301"/>
              <a:gd name="connsiteY9" fmla="*/ 5483661 h 5519480"/>
              <a:gd name="connsiteX10" fmla="*/ 2247469 w 6247301"/>
              <a:gd name="connsiteY10" fmla="*/ 5497038 h 5519480"/>
              <a:gd name="connsiteX11" fmla="*/ 2574718 w 6247301"/>
              <a:gd name="connsiteY11" fmla="*/ 5178042 h 5519480"/>
              <a:gd name="connsiteX12" fmla="*/ 2974765 w 6247301"/>
              <a:gd name="connsiteY12" fmla="*/ 4669433 h 5519480"/>
              <a:gd name="connsiteX13" fmla="*/ 3298615 w 6247301"/>
              <a:gd name="connsiteY13" fmla="*/ 4068475 h 5519480"/>
              <a:gd name="connsiteX14" fmla="*/ 3574840 w 6247301"/>
              <a:gd name="connsiteY14" fmla="*/ 3582700 h 5519480"/>
              <a:gd name="connsiteX15" fmla="*/ 3565315 w 6247301"/>
              <a:gd name="connsiteY15" fmla="*/ 3135025 h 5519480"/>
              <a:gd name="connsiteX16" fmla="*/ 3871771 w 6247301"/>
              <a:gd name="connsiteY16" fmla="*/ 2279531 h 5519480"/>
              <a:gd name="connsiteX17" fmla="*/ 4239470 w 6247301"/>
              <a:gd name="connsiteY17" fmla="*/ 1854229 h 5519480"/>
              <a:gd name="connsiteX18" fmla="*/ 4526037 w 6247301"/>
              <a:gd name="connsiteY18" fmla="*/ 1784964 h 5519480"/>
              <a:gd name="connsiteX19" fmla="*/ 5137386 w 6247301"/>
              <a:gd name="connsiteY19" fmla="*/ 1664378 h 5519480"/>
              <a:gd name="connsiteX20" fmla="*/ 5757881 w 6247301"/>
              <a:gd name="connsiteY20" fmla="*/ 1328407 h 5519480"/>
              <a:gd name="connsiteX21" fmla="*/ 6067982 w 6247301"/>
              <a:gd name="connsiteY21" fmla="*/ 1002356 h 5519480"/>
              <a:gd name="connsiteX22" fmla="*/ 6246855 w 6247301"/>
              <a:gd name="connsiteY22" fmla="*/ 593705 h 5519480"/>
              <a:gd name="connsiteX23" fmla="*/ 5987198 w 6247301"/>
              <a:gd name="connsiteY23" fmla="*/ 118429 h 5519480"/>
              <a:gd name="connsiteX24" fmla="*/ 4581088 w 6247301"/>
              <a:gd name="connsiteY24" fmla="*/ 100028 h 5519480"/>
              <a:gd name="connsiteX25" fmla="*/ 4255994 w 6247301"/>
              <a:gd name="connsiteY25" fmla="*/ 13506 h 5519480"/>
              <a:gd name="connsiteX0" fmla="*/ 4289791 w 6281098"/>
              <a:gd name="connsiteY0" fmla="*/ 13506 h 5519480"/>
              <a:gd name="connsiteX1" fmla="*/ 2455578 w 6281098"/>
              <a:gd name="connsiteY1" fmla="*/ 422424 h 5519480"/>
              <a:gd name="connsiteX2" fmla="*/ 2141510 w 6281098"/>
              <a:gd name="connsiteY2" fmla="*/ 822185 h 5519480"/>
              <a:gd name="connsiteX3" fmla="*/ 2151315 w 6281098"/>
              <a:gd name="connsiteY3" fmla="*/ 818060 h 5519480"/>
              <a:gd name="connsiteX4" fmla="*/ 2225940 w 6281098"/>
              <a:gd name="connsiteY4" fmla="*/ 1093750 h 5519480"/>
              <a:gd name="connsiteX5" fmla="*/ 992260 w 6281098"/>
              <a:gd name="connsiteY5" fmla="*/ 2055136 h 5519480"/>
              <a:gd name="connsiteX6" fmla="*/ 62075 w 6281098"/>
              <a:gd name="connsiteY6" fmla="*/ 3712858 h 5519480"/>
              <a:gd name="connsiteX7" fmla="*/ 241669 w 6281098"/>
              <a:gd name="connsiteY7" fmla="*/ 4604082 h 5519480"/>
              <a:gd name="connsiteX8" fmla="*/ 1494087 w 6281098"/>
              <a:gd name="connsiteY8" fmla="*/ 5409099 h 5519480"/>
              <a:gd name="connsiteX9" fmla="*/ 1998906 w 6281098"/>
              <a:gd name="connsiteY9" fmla="*/ 5483661 h 5519480"/>
              <a:gd name="connsiteX10" fmla="*/ 2281266 w 6281098"/>
              <a:gd name="connsiteY10" fmla="*/ 5497038 h 5519480"/>
              <a:gd name="connsiteX11" fmla="*/ 2608515 w 6281098"/>
              <a:gd name="connsiteY11" fmla="*/ 5178042 h 5519480"/>
              <a:gd name="connsiteX12" fmla="*/ 3008562 w 6281098"/>
              <a:gd name="connsiteY12" fmla="*/ 4669433 h 5519480"/>
              <a:gd name="connsiteX13" fmla="*/ 3332412 w 6281098"/>
              <a:gd name="connsiteY13" fmla="*/ 4068475 h 5519480"/>
              <a:gd name="connsiteX14" fmla="*/ 3608637 w 6281098"/>
              <a:gd name="connsiteY14" fmla="*/ 3582700 h 5519480"/>
              <a:gd name="connsiteX15" fmla="*/ 3599112 w 6281098"/>
              <a:gd name="connsiteY15" fmla="*/ 3135025 h 5519480"/>
              <a:gd name="connsiteX16" fmla="*/ 3905568 w 6281098"/>
              <a:gd name="connsiteY16" fmla="*/ 2279531 h 5519480"/>
              <a:gd name="connsiteX17" fmla="*/ 4273267 w 6281098"/>
              <a:gd name="connsiteY17" fmla="*/ 1854229 h 5519480"/>
              <a:gd name="connsiteX18" fmla="*/ 4559834 w 6281098"/>
              <a:gd name="connsiteY18" fmla="*/ 1784964 h 5519480"/>
              <a:gd name="connsiteX19" fmla="*/ 5171183 w 6281098"/>
              <a:gd name="connsiteY19" fmla="*/ 1664378 h 5519480"/>
              <a:gd name="connsiteX20" fmla="*/ 5791678 w 6281098"/>
              <a:gd name="connsiteY20" fmla="*/ 1328407 h 5519480"/>
              <a:gd name="connsiteX21" fmla="*/ 6101779 w 6281098"/>
              <a:gd name="connsiteY21" fmla="*/ 1002356 h 5519480"/>
              <a:gd name="connsiteX22" fmla="*/ 6280652 w 6281098"/>
              <a:gd name="connsiteY22" fmla="*/ 593705 h 5519480"/>
              <a:gd name="connsiteX23" fmla="*/ 6020995 w 6281098"/>
              <a:gd name="connsiteY23" fmla="*/ 118429 h 5519480"/>
              <a:gd name="connsiteX24" fmla="*/ 4614885 w 6281098"/>
              <a:gd name="connsiteY24" fmla="*/ 100028 h 5519480"/>
              <a:gd name="connsiteX25" fmla="*/ 4289791 w 6281098"/>
              <a:gd name="connsiteY25" fmla="*/ 13506 h 5519480"/>
              <a:gd name="connsiteX0" fmla="*/ 4263979 w 6255286"/>
              <a:gd name="connsiteY0" fmla="*/ 13506 h 5519480"/>
              <a:gd name="connsiteX1" fmla="*/ 2429766 w 6255286"/>
              <a:gd name="connsiteY1" fmla="*/ 422424 h 5519480"/>
              <a:gd name="connsiteX2" fmla="*/ 2115698 w 6255286"/>
              <a:gd name="connsiteY2" fmla="*/ 822185 h 5519480"/>
              <a:gd name="connsiteX3" fmla="*/ 2125503 w 6255286"/>
              <a:gd name="connsiteY3" fmla="*/ 818060 h 5519480"/>
              <a:gd name="connsiteX4" fmla="*/ 2200128 w 6255286"/>
              <a:gd name="connsiteY4" fmla="*/ 1093750 h 5519480"/>
              <a:gd name="connsiteX5" fmla="*/ 966448 w 6255286"/>
              <a:gd name="connsiteY5" fmla="*/ 2055136 h 5519480"/>
              <a:gd name="connsiteX6" fmla="*/ 36263 w 6255286"/>
              <a:gd name="connsiteY6" fmla="*/ 3712858 h 5519480"/>
              <a:gd name="connsiteX7" fmla="*/ 215857 w 6255286"/>
              <a:gd name="connsiteY7" fmla="*/ 4604082 h 5519480"/>
              <a:gd name="connsiteX8" fmla="*/ 1468275 w 6255286"/>
              <a:gd name="connsiteY8" fmla="*/ 5409099 h 5519480"/>
              <a:gd name="connsiteX9" fmla="*/ 1973094 w 6255286"/>
              <a:gd name="connsiteY9" fmla="*/ 5483661 h 5519480"/>
              <a:gd name="connsiteX10" fmla="*/ 2255454 w 6255286"/>
              <a:gd name="connsiteY10" fmla="*/ 5497038 h 5519480"/>
              <a:gd name="connsiteX11" fmla="*/ 2582703 w 6255286"/>
              <a:gd name="connsiteY11" fmla="*/ 5178042 h 5519480"/>
              <a:gd name="connsiteX12" fmla="*/ 2982750 w 6255286"/>
              <a:gd name="connsiteY12" fmla="*/ 4669433 h 5519480"/>
              <a:gd name="connsiteX13" fmla="*/ 3306600 w 6255286"/>
              <a:gd name="connsiteY13" fmla="*/ 4068475 h 5519480"/>
              <a:gd name="connsiteX14" fmla="*/ 3582825 w 6255286"/>
              <a:gd name="connsiteY14" fmla="*/ 3582700 h 5519480"/>
              <a:gd name="connsiteX15" fmla="*/ 3573300 w 6255286"/>
              <a:gd name="connsiteY15" fmla="*/ 3135025 h 5519480"/>
              <a:gd name="connsiteX16" fmla="*/ 3879756 w 6255286"/>
              <a:gd name="connsiteY16" fmla="*/ 2279531 h 5519480"/>
              <a:gd name="connsiteX17" fmla="*/ 4247455 w 6255286"/>
              <a:gd name="connsiteY17" fmla="*/ 1854229 h 5519480"/>
              <a:gd name="connsiteX18" fmla="*/ 4534022 w 6255286"/>
              <a:gd name="connsiteY18" fmla="*/ 1784964 h 5519480"/>
              <a:gd name="connsiteX19" fmla="*/ 5145371 w 6255286"/>
              <a:gd name="connsiteY19" fmla="*/ 1664378 h 5519480"/>
              <a:gd name="connsiteX20" fmla="*/ 5765866 w 6255286"/>
              <a:gd name="connsiteY20" fmla="*/ 1328407 h 5519480"/>
              <a:gd name="connsiteX21" fmla="*/ 6075967 w 6255286"/>
              <a:gd name="connsiteY21" fmla="*/ 1002356 h 5519480"/>
              <a:gd name="connsiteX22" fmla="*/ 6254840 w 6255286"/>
              <a:gd name="connsiteY22" fmla="*/ 593705 h 5519480"/>
              <a:gd name="connsiteX23" fmla="*/ 5995183 w 6255286"/>
              <a:gd name="connsiteY23" fmla="*/ 118429 h 5519480"/>
              <a:gd name="connsiteX24" fmla="*/ 4589073 w 6255286"/>
              <a:gd name="connsiteY24" fmla="*/ 100028 h 5519480"/>
              <a:gd name="connsiteX25" fmla="*/ 4263979 w 6255286"/>
              <a:gd name="connsiteY25" fmla="*/ 13506 h 5519480"/>
              <a:gd name="connsiteX0" fmla="*/ 4233830 w 6225137"/>
              <a:gd name="connsiteY0" fmla="*/ 13506 h 5519480"/>
              <a:gd name="connsiteX1" fmla="*/ 2399617 w 6225137"/>
              <a:gd name="connsiteY1" fmla="*/ 422424 h 5519480"/>
              <a:gd name="connsiteX2" fmla="*/ 2085549 w 6225137"/>
              <a:gd name="connsiteY2" fmla="*/ 822185 h 5519480"/>
              <a:gd name="connsiteX3" fmla="*/ 2095354 w 6225137"/>
              <a:gd name="connsiteY3" fmla="*/ 818060 h 5519480"/>
              <a:gd name="connsiteX4" fmla="*/ 2169979 w 6225137"/>
              <a:gd name="connsiteY4" fmla="*/ 1093750 h 5519480"/>
              <a:gd name="connsiteX5" fmla="*/ 936299 w 6225137"/>
              <a:gd name="connsiteY5" fmla="*/ 2055136 h 5519480"/>
              <a:gd name="connsiteX6" fmla="*/ 6114 w 6225137"/>
              <a:gd name="connsiteY6" fmla="*/ 3712858 h 5519480"/>
              <a:gd name="connsiteX7" fmla="*/ 185708 w 6225137"/>
              <a:gd name="connsiteY7" fmla="*/ 4604082 h 5519480"/>
              <a:gd name="connsiteX8" fmla="*/ 1438126 w 6225137"/>
              <a:gd name="connsiteY8" fmla="*/ 5409099 h 5519480"/>
              <a:gd name="connsiteX9" fmla="*/ 1942945 w 6225137"/>
              <a:gd name="connsiteY9" fmla="*/ 5483661 h 5519480"/>
              <a:gd name="connsiteX10" fmla="*/ 2225305 w 6225137"/>
              <a:gd name="connsiteY10" fmla="*/ 5497038 h 5519480"/>
              <a:gd name="connsiteX11" fmla="*/ 2552554 w 6225137"/>
              <a:gd name="connsiteY11" fmla="*/ 5178042 h 5519480"/>
              <a:gd name="connsiteX12" fmla="*/ 2952601 w 6225137"/>
              <a:gd name="connsiteY12" fmla="*/ 4669433 h 5519480"/>
              <a:gd name="connsiteX13" fmla="*/ 3276451 w 6225137"/>
              <a:gd name="connsiteY13" fmla="*/ 4068475 h 5519480"/>
              <a:gd name="connsiteX14" fmla="*/ 3552676 w 6225137"/>
              <a:gd name="connsiteY14" fmla="*/ 3582700 h 5519480"/>
              <a:gd name="connsiteX15" fmla="*/ 3543151 w 6225137"/>
              <a:gd name="connsiteY15" fmla="*/ 3135025 h 5519480"/>
              <a:gd name="connsiteX16" fmla="*/ 3849607 w 6225137"/>
              <a:gd name="connsiteY16" fmla="*/ 2279531 h 5519480"/>
              <a:gd name="connsiteX17" fmla="*/ 4217306 w 6225137"/>
              <a:gd name="connsiteY17" fmla="*/ 1854229 h 5519480"/>
              <a:gd name="connsiteX18" fmla="*/ 4503873 w 6225137"/>
              <a:gd name="connsiteY18" fmla="*/ 1784964 h 5519480"/>
              <a:gd name="connsiteX19" fmla="*/ 5115222 w 6225137"/>
              <a:gd name="connsiteY19" fmla="*/ 1664378 h 5519480"/>
              <a:gd name="connsiteX20" fmla="*/ 5735717 w 6225137"/>
              <a:gd name="connsiteY20" fmla="*/ 1328407 h 5519480"/>
              <a:gd name="connsiteX21" fmla="*/ 6045818 w 6225137"/>
              <a:gd name="connsiteY21" fmla="*/ 1002356 h 5519480"/>
              <a:gd name="connsiteX22" fmla="*/ 6224691 w 6225137"/>
              <a:gd name="connsiteY22" fmla="*/ 593705 h 5519480"/>
              <a:gd name="connsiteX23" fmla="*/ 5965034 w 6225137"/>
              <a:gd name="connsiteY23" fmla="*/ 118429 h 5519480"/>
              <a:gd name="connsiteX24" fmla="*/ 4558924 w 6225137"/>
              <a:gd name="connsiteY24" fmla="*/ 100028 h 5519480"/>
              <a:gd name="connsiteX25" fmla="*/ 4233830 w 6225137"/>
              <a:gd name="connsiteY25" fmla="*/ 13506 h 5519480"/>
              <a:gd name="connsiteX0" fmla="*/ 4229790 w 6221097"/>
              <a:gd name="connsiteY0" fmla="*/ 13506 h 5519480"/>
              <a:gd name="connsiteX1" fmla="*/ 2395577 w 6221097"/>
              <a:gd name="connsiteY1" fmla="*/ 422424 h 5519480"/>
              <a:gd name="connsiteX2" fmla="*/ 2081509 w 6221097"/>
              <a:gd name="connsiteY2" fmla="*/ 822185 h 5519480"/>
              <a:gd name="connsiteX3" fmla="*/ 2091314 w 6221097"/>
              <a:gd name="connsiteY3" fmla="*/ 818060 h 5519480"/>
              <a:gd name="connsiteX4" fmla="*/ 2165939 w 6221097"/>
              <a:gd name="connsiteY4" fmla="*/ 1093750 h 5519480"/>
              <a:gd name="connsiteX5" fmla="*/ 932259 w 6221097"/>
              <a:gd name="connsiteY5" fmla="*/ 2055136 h 5519480"/>
              <a:gd name="connsiteX6" fmla="*/ 300937 w 6221097"/>
              <a:gd name="connsiteY6" fmla="*/ 2988992 h 5519480"/>
              <a:gd name="connsiteX7" fmla="*/ 2074 w 6221097"/>
              <a:gd name="connsiteY7" fmla="*/ 3712858 h 5519480"/>
              <a:gd name="connsiteX8" fmla="*/ 181668 w 6221097"/>
              <a:gd name="connsiteY8" fmla="*/ 4604082 h 5519480"/>
              <a:gd name="connsiteX9" fmla="*/ 1434086 w 6221097"/>
              <a:gd name="connsiteY9" fmla="*/ 5409099 h 5519480"/>
              <a:gd name="connsiteX10" fmla="*/ 1938905 w 6221097"/>
              <a:gd name="connsiteY10" fmla="*/ 5483661 h 5519480"/>
              <a:gd name="connsiteX11" fmla="*/ 2221265 w 6221097"/>
              <a:gd name="connsiteY11" fmla="*/ 5497038 h 5519480"/>
              <a:gd name="connsiteX12" fmla="*/ 2548514 w 6221097"/>
              <a:gd name="connsiteY12" fmla="*/ 5178042 h 5519480"/>
              <a:gd name="connsiteX13" fmla="*/ 2948561 w 6221097"/>
              <a:gd name="connsiteY13" fmla="*/ 4669433 h 5519480"/>
              <a:gd name="connsiteX14" fmla="*/ 3272411 w 6221097"/>
              <a:gd name="connsiteY14" fmla="*/ 4068475 h 5519480"/>
              <a:gd name="connsiteX15" fmla="*/ 3548636 w 6221097"/>
              <a:gd name="connsiteY15" fmla="*/ 3582700 h 5519480"/>
              <a:gd name="connsiteX16" fmla="*/ 3539111 w 6221097"/>
              <a:gd name="connsiteY16" fmla="*/ 3135025 h 5519480"/>
              <a:gd name="connsiteX17" fmla="*/ 3845567 w 6221097"/>
              <a:gd name="connsiteY17" fmla="*/ 2279531 h 5519480"/>
              <a:gd name="connsiteX18" fmla="*/ 4213266 w 6221097"/>
              <a:gd name="connsiteY18" fmla="*/ 1854229 h 5519480"/>
              <a:gd name="connsiteX19" fmla="*/ 4499833 w 6221097"/>
              <a:gd name="connsiteY19" fmla="*/ 1784964 h 5519480"/>
              <a:gd name="connsiteX20" fmla="*/ 5111182 w 6221097"/>
              <a:gd name="connsiteY20" fmla="*/ 1664378 h 5519480"/>
              <a:gd name="connsiteX21" fmla="*/ 5731677 w 6221097"/>
              <a:gd name="connsiteY21" fmla="*/ 1328407 h 5519480"/>
              <a:gd name="connsiteX22" fmla="*/ 6041778 w 6221097"/>
              <a:gd name="connsiteY22" fmla="*/ 1002356 h 5519480"/>
              <a:gd name="connsiteX23" fmla="*/ 6220651 w 6221097"/>
              <a:gd name="connsiteY23" fmla="*/ 593705 h 5519480"/>
              <a:gd name="connsiteX24" fmla="*/ 5960994 w 6221097"/>
              <a:gd name="connsiteY24" fmla="*/ 118429 h 5519480"/>
              <a:gd name="connsiteX25" fmla="*/ 4554884 w 6221097"/>
              <a:gd name="connsiteY25" fmla="*/ 100028 h 5519480"/>
              <a:gd name="connsiteX26" fmla="*/ 4229790 w 6221097"/>
              <a:gd name="connsiteY26" fmla="*/ 13506 h 5519480"/>
              <a:gd name="connsiteX0" fmla="*/ 4228382 w 6219689"/>
              <a:gd name="connsiteY0" fmla="*/ 13506 h 5519480"/>
              <a:gd name="connsiteX1" fmla="*/ 2394169 w 6219689"/>
              <a:gd name="connsiteY1" fmla="*/ 422424 h 5519480"/>
              <a:gd name="connsiteX2" fmla="*/ 2080101 w 6219689"/>
              <a:gd name="connsiteY2" fmla="*/ 822185 h 5519480"/>
              <a:gd name="connsiteX3" fmla="*/ 2089906 w 6219689"/>
              <a:gd name="connsiteY3" fmla="*/ 818060 h 5519480"/>
              <a:gd name="connsiteX4" fmla="*/ 2164531 w 6219689"/>
              <a:gd name="connsiteY4" fmla="*/ 1093750 h 5519480"/>
              <a:gd name="connsiteX5" fmla="*/ 930851 w 6219689"/>
              <a:gd name="connsiteY5" fmla="*/ 2055136 h 5519480"/>
              <a:gd name="connsiteX6" fmla="*/ 243870 w 6219689"/>
              <a:gd name="connsiteY6" fmla="*/ 2920749 h 5519480"/>
              <a:gd name="connsiteX7" fmla="*/ 666 w 6219689"/>
              <a:gd name="connsiteY7" fmla="*/ 3712858 h 5519480"/>
              <a:gd name="connsiteX8" fmla="*/ 180260 w 6219689"/>
              <a:gd name="connsiteY8" fmla="*/ 4604082 h 5519480"/>
              <a:gd name="connsiteX9" fmla="*/ 1432678 w 6219689"/>
              <a:gd name="connsiteY9" fmla="*/ 5409099 h 5519480"/>
              <a:gd name="connsiteX10" fmla="*/ 1937497 w 6219689"/>
              <a:gd name="connsiteY10" fmla="*/ 5483661 h 5519480"/>
              <a:gd name="connsiteX11" fmla="*/ 2219857 w 6219689"/>
              <a:gd name="connsiteY11" fmla="*/ 5497038 h 5519480"/>
              <a:gd name="connsiteX12" fmla="*/ 2547106 w 6219689"/>
              <a:gd name="connsiteY12" fmla="*/ 5178042 h 5519480"/>
              <a:gd name="connsiteX13" fmla="*/ 2947153 w 6219689"/>
              <a:gd name="connsiteY13" fmla="*/ 4669433 h 5519480"/>
              <a:gd name="connsiteX14" fmla="*/ 3271003 w 6219689"/>
              <a:gd name="connsiteY14" fmla="*/ 4068475 h 5519480"/>
              <a:gd name="connsiteX15" fmla="*/ 3547228 w 6219689"/>
              <a:gd name="connsiteY15" fmla="*/ 3582700 h 5519480"/>
              <a:gd name="connsiteX16" fmla="*/ 3537703 w 6219689"/>
              <a:gd name="connsiteY16" fmla="*/ 3135025 h 5519480"/>
              <a:gd name="connsiteX17" fmla="*/ 3844159 w 6219689"/>
              <a:gd name="connsiteY17" fmla="*/ 2279531 h 5519480"/>
              <a:gd name="connsiteX18" fmla="*/ 4211858 w 6219689"/>
              <a:gd name="connsiteY18" fmla="*/ 1854229 h 5519480"/>
              <a:gd name="connsiteX19" fmla="*/ 4498425 w 6219689"/>
              <a:gd name="connsiteY19" fmla="*/ 1784964 h 5519480"/>
              <a:gd name="connsiteX20" fmla="*/ 5109774 w 6219689"/>
              <a:gd name="connsiteY20" fmla="*/ 1664378 h 5519480"/>
              <a:gd name="connsiteX21" fmla="*/ 5730269 w 6219689"/>
              <a:gd name="connsiteY21" fmla="*/ 1328407 h 5519480"/>
              <a:gd name="connsiteX22" fmla="*/ 6040370 w 6219689"/>
              <a:gd name="connsiteY22" fmla="*/ 1002356 h 5519480"/>
              <a:gd name="connsiteX23" fmla="*/ 6219243 w 6219689"/>
              <a:gd name="connsiteY23" fmla="*/ 593705 h 5519480"/>
              <a:gd name="connsiteX24" fmla="*/ 5959586 w 6219689"/>
              <a:gd name="connsiteY24" fmla="*/ 118429 h 5519480"/>
              <a:gd name="connsiteX25" fmla="*/ 4553476 w 6219689"/>
              <a:gd name="connsiteY25" fmla="*/ 100028 h 5519480"/>
              <a:gd name="connsiteX26" fmla="*/ 4228382 w 6219689"/>
              <a:gd name="connsiteY26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753209 w 6220145"/>
              <a:gd name="connsiteY9" fmla="*/ 5036289 h 5519480"/>
              <a:gd name="connsiteX10" fmla="*/ 1433134 w 6220145"/>
              <a:gd name="connsiteY10" fmla="*/ 5409099 h 5519480"/>
              <a:gd name="connsiteX11" fmla="*/ 1937953 w 6220145"/>
              <a:gd name="connsiteY11" fmla="*/ 5483661 h 5519480"/>
              <a:gd name="connsiteX12" fmla="*/ 2220313 w 6220145"/>
              <a:gd name="connsiteY12" fmla="*/ 5497038 h 5519480"/>
              <a:gd name="connsiteX13" fmla="*/ 2547562 w 6220145"/>
              <a:gd name="connsiteY13" fmla="*/ 5178042 h 5519480"/>
              <a:gd name="connsiteX14" fmla="*/ 2947609 w 6220145"/>
              <a:gd name="connsiteY14" fmla="*/ 4669433 h 5519480"/>
              <a:gd name="connsiteX15" fmla="*/ 3271459 w 6220145"/>
              <a:gd name="connsiteY15" fmla="*/ 4068475 h 5519480"/>
              <a:gd name="connsiteX16" fmla="*/ 3547684 w 6220145"/>
              <a:gd name="connsiteY16" fmla="*/ 3582700 h 5519480"/>
              <a:gd name="connsiteX17" fmla="*/ 3538159 w 6220145"/>
              <a:gd name="connsiteY17" fmla="*/ 3135025 h 5519480"/>
              <a:gd name="connsiteX18" fmla="*/ 3844615 w 6220145"/>
              <a:gd name="connsiteY18" fmla="*/ 2279531 h 5519480"/>
              <a:gd name="connsiteX19" fmla="*/ 4212314 w 6220145"/>
              <a:gd name="connsiteY19" fmla="*/ 1854229 h 5519480"/>
              <a:gd name="connsiteX20" fmla="*/ 4498881 w 6220145"/>
              <a:gd name="connsiteY20" fmla="*/ 1784964 h 5519480"/>
              <a:gd name="connsiteX21" fmla="*/ 5110230 w 6220145"/>
              <a:gd name="connsiteY21" fmla="*/ 1664378 h 5519480"/>
              <a:gd name="connsiteX22" fmla="*/ 5730725 w 6220145"/>
              <a:gd name="connsiteY22" fmla="*/ 1328407 h 5519480"/>
              <a:gd name="connsiteX23" fmla="*/ 6040826 w 6220145"/>
              <a:gd name="connsiteY23" fmla="*/ 1002356 h 5519480"/>
              <a:gd name="connsiteX24" fmla="*/ 6219699 w 6220145"/>
              <a:gd name="connsiteY24" fmla="*/ 593705 h 5519480"/>
              <a:gd name="connsiteX25" fmla="*/ 5960042 w 6220145"/>
              <a:gd name="connsiteY25" fmla="*/ 118429 h 5519480"/>
              <a:gd name="connsiteX26" fmla="*/ 4553932 w 6220145"/>
              <a:gd name="connsiteY26" fmla="*/ 100028 h 5519480"/>
              <a:gd name="connsiteX27" fmla="*/ 4228838 w 6220145"/>
              <a:gd name="connsiteY27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1433134 w 6220145"/>
              <a:gd name="connsiteY10" fmla="*/ 5409099 h 5519480"/>
              <a:gd name="connsiteX11" fmla="*/ 1937953 w 6220145"/>
              <a:gd name="connsiteY11" fmla="*/ 5483661 h 5519480"/>
              <a:gd name="connsiteX12" fmla="*/ 2220313 w 6220145"/>
              <a:gd name="connsiteY12" fmla="*/ 5497038 h 5519480"/>
              <a:gd name="connsiteX13" fmla="*/ 2547562 w 6220145"/>
              <a:gd name="connsiteY13" fmla="*/ 5178042 h 5519480"/>
              <a:gd name="connsiteX14" fmla="*/ 2947609 w 6220145"/>
              <a:gd name="connsiteY14" fmla="*/ 4669433 h 5519480"/>
              <a:gd name="connsiteX15" fmla="*/ 3271459 w 6220145"/>
              <a:gd name="connsiteY15" fmla="*/ 4068475 h 5519480"/>
              <a:gd name="connsiteX16" fmla="*/ 3547684 w 6220145"/>
              <a:gd name="connsiteY16" fmla="*/ 3582700 h 5519480"/>
              <a:gd name="connsiteX17" fmla="*/ 3538159 w 6220145"/>
              <a:gd name="connsiteY17" fmla="*/ 3135025 h 5519480"/>
              <a:gd name="connsiteX18" fmla="*/ 3844615 w 6220145"/>
              <a:gd name="connsiteY18" fmla="*/ 2279531 h 5519480"/>
              <a:gd name="connsiteX19" fmla="*/ 4212314 w 6220145"/>
              <a:gd name="connsiteY19" fmla="*/ 1854229 h 5519480"/>
              <a:gd name="connsiteX20" fmla="*/ 4498881 w 6220145"/>
              <a:gd name="connsiteY20" fmla="*/ 1784964 h 5519480"/>
              <a:gd name="connsiteX21" fmla="*/ 5110230 w 6220145"/>
              <a:gd name="connsiteY21" fmla="*/ 1664378 h 5519480"/>
              <a:gd name="connsiteX22" fmla="*/ 5730725 w 6220145"/>
              <a:gd name="connsiteY22" fmla="*/ 1328407 h 5519480"/>
              <a:gd name="connsiteX23" fmla="*/ 6040826 w 6220145"/>
              <a:gd name="connsiteY23" fmla="*/ 1002356 h 5519480"/>
              <a:gd name="connsiteX24" fmla="*/ 6219699 w 6220145"/>
              <a:gd name="connsiteY24" fmla="*/ 593705 h 5519480"/>
              <a:gd name="connsiteX25" fmla="*/ 5960042 w 6220145"/>
              <a:gd name="connsiteY25" fmla="*/ 118429 h 5519480"/>
              <a:gd name="connsiteX26" fmla="*/ 4553932 w 6220145"/>
              <a:gd name="connsiteY26" fmla="*/ 100028 h 5519480"/>
              <a:gd name="connsiteX27" fmla="*/ 4228838 w 6220145"/>
              <a:gd name="connsiteY27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1433134 w 6220145"/>
              <a:gd name="connsiteY10" fmla="*/ 5409099 h 5519480"/>
              <a:gd name="connsiteX11" fmla="*/ 1937953 w 6220145"/>
              <a:gd name="connsiteY11" fmla="*/ 5483661 h 5519480"/>
              <a:gd name="connsiteX12" fmla="*/ 2220313 w 6220145"/>
              <a:gd name="connsiteY12" fmla="*/ 5497038 h 5519480"/>
              <a:gd name="connsiteX13" fmla="*/ 2547562 w 6220145"/>
              <a:gd name="connsiteY13" fmla="*/ 5178042 h 5519480"/>
              <a:gd name="connsiteX14" fmla="*/ 2947609 w 6220145"/>
              <a:gd name="connsiteY14" fmla="*/ 4669433 h 5519480"/>
              <a:gd name="connsiteX15" fmla="*/ 3271459 w 6220145"/>
              <a:gd name="connsiteY15" fmla="*/ 4068475 h 5519480"/>
              <a:gd name="connsiteX16" fmla="*/ 3547684 w 6220145"/>
              <a:gd name="connsiteY16" fmla="*/ 3582700 h 5519480"/>
              <a:gd name="connsiteX17" fmla="*/ 3538159 w 6220145"/>
              <a:gd name="connsiteY17" fmla="*/ 3135025 h 5519480"/>
              <a:gd name="connsiteX18" fmla="*/ 3844615 w 6220145"/>
              <a:gd name="connsiteY18" fmla="*/ 2279531 h 5519480"/>
              <a:gd name="connsiteX19" fmla="*/ 4212314 w 6220145"/>
              <a:gd name="connsiteY19" fmla="*/ 1854229 h 5519480"/>
              <a:gd name="connsiteX20" fmla="*/ 4498881 w 6220145"/>
              <a:gd name="connsiteY20" fmla="*/ 1784964 h 5519480"/>
              <a:gd name="connsiteX21" fmla="*/ 5110230 w 6220145"/>
              <a:gd name="connsiteY21" fmla="*/ 1664378 h 5519480"/>
              <a:gd name="connsiteX22" fmla="*/ 5730725 w 6220145"/>
              <a:gd name="connsiteY22" fmla="*/ 1328407 h 5519480"/>
              <a:gd name="connsiteX23" fmla="*/ 6040826 w 6220145"/>
              <a:gd name="connsiteY23" fmla="*/ 1002356 h 5519480"/>
              <a:gd name="connsiteX24" fmla="*/ 6219699 w 6220145"/>
              <a:gd name="connsiteY24" fmla="*/ 593705 h 5519480"/>
              <a:gd name="connsiteX25" fmla="*/ 5960042 w 6220145"/>
              <a:gd name="connsiteY25" fmla="*/ 118429 h 5519480"/>
              <a:gd name="connsiteX26" fmla="*/ 4553932 w 6220145"/>
              <a:gd name="connsiteY26" fmla="*/ 100028 h 5519480"/>
              <a:gd name="connsiteX27" fmla="*/ 4228838 w 6220145"/>
              <a:gd name="connsiteY27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983797 w 6220145"/>
              <a:gd name="connsiteY10" fmla="*/ 5369922 h 5519480"/>
              <a:gd name="connsiteX11" fmla="*/ 1433134 w 6220145"/>
              <a:gd name="connsiteY11" fmla="*/ 5409099 h 5519480"/>
              <a:gd name="connsiteX12" fmla="*/ 1937953 w 6220145"/>
              <a:gd name="connsiteY12" fmla="*/ 5483661 h 5519480"/>
              <a:gd name="connsiteX13" fmla="*/ 2220313 w 6220145"/>
              <a:gd name="connsiteY13" fmla="*/ 5497038 h 5519480"/>
              <a:gd name="connsiteX14" fmla="*/ 2547562 w 6220145"/>
              <a:gd name="connsiteY14" fmla="*/ 5178042 h 5519480"/>
              <a:gd name="connsiteX15" fmla="*/ 2947609 w 6220145"/>
              <a:gd name="connsiteY15" fmla="*/ 4669433 h 5519480"/>
              <a:gd name="connsiteX16" fmla="*/ 3271459 w 6220145"/>
              <a:gd name="connsiteY16" fmla="*/ 4068475 h 5519480"/>
              <a:gd name="connsiteX17" fmla="*/ 3547684 w 6220145"/>
              <a:gd name="connsiteY17" fmla="*/ 3582700 h 5519480"/>
              <a:gd name="connsiteX18" fmla="*/ 3538159 w 6220145"/>
              <a:gd name="connsiteY18" fmla="*/ 3135025 h 5519480"/>
              <a:gd name="connsiteX19" fmla="*/ 3844615 w 6220145"/>
              <a:gd name="connsiteY19" fmla="*/ 2279531 h 5519480"/>
              <a:gd name="connsiteX20" fmla="*/ 4212314 w 6220145"/>
              <a:gd name="connsiteY20" fmla="*/ 1854229 h 5519480"/>
              <a:gd name="connsiteX21" fmla="*/ 4498881 w 6220145"/>
              <a:gd name="connsiteY21" fmla="*/ 1784964 h 5519480"/>
              <a:gd name="connsiteX22" fmla="*/ 5110230 w 6220145"/>
              <a:gd name="connsiteY22" fmla="*/ 1664378 h 5519480"/>
              <a:gd name="connsiteX23" fmla="*/ 5730725 w 6220145"/>
              <a:gd name="connsiteY23" fmla="*/ 1328407 h 5519480"/>
              <a:gd name="connsiteX24" fmla="*/ 6040826 w 6220145"/>
              <a:gd name="connsiteY24" fmla="*/ 1002356 h 5519480"/>
              <a:gd name="connsiteX25" fmla="*/ 6219699 w 6220145"/>
              <a:gd name="connsiteY25" fmla="*/ 593705 h 5519480"/>
              <a:gd name="connsiteX26" fmla="*/ 5960042 w 6220145"/>
              <a:gd name="connsiteY26" fmla="*/ 118429 h 5519480"/>
              <a:gd name="connsiteX27" fmla="*/ 4553932 w 6220145"/>
              <a:gd name="connsiteY27" fmla="*/ 100028 h 5519480"/>
              <a:gd name="connsiteX28" fmla="*/ 4228838 w 6220145"/>
              <a:gd name="connsiteY28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999700 w 6220145"/>
              <a:gd name="connsiteY10" fmla="*/ 5445748 h 5519480"/>
              <a:gd name="connsiteX11" fmla="*/ 1433134 w 6220145"/>
              <a:gd name="connsiteY11" fmla="*/ 5409099 h 5519480"/>
              <a:gd name="connsiteX12" fmla="*/ 1937953 w 6220145"/>
              <a:gd name="connsiteY12" fmla="*/ 5483661 h 5519480"/>
              <a:gd name="connsiteX13" fmla="*/ 2220313 w 6220145"/>
              <a:gd name="connsiteY13" fmla="*/ 5497038 h 5519480"/>
              <a:gd name="connsiteX14" fmla="*/ 2547562 w 6220145"/>
              <a:gd name="connsiteY14" fmla="*/ 5178042 h 5519480"/>
              <a:gd name="connsiteX15" fmla="*/ 2947609 w 6220145"/>
              <a:gd name="connsiteY15" fmla="*/ 4669433 h 5519480"/>
              <a:gd name="connsiteX16" fmla="*/ 3271459 w 6220145"/>
              <a:gd name="connsiteY16" fmla="*/ 4068475 h 5519480"/>
              <a:gd name="connsiteX17" fmla="*/ 3547684 w 6220145"/>
              <a:gd name="connsiteY17" fmla="*/ 3582700 h 5519480"/>
              <a:gd name="connsiteX18" fmla="*/ 3538159 w 6220145"/>
              <a:gd name="connsiteY18" fmla="*/ 3135025 h 5519480"/>
              <a:gd name="connsiteX19" fmla="*/ 3844615 w 6220145"/>
              <a:gd name="connsiteY19" fmla="*/ 2279531 h 5519480"/>
              <a:gd name="connsiteX20" fmla="*/ 4212314 w 6220145"/>
              <a:gd name="connsiteY20" fmla="*/ 1854229 h 5519480"/>
              <a:gd name="connsiteX21" fmla="*/ 4498881 w 6220145"/>
              <a:gd name="connsiteY21" fmla="*/ 1784964 h 5519480"/>
              <a:gd name="connsiteX22" fmla="*/ 5110230 w 6220145"/>
              <a:gd name="connsiteY22" fmla="*/ 1664378 h 5519480"/>
              <a:gd name="connsiteX23" fmla="*/ 5730725 w 6220145"/>
              <a:gd name="connsiteY23" fmla="*/ 1328407 h 5519480"/>
              <a:gd name="connsiteX24" fmla="*/ 6040826 w 6220145"/>
              <a:gd name="connsiteY24" fmla="*/ 1002356 h 5519480"/>
              <a:gd name="connsiteX25" fmla="*/ 6219699 w 6220145"/>
              <a:gd name="connsiteY25" fmla="*/ 593705 h 5519480"/>
              <a:gd name="connsiteX26" fmla="*/ 5960042 w 6220145"/>
              <a:gd name="connsiteY26" fmla="*/ 118429 h 5519480"/>
              <a:gd name="connsiteX27" fmla="*/ 4553932 w 6220145"/>
              <a:gd name="connsiteY27" fmla="*/ 100028 h 5519480"/>
              <a:gd name="connsiteX28" fmla="*/ 4228838 w 6220145"/>
              <a:gd name="connsiteY28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164987 w 6220145"/>
              <a:gd name="connsiteY4" fmla="*/ 1093750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999700 w 6220145"/>
              <a:gd name="connsiteY10" fmla="*/ 5445748 h 5519480"/>
              <a:gd name="connsiteX11" fmla="*/ 1433134 w 6220145"/>
              <a:gd name="connsiteY11" fmla="*/ 5462177 h 5519480"/>
              <a:gd name="connsiteX12" fmla="*/ 1937953 w 6220145"/>
              <a:gd name="connsiteY12" fmla="*/ 5483661 h 5519480"/>
              <a:gd name="connsiteX13" fmla="*/ 2220313 w 6220145"/>
              <a:gd name="connsiteY13" fmla="*/ 5497038 h 5519480"/>
              <a:gd name="connsiteX14" fmla="*/ 2547562 w 6220145"/>
              <a:gd name="connsiteY14" fmla="*/ 5178042 h 5519480"/>
              <a:gd name="connsiteX15" fmla="*/ 2947609 w 6220145"/>
              <a:gd name="connsiteY15" fmla="*/ 4669433 h 5519480"/>
              <a:gd name="connsiteX16" fmla="*/ 3271459 w 6220145"/>
              <a:gd name="connsiteY16" fmla="*/ 4068475 h 5519480"/>
              <a:gd name="connsiteX17" fmla="*/ 3547684 w 6220145"/>
              <a:gd name="connsiteY17" fmla="*/ 3582700 h 5519480"/>
              <a:gd name="connsiteX18" fmla="*/ 3538159 w 6220145"/>
              <a:gd name="connsiteY18" fmla="*/ 3135025 h 5519480"/>
              <a:gd name="connsiteX19" fmla="*/ 3844615 w 6220145"/>
              <a:gd name="connsiteY19" fmla="*/ 2279531 h 5519480"/>
              <a:gd name="connsiteX20" fmla="*/ 4212314 w 6220145"/>
              <a:gd name="connsiteY20" fmla="*/ 1854229 h 5519480"/>
              <a:gd name="connsiteX21" fmla="*/ 4498881 w 6220145"/>
              <a:gd name="connsiteY21" fmla="*/ 1784964 h 5519480"/>
              <a:gd name="connsiteX22" fmla="*/ 5110230 w 6220145"/>
              <a:gd name="connsiteY22" fmla="*/ 1664378 h 5519480"/>
              <a:gd name="connsiteX23" fmla="*/ 5730725 w 6220145"/>
              <a:gd name="connsiteY23" fmla="*/ 1328407 h 5519480"/>
              <a:gd name="connsiteX24" fmla="*/ 6040826 w 6220145"/>
              <a:gd name="connsiteY24" fmla="*/ 1002356 h 5519480"/>
              <a:gd name="connsiteX25" fmla="*/ 6219699 w 6220145"/>
              <a:gd name="connsiteY25" fmla="*/ 593705 h 5519480"/>
              <a:gd name="connsiteX26" fmla="*/ 5960042 w 6220145"/>
              <a:gd name="connsiteY26" fmla="*/ 118429 h 5519480"/>
              <a:gd name="connsiteX27" fmla="*/ 4553932 w 6220145"/>
              <a:gd name="connsiteY27" fmla="*/ 100028 h 5519480"/>
              <a:gd name="connsiteX28" fmla="*/ 4228838 w 6220145"/>
              <a:gd name="connsiteY28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2090362 w 6220145"/>
              <a:gd name="connsiteY3" fmla="*/ 818060 h 5519480"/>
              <a:gd name="connsiteX4" fmla="*/ 2053669 w 6220145"/>
              <a:gd name="connsiteY4" fmla="*/ 1207489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999700 w 6220145"/>
              <a:gd name="connsiteY10" fmla="*/ 5445748 h 5519480"/>
              <a:gd name="connsiteX11" fmla="*/ 1433134 w 6220145"/>
              <a:gd name="connsiteY11" fmla="*/ 5462177 h 5519480"/>
              <a:gd name="connsiteX12" fmla="*/ 1937953 w 6220145"/>
              <a:gd name="connsiteY12" fmla="*/ 5483661 h 5519480"/>
              <a:gd name="connsiteX13" fmla="*/ 2220313 w 6220145"/>
              <a:gd name="connsiteY13" fmla="*/ 5497038 h 5519480"/>
              <a:gd name="connsiteX14" fmla="*/ 2547562 w 6220145"/>
              <a:gd name="connsiteY14" fmla="*/ 5178042 h 5519480"/>
              <a:gd name="connsiteX15" fmla="*/ 2947609 w 6220145"/>
              <a:gd name="connsiteY15" fmla="*/ 4669433 h 5519480"/>
              <a:gd name="connsiteX16" fmla="*/ 3271459 w 6220145"/>
              <a:gd name="connsiteY16" fmla="*/ 4068475 h 5519480"/>
              <a:gd name="connsiteX17" fmla="*/ 3547684 w 6220145"/>
              <a:gd name="connsiteY17" fmla="*/ 3582700 h 5519480"/>
              <a:gd name="connsiteX18" fmla="*/ 3538159 w 6220145"/>
              <a:gd name="connsiteY18" fmla="*/ 3135025 h 5519480"/>
              <a:gd name="connsiteX19" fmla="*/ 3844615 w 6220145"/>
              <a:gd name="connsiteY19" fmla="*/ 2279531 h 5519480"/>
              <a:gd name="connsiteX20" fmla="*/ 4212314 w 6220145"/>
              <a:gd name="connsiteY20" fmla="*/ 1854229 h 5519480"/>
              <a:gd name="connsiteX21" fmla="*/ 4498881 w 6220145"/>
              <a:gd name="connsiteY21" fmla="*/ 1784964 h 5519480"/>
              <a:gd name="connsiteX22" fmla="*/ 5110230 w 6220145"/>
              <a:gd name="connsiteY22" fmla="*/ 1664378 h 5519480"/>
              <a:gd name="connsiteX23" fmla="*/ 5730725 w 6220145"/>
              <a:gd name="connsiteY23" fmla="*/ 1328407 h 5519480"/>
              <a:gd name="connsiteX24" fmla="*/ 6040826 w 6220145"/>
              <a:gd name="connsiteY24" fmla="*/ 1002356 h 5519480"/>
              <a:gd name="connsiteX25" fmla="*/ 6219699 w 6220145"/>
              <a:gd name="connsiteY25" fmla="*/ 593705 h 5519480"/>
              <a:gd name="connsiteX26" fmla="*/ 5960042 w 6220145"/>
              <a:gd name="connsiteY26" fmla="*/ 118429 h 5519480"/>
              <a:gd name="connsiteX27" fmla="*/ 4553932 w 6220145"/>
              <a:gd name="connsiteY27" fmla="*/ 100028 h 5519480"/>
              <a:gd name="connsiteX28" fmla="*/ 4228838 w 6220145"/>
              <a:gd name="connsiteY28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2080557 w 6220145"/>
              <a:gd name="connsiteY2" fmla="*/ 822185 h 5519480"/>
              <a:gd name="connsiteX3" fmla="*/ 1931336 w 6220145"/>
              <a:gd name="connsiteY3" fmla="*/ 992459 h 5519480"/>
              <a:gd name="connsiteX4" fmla="*/ 2053669 w 6220145"/>
              <a:gd name="connsiteY4" fmla="*/ 1207489 h 5519480"/>
              <a:gd name="connsiteX5" fmla="*/ 931307 w 6220145"/>
              <a:gd name="connsiteY5" fmla="*/ 2055136 h 5519480"/>
              <a:gd name="connsiteX6" fmla="*/ 244326 w 6220145"/>
              <a:gd name="connsiteY6" fmla="*/ 2920749 h 5519480"/>
              <a:gd name="connsiteX7" fmla="*/ 1122 w 6220145"/>
              <a:gd name="connsiteY7" fmla="*/ 3712858 h 5519480"/>
              <a:gd name="connsiteX8" fmla="*/ 180716 w 6220145"/>
              <a:gd name="connsiteY8" fmla="*/ 4604082 h 5519480"/>
              <a:gd name="connsiteX9" fmla="*/ 625988 w 6220145"/>
              <a:gd name="connsiteY9" fmla="*/ 5195523 h 5519480"/>
              <a:gd name="connsiteX10" fmla="*/ 999700 w 6220145"/>
              <a:gd name="connsiteY10" fmla="*/ 5445748 h 5519480"/>
              <a:gd name="connsiteX11" fmla="*/ 1433134 w 6220145"/>
              <a:gd name="connsiteY11" fmla="*/ 5462177 h 5519480"/>
              <a:gd name="connsiteX12" fmla="*/ 1937953 w 6220145"/>
              <a:gd name="connsiteY12" fmla="*/ 5483661 h 5519480"/>
              <a:gd name="connsiteX13" fmla="*/ 2220313 w 6220145"/>
              <a:gd name="connsiteY13" fmla="*/ 5497038 h 5519480"/>
              <a:gd name="connsiteX14" fmla="*/ 2547562 w 6220145"/>
              <a:gd name="connsiteY14" fmla="*/ 5178042 h 5519480"/>
              <a:gd name="connsiteX15" fmla="*/ 2947609 w 6220145"/>
              <a:gd name="connsiteY15" fmla="*/ 4669433 h 5519480"/>
              <a:gd name="connsiteX16" fmla="*/ 3271459 w 6220145"/>
              <a:gd name="connsiteY16" fmla="*/ 4068475 h 5519480"/>
              <a:gd name="connsiteX17" fmla="*/ 3547684 w 6220145"/>
              <a:gd name="connsiteY17" fmla="*/ 3582700 h 5519480"/>
              <a:gd name="connsiteX18" fmla="*/ 3538159 w 6220145"/>
              <a:gd name="connsiteY18" fmla="*/ 3135025 h 5519480"/>
              <a:gd name="connsiteX19" fmla="*/ 3844615 w 6220145"/>
              <a:gd name="connsiteY19" fmla="*/ 2279531 h 5519480"/>
              <a:gd name="connsiteX20" fmla="*/ 4212314 w 6220145"/>
              <a:gd name="connsiteY20" fmla="*/ 1854229 h 5519480"/>
              <a:gd name="connsiteX21" fmla="*/ 4498881 w 6220145"/>
              <a:gd name="connsiteY21" fmla="*/ 1784964 h 5519480"/>
              <a:gd name="connsiteX22" fmla="*/ 5110230 w 6220145"/>
              <a:gd name="connsiteY22" fmla="*/ 1664378 h 5519480"/>
              <a:gd name="connsiteX23" fmla="*/ 5730725 w 6220145"/>
              <a:gd name="connsiteY23" fmla="*/ 1328407 h 5519480"/>
              <a:gd name="connsiteX24" fmla="*/ 6040826 w 6220145"/>
              <a:gd name="connsiteY24" fmla="*/ 1002356 h 5519480"/>
              <a:gd name="connsiteX25" fmla="*/ 6219699 w 6220145"/>
              <a:gd name="connsiteY25" fmla="*/ 593705 h 5519480"/>
              <a:gd name="connsiteX26" fmla="*/ 5960042 w 6220145"/>
              <a:gd name="connsiteY26" fmla="*/ 118429 h 5519480"/>
              <a:gd name="connsiteX27" fmla="*/ 4553932 w 6220145"/>
              <a:gd name="connsiteY27" fmla="*/ 100028 h 5519480"/>
              <a:gd name="connsiteX28" fmla="*/ 4228838 w 6220145"/>
              <a:gd name="connsiteY28" fmla="*/ 13506 h 5519480"/>
              <a:gd name="connsiteX0" fmla="*/ 4228838 w 6220145"/>
              <a:gd name="connsiteY0" fmla="*/ 13506 h 5519480"/>
              <a:gd name="connsiteX1" fmla="*/ 2394625 w 6220145"/>
              <a:gd name="connsiteY1" fmla="*/ 422424 h 5519480"/>
              <a:gd name="connsiteX2" fmla="*/ 1931336 w 6220145"/>
              <a:gd name="connsiteY2" fmla="*/ 992459 h 5519480"/>
              <a:gd name="connsiteX3" fmla="*/ 2053669 w 6220145"/>
              <a:gd name="connsiteY3" fmla="*/ 1207489 h 5519480"/>
              <a:gd name="connsiteX4" fmla="*/ 931307 w 6220145"/>
              <a:gd name="connsiteY4" fmla="*/ 2055136 h 5519480"/>
              <a:gd name="connsiteX5" fmla="*/ 244326 w 6220145"/>
              <a:gd name="connsiteY5" fmla="*/ 2920749 h 5519480"/>
              <a:gd name="connsiteX6" fmla="*/ 1122 w 6220145"/>
              <a:gd name="connsiteY6" fmla="*/ 3712858 h 5519480"/>
              <a:gd name="connsiteX7" fmla="*/ 180716 w 6220145"/>
              <a:gd name="connsiteY7" fmla="*/ 4604082 h 5519480"/>
              <a:gd name="connsiteX8" fmla="*/ 625988 w 6220145"/>
              <a:gd name="connsiteY8" fmla="*/ 5195523 h 5519480"/>
              <a:gd name="connsiteX9" fmla="*/ 999700 w 6220145"/>
              <a:gd name="connsiteY9" fmla="*/ 5445748 h 5519480"/>
              <a:gd name="connsiteX10" fmla="*/ 1433134 w 6220145"/>
              <a:gd name="connsiteY10" fmla="*/ 5462177 h 5519480"/>
              <a:gd name="connsiteX11" fmla="*/ 1937953 w 6220145"/>
              <a:gd name="connsiteY11" fmla="*/ 5483661 h 5519480"/>
              <a:gd name="connsiteX12" fmla="*/ 2220313 w 6220145"/>
              <a:gd name="connsiteY12" fmla="*/ 5497038 h 5519480"/>
              <a:gd name="connsiteX13" fmla="*/ 2547562 w 6220145"/>
              <a:gd name="connsiteY13" fmla="*/ 5178042 h 5519480"/>
              <a:gd name="connsiteX14" fmla="*/ 2947609 w 6220145"/>
              <a:gd name="connsiteY14" fmla="*/ 4669433 h 5519480"/>
              <a:gd name="connsiteX15" fmla="*/ 3271459 w 6220145"/>
              <a:gd name="connsiteY15" fmla="*/ 4068475 h 5519480"/>
              <a:gd name="connsiteX16" fmla="*/ 3547684 w 6220145"/>
              <a:gd name="connsiteY16" fmla="*/ 3582700 h 5519480"/>
              <a:gd name="connsiteX17" fmla="*/ 3538159 w 6220145"/>
              <a:gd name="connsiteY17" fmla="*/ 3135025 h 5519480"/>
              <a:gd name="connsiteX18" fmla="*/ 3844615 w 6220145"/>
              <a:gd name="connsiteY18" fmla="*/ 2279531 h 5519480"/>
              <a:gd name="connsiteX19" fmla="*/ 4212314 w 6220145"/>
              <a:gd name="connsiteY19" fmla="*/ 1854229 h 5519480"/>
              <a:gd name="connsiteX20" fmla="*/ 4498881 w 6220145"/>
              <a:gd name="connsiteY20" fmla="*/ 1784964 h 5519480"/>
              <a:gd name="connsiteX21" fmla="*/ 5110230 w 6220145"/>
              <a:gd name="connsiteY21" fmla="*/ 1664378 h 5519480"/>
              <a:gd name="connsiteX22" fmla="*/ 5730725 w 6220145"/>
              <a:gd name="connsiteY22" fmla="*/ 1328407 h 5519480"/>
              <a:gd name="connsiteX23" fmla="*/ 6040826 w 6220145"/>
              <a:gd name="connsiteY23" fmla="*/ 1002356 h 5519480"/>
              <a:gd name="connsiteX24" fmla="*/ 6219699 w 6220145"/>
              <a:gd name="connsiteY24" fmla="*/ 593705 h 5519480"/>
              <a:gd name="connsiteX25" fmla="*/ 5960042 w 6220145"/>
              <a:gd name="connsiteY25" fmla="*/ 118429 h 5519480"/>
              <a:gd name="connsiteX26" fmla="*/ 4553932 w 6220145"/>
              <a:gd name="connsiteY26" fmla="*/ 100028 h 5519480"/>
              <a:gd name="connsiteX27" fmla="*/ 4228838 w 6220145"/>
              <a:gd name="connsiteY27" fmla="*/ 13506 h 5519480"/>
              <a:gd name="connsiteX0" fmla="*/ 4228838 w 6220145"/>
              <a:gd name="connsiteY0" fmla="*/ 13506 h 5519480"/>
              <a:gd name="connsiteX1" fmla="*/ 1931336 w 6220145"/>
              <a:gd name="connsiteY1" fmla="*/ 992459 h 5519480"/>
              <a:gd name="connsiteX2" fmla="*/ 2053669 w 6220145"/>
              <a:gd name="connsiteY2" fmla="*/ 1207489 h 5519480"/>
              <a:gd name="connsiteX3" fmla="*/ 931307 w 6220145"/>
              <a:gd name="connsiteY3" fmla="*/ 2055136 h 5519480"/>
              <a:gd name="connsiteX4" fmla="*/ 244326 w 6220145"/>
              <a:gd name="connsiteY4" fmla="*/ 2920749 h 5519480"/>
              <a:gd name="connsiteX5" fmla="*/ 1122 w 6220145"/>
              <a:gd name="connsiteY5" fmla="*/ 3712858 h 5519480"/>
              <a:gd name="connsiteX6" fmla="*/ 180716 w 6220145"/>
              <a:gd name="connsiteY6" fmla="*/ 4604082 h 5519480"/>
              <a:gd name="connsiteX7" fmla="*/ 625988 w 6220145"/>
              <a:gd name="connsiteY7" fmla="*/ 5195523 h 5519480"/>
              <a:gd name="connsiteX8" fmla="*/ 999700 w 6220145"/>
              <a:gd name="connsiteY8" fmla="*/ 5445748 h 5519480"/>
              <a:gd name="connsiteX9" fmla="*/ 1433134 w 6220145"/>
              <a:gd name="connsiteY9" fmla="*/ 5462177 h 5519480"/>
              <a:gd name="connsiteX10" fmla="*/ 1937953 w 6220145"/>
              <a:gd name="connsiteY10" fmla="*/ 5483661 h 5519480"/>
              <a:gd name="connsiteX11" fmla="*/ 2220313 w 6220145"/>
              <a:gd name="connsiteY11" fmla="*/ 5497038 h 5519480"/>
              <a:gd name="connsiteX12" fmla="*/ 2547562 w 6220145"/>
              <a:gd name="connsiteY12" fmla="*/ 5178042 h 5519480"/>
              <a:gd name="connsiteX13" fmla="*/ 2947609 w 6220145"/>
              <a:gd name="connsiteY13" fmla="*/ 4669433 h 5519480"/>
              <a:gd name="connsiteX14" fmla="*/ 3271459 w 6220145"/>
              <a:gd name="connsiteY14" fmla="*/ 4068475 h 5519480"/>
              <a:gd name="connsiteX15" fmla="*/ 3547684 w 6220145"/>
              <a:gd name="connsiteY15" fmla="*/ 3582700 h 5519480"/>
              <a:gd name="connsiteX16" fmla="*/ 3538159 w 6220145"/>
              <a:gd name="connsiteY16" fmla="*/ 3135025 h 5519480"/>
              <a:gd name="connsiteX17" fmla="*/ 3844615 w 6220145"/>
              <a:gd name="connsiteY17" fmla="*/ 2279531 h 5519480"/>
              <a:gd name="connsiteX18" fmla="*/ 4212314 w 6220145"/>
              <a:gd name="connsiteY18" fmla="*/ 1854229 h 5519480"/>
              <a:gd name="connsiteX19" fmla="*/ 4498881 w 6220145"/>
              <a:gd name="connsiteY19" fmla="*/ 1784964 h 5519480"/>
              <a:gd name="connsiteX20" fmla="*/ 5110230 w 6220145"/>
              <a:gd name="connsiteY20" fmla="*/ 1664378 h 5519480"/>
              <a:gd name="connsiteX21" fmla="*/ 5730725 w 6220145"/>
              <a:gd name="connsiteY21" fmla="*/ 1328407 h 5519480"/>
              <a:gd name="connsiteX22" fmla="*/ 6040826 w 6220145"/>
              <a:gd name="connsiteY22" fmla="*/ 1002356 h 5519480"/>
              <a:gd name="connsiteX23" fmla="*/ 6219699 w 6220145"/>
              <a:gd name="connsiteY23" fmla="*/ 593705 h 5519480"/>
              <a:gd name="connsiteX24" fmla="*/ 5960042 w 6220145"/>
              <a:gd name="connsiteY24" fmla="*/ 118429 h 5519480"/>
              <a:gd name="connsiteX25" fmla="*/ 4553932 w 6220145"/>
              <a:gd name="connsiteY25" fmla="*/ 100028 h 5519480"/>
              <a:gd name="connsiteX26" fmla="*/ 4228838 w 6220145"/>
              <a:gd name="connsiteY26" fmla="*/ 13506 h 5519480"/>
              <a:gd name="connsiteX0" fmla="*/ 4228838 w 6220145"/>
              <a:gd name="connsiteY0" fmla="*/ 13506 h 5519480"/>
              <a:gd name="connsiteX1" fmla="*/ 2053669 w 6220145"/>
              <a:gd name="connsiteY1" fmla="*/ 1207489 h 5519480"/>
              <a:gd name="connsiteX2" fmla="*/ 931307 w 6220145"/>
              <a:gd name="connsiteY2" fmla="*/ 2055136 h 5519480"/>
              <a:gd name="connsiteX3" fmla="*/ 244326 w 6220145"/>
              <a:gd name="connsiteY3" fmla="*/ 2920749 h 5519480"/>
              <a:gd name="connsiteX4" fmla="*/ 1122 w 6220145"/>
              <a:gd name="connsiteY4" fmla="*/ 3712858 h 5519480"/>
              <a:gd name="connsiteX5" fmla="*/ 180716 w 6220145"/>
              <a:gd name="connsiteY5" fmla="*/ 4604082 h 5519480"/>
              <a:gd name="connsiteX6" fmla="*/ 625988 w 6220145"/>
              <a:gd name="connsiteY6" fmla="*/ 5195523 h 5519480"/>
              <a:gd name="connsiteX7" fmla="*/ 999700 w 6220145"/>
              <a:gd name="connsiteY7" fmla="*/ 5445748 h 5519480"/>
              <a:gd name="connsiteX8" fmla="*/ 1433134 w 6220145"/>
              <a:gd name="connsiteY8" fmla="*/ 5462177 h 5519480"/>
              <a:gd name="connsiteX9" fmla="*/ 1937953 w 6220145"/>
              <a:gd name="connsiteY9" fmla="*/ 5483661 h 5519480"/>
              <a:gd name="connsiteX10" fmla="*/ 2220313 w 6220145"/>
              <a:gd name="connsiteY10" fmla="*/ 5497038 h 5519480"/>
              <a:gd name="connsiteX11" fmla="*/ 2547562 w 6220145"/>
              <a:gd name="connsiteY11" fmla="*/ 5178042 h 5519480"/>
              <a:gd name="connsiteX12" fmla="*/ 2947609 w 6220145"/>
              <a:gd name="connsiteY12" fmla="*/ 4669433 h 5519480"/>
              <a:gd name="connsiteX13" fmla="*/ 3271459 w 6220145"/>
              <a:gd name="connsiteY13" fmla="*/ 4068475 h 5519480"/>
              <a:gd name="connsiteX14" fmla="*/ 3547684 w 6220145"/>
              <a:gd name="connsiteY14" fmla="*/ 3582700 h 5519480"/>
              <a:gd name="connsiteX15" fmla="*/ 3538159 w 6220145"/>
              <a:gd name="connsiteY15" fmla="*/ 3135025 h 5519480"/>
              <a:gd name="connsiteX16" fmla="*/ 3844615 w 6220145"/>
              <a:gd name="connsiteY16" fmla="*/ 2279531 h 5519480"/>
              <a:gd name="connsiteX17" fmla="*/ 4212314 w 6220145"/>
              <a:gd name="connsiteY17" fmla="*/ 1854229 h 5519480"/>
              <a:gd name="connsiteX18" fmla="*/ 4498881 w 6220145"/>
              <a:gd name="connsiteY18" fmla="*/ 1784964 h 5519480"/>
              <a:gd name="connsiteX19" fmla="*/ 5110230 w 6220145"/>
              <a:gd name="connsiteY19" fmla="*/ 1664378 h 5519480"/>
              <a:gd name="connsiteX20" fmla="*/ 5730725 w 6220145"/>
              <a:gd name="connsiteY20" fmla="*/ 1328407 h 5519480"/>
              <a:gd name="connsiteX21" fmla="*/ 6040826 w 6220145"/>
              <a:gd name="connsiteY21" fmla="*/ 1002356 h 5519480"/>
              <a:gd name="connsiteX22" fmla="*/ 6219699 w 6220145"/>
              <a:gd name="connsiteY22" fmla="*/ 593705 h 5519480"/>
              <a:gd name="connsiteX23" fmla="*/ 5960042 w 6220145"/>
              <a:gd name="connsiteY23" fmla="*/ 118429 h 5519480"/>
              <a:gd name="connsiteX24" fmla="*/ 4553932 w 6220145"/>
              <a:gd name="connsiteY24" fmla="*/ 100028 h 5519480"/>
              <a:gd name="connsiteX25" fmla="*/ 4228838 w 6220145"/>
              <a:gd name="connsiteY25" fmla="*/ 13506 h 5519480"/>
              <a:gd name="connsiteX0" fmla="*/ 4228838 w 6220145"/>
              <a:gd name="connsiteY0" fmla="*/ 13506 h 5519480"/>
              <a:gd name="connsiteX1" fmla="*/ 2303714 w 6220145"/>
              <a:gd name="connsiteY1" fmla="*/ 1032686 h 5519480"/>
              <a:gd name="connsiteX2" fmla="*/ 2053669 w 6220145"/>
              <a:gd name="connsiteY2" fmla="*/ 1207489 h 5519480"/>
              <a:gd name="connsiteX3" fmla="*/ 931307 w 6220145"/>
              <a:gd name="connsiteY3" fmla="*/ 2055136 h 5519480"/>
              <a:gd name="connsiteX4" fmla="*/ 244326 w 6220145"/>
              <a:gd name="connsiteY4" fmla="*/ 2920749 h 5519480"/>
              <a:gd name="connsiteX5" fmla="*/ 1122 w 6220145"/>
              <a:gd name="connsiteY5" fmla="*/ 3712858 h 5519480"/>
              <a:gd name="connsiteX6" fmla="*/ 180716 w 6220145"/>
              <a:gd name="connsiteY6" fmla="*/ 4604082 h 5519480"/>
              <a:gd name="connsiteX7" fmla="*/ 625988 w 6220145"/>
              <a:gd name="connsiteY7" fmla="*/ 5195523 h 5519480"/>
              <a:gd name="connsiteX8" fmla="*/ 999700 w 6220145"/>
              <a:gd name="connsiteY8" fmla="*/ 5445748 h 5519480"/>
              <a:gd name="connsiteX9" fmla="*/ 1433134 w 6220145"/>
              <a:gd name="connsiteY9" fmla="*/ 5462177 h 5519480"/>
              <a:gd name="connsiteX10" fmla="*/ 1937953 w 6220145"/>
              <a:gd name="connsiteY10" fmla="*/ 5483661 h 5519480"/>
              <a:gd name="connsiteX11" fmla="*/ 2220313 w 6220145"/>
              <a:gd name="connsiteY11" fmla="*/ 5497038 h 5519480"/>
              <a:gd name="connsiteX12" fmla="*/ 2547562 w 6220145"/>
              <a:gd name="connsiteY12" fmla="*/ 5178042 h 5519480"/>
              <a:gd name="connsiteX13" fmla="*/ 2947609 w 6220145"/>
              <a:gd name="connsiteY13" fmla="*/ 4669433 h 5519480"/>
              <a:gd name="connsiteX14" fmla="*/ 3271459 w 6220145"/>
              <a:gd name="connsiteY14" fmla="*/ 4068475 h 5519480"/>
              <a:gd name="connsiteX15" fmla="*/ 3547684 w 6220145"/>
              <a:gd name="connsiteY15" fmla="*/ 3582700 h 5519480"/>
              <a:gd name="connsiteX16" fmla="*/ 3538159 w 6220145"/>
              <a:gd name="connsiteY16" fmla="*/ 3135025 h 5519480"/>
              <a:gd name="connsiteX17" fmla="*/ 3844615 w 6220145"/>
              <a:gd name="connsiteY17" fmla="*/ 2279531 h 5519480"/>
              <a:gd name="connsiteX18" fmla="*/ 4212314 w 6220145"/>
              <a:gd name="connsiteY18" fmla="*/ 1854229 h 5519480"/>
              <a:gd name="connsiteX19" fmla="*/ 4498881 w 6220145"/>
              <a:gd name="connsiteY19" fmla="*/ 1784964 h 5519480"/>
              <a:gd name="connsiteX20" fmla="*/ 5110230 w 6220145"/>
              <a:gd name="connsiteY20" fmla="*/ 1664378 h 5519480"/>
              <a:gd name="connsiteX21" fmla="*/ 5730725 w 6220145"/>
              <a:gd name="connsiteY21" fmla="*/ 1328407 h 5519480"/>
              <a:gd name="connsiteX22" fmla="*/ 6040826 w 6220145"/>
              <a:gd name="connsiteY22" fmla="*/ 1002356 h 5519480"/>
              <a:gd name="connsiteX23" fmla="*/ 6219699 w 6220145"/>
              <a:gd name="connsiteY23" fmla="*/ 593705 h 5519480"/>
              <a:gd name="connsiteX24" fmla="*/ 5960042 w 6220145"/>
              <a:gd name="connsiteY24" fmla="*/ 118429 h 5519480"/>
              <a:gd name="connsiteX25" fmla="*/ 4553932 w 6220145"/>
              <a:gd name="connsiteY25" fmla="*/ 100028 h 5519480"/>
              <a:gd name="connsiteX26" fmla="*/ 4228838 w 6220145"/>
              <a:gd name="connsiteY26" fmla="*/ 13506 h 5519480"/>
              <a:gd name="connsiteX0" fmla="*/ 4228838 w 6220145"/>
              <a:gd name="connsiteY0" fmla="*/ 45996 h 5551970"/>
              <a:gd name="connsiteX1" fmla="*/ 2041321 w 6220145"/>
              <a:gd name="connsiteY1" fmla="*/ 943854 h 5551970"/>
              <a:gd name="connsiteX2" fmla="*/ 2053669 w 6220145"/>
              <a:gd name="connsiteY2" fmla="*/ 1239979 h 5551970"/>
              <a:gd name="connsiteX3" fmla="*/ 931307 w 6220145"/>
              <a:gd name="connsiteY3" fmla="*/ 2087626 h 5551970"/>
              <a:gd name="connsiteX4" fmla="*/ 244326 w 6220145"/>
              <a:gd name="connsiteY4" fmla="*/ 2953239 h 5551970"/>
              <a:gd name="connsiteX5" fmla="*/ 1122 w 6220145"/>
              <a:gd name="connsiteY5" fmla="*/ 3745348 h 5551970"/>
              <a:gd name="connsiteX6" fmla="*/ 180716 w 6220145"/>
              <a:gd name="connsiteY6" fmla="*/ 4636572 h 5551970"/>
              <a:gd name="connsiteX7" fmla="*/ 625988 w 6220145"/>
              <a:gd name="connsiteY7" fmla="*/ 5228013 h 5551970"/>
              <a:gd name="connsiteX8" fmla="*/ 999700 w 6220145"/>
              <a:gd name="connsiteY8" fmla="*/ 5478238 h 5551970"/>
              <a:gd name="connsiteX9" fmla="*/ 1433134 w 6220145"/>
              <a:gd name="connsiteY9" fmla="*/ 5494667 h 5551970"/>
              <a:gd name="connsiteX10" fmla="*/ 1937953 w 6220145"/>
              <a:gd name="connsiteY10" fmla="*/ 5516151 h 5551970"/>
              <a:gd name="connsiteX11" fmla="*/ 2220313 w 6220145"/>
              <a:gd name="connsiteY11" fmla="*/ 5529528 h 5551970"/>
              <a:gd name="connsiteX12" fmla="*/ 2547562 w 6220145"/>
              <a:gd name="connsiteY12" fmla="*/ 5210532 h 5551970"/>
              <a:gd name="connsiteX13" fmla="*/ 2947609 w 6220145"/>
              <a:gd name="connsiteY13" fmla="*/ 4701923 h 5551970"/>
              <a:gd name="connsiteX14" fmla="*/ 3271459 w 6220145"/>
              <a:gd name="connsiteY14" fmla="*/ 4100965 h 5551970"/>
              <a:gd name="connsiteX15" fmla="*/ 3547684 w 6220145"/>
              <a:gd name="connsiteY15" fmla="*/ 3615190 h 5551970"/>
              <a:gd name="connsiteX16" fmla="*/ 3538159 w 6220145"/>
              <a:gd name="connsiteY16" fmla="*/ 3167515 h 5551970"/>
              <a:gd name="connsiteX17" fmla="*/ 3844615 w 6220145"/>
              <a:gd name="connsiteY17" fmla="*/ 2312021 h 5551970"/>
              <a:gd name="connsiteX18" fmla="*/ 4212314 w 6220145"/>
              <a:gd name="connsiteY18" fmla="*/ 1886719 h 5551970"/>
              <a:gd name="connsiteX19" fmla="*/ 4498881 w 6220145"/>
              <a:gd name="connsiteY19" fmla="*/ 1817454 h 5551970"/>
              <a:gd name="connsiteX20" fmla="*/ 5110230 w 6220145"/>
              <a:gd name="connsiteY20" fmla="*/ 1696868 h 5551970"/>
              <a:gd name="connsiteX21" fmla="*/ 5730725 w 6220145"/>
              <a:gd name="connsiteY21" fmla="*/ 1360897 h 5551970"/>
              <a:gd name="connsiteX22" fmla="*/ 6040826 w 6220145"/>
              <a:gd name="connsiteY22" fmla="*/ 1034846 h 5551970"/>
              <a:gd name="connsiteX23" fmla="*/ 6219699 w 6220145"/>
              <a:gd name="connsiteY23" fmla="*/ 626195 h 5551970"/>
              <a:gd name="connsiteX24" fmla="*/ 5960042 w 6220145"/>
              <a:gd name="connsiteY24" fmla="*/ 150919 h 5551970"/>
              <a:gd name="connsiteX25" fmla="*/ 4553932 w 6220145"/>
              <a:gd name="connsiteY25" fmla="*/ 132518 h 5551970"/>
              <a:gd name="connsiteX26" fmla="*/ 4228838 w 6220145"/>
              <a:gd name="connsiteY26" fmla="*/ 45996 h 5551970"/>
              <a:gd name="connsiteX0" fmla="*/ 4228838 w 6220145"/>
              <a:gd name="connsiteY0" fmla="*/ 45996 h 5551970"/>
              <a:gd name="connsiteX1" fmla="*/ 2041321 w 6220145"/>
              <a:gd name="connsiteY1" fmla="*/ 943854 h 5551970"/>
              <a:gd name="connsiteX2" fmla="*/ 2005961 w 6220145"/>
              <a:gd name="connsiteY2" fmla="*/ 1277892 h 5551970"/>
              <a:gd name="connsiteX3" fmla="*/ 931307 w 6220145"/>
              <a:gd name="connsiteY3" fmla="*/ 2087626 h 5551970"/>
              <a:gd name="connsiteX4" fmla="*/ 244326 w 6220145"/>
              <a:gd name="connsiteY4" fmla="*/ 2953239 h 5551970"/>
              <a:gd name="connsiteX5" fmla="*/ 1122 w 6220145"/>
              <a:gd name="connsiteY5" fmla="*/ 3745348 h 5551970"/>
              <a:gd name="connsiteX6" fmla="*/ 180716 w 6220145"/>
              <a:gd name="connsiteY6" fmla="*/ 4636572 h 5551970"/>
              <a:gd name="connsiteX7" fmla="*/ 625988 w 6220145"/>
              <a:gd name="connsiteY7" fmla="*/ 5228013 h 5551970"/>
              <a:gd name="connsiteX8" fmla="*/ 999700 w 6220145"/>
              <a:gd name="connsiteY8" fmla="*/ 5478238 h 5551970"/>
              <a:gd name="connsiteX9" fmla="*/ 1433134 w 6220145"/>
              <a:gd name="connsiteY9" fmla="*/ 5494667 h 5551970"/>
              <a:gd name="connsiteX10" fmla="*/ 1937953 w 6220145"/>
              <a:gd name="connsiteY10" fmla="*/ 5516151 h 5551970"/>
              <a:gd name="connsiteX11" fmla="*/ 2220313 w 6220145"/>
              <a:gd name="connsiteY11" fmla="*/ 5529528 h 5551970"/>
              <a:gd name="connsiteX12" fmla="*/ 2547562 w 6220145"/>
              <a:gd name="connsiteY12" fmla="*/ 5210532 h 5551970"/>
              <a:gd name="connsiteX13" fmla="*/ 2947609 w 6220145"/>
              <a:gd name="connsiteY13" fmla="*/ 4701923 h 5551970"/>
              <a:gd name="connsiteX14" fmla="*/ 3271459 w 6220145"/>
              <a:gd name="connsiteY14" fmla="*/ 4100965 h 5551970"/>
              <a:gd name="connsiteX15" fmla="*/ 3547684 w 6220145"/>
              <a:gd name="connsiteY15" fmla="*/ 3615190 h 5551970"/>
              <a:gd name="connsiteX16" fmla="*/ 3538159 w 6220145"/>
              <a:gd name="connsiteY16" fmla="*/ 3167515 h 5551970"/>
              <a:gd name="connsiteX17" fmla="*/ 3844615 w 6220145"/>
              <a:gd name="connsiteY17" fmla="*/ 2312021 h 5551970"/>
              <a:gd name="connsiteX18" fmla="*/ 4212314 w 6220145"/>
              <a:gd name="connsiteY18" fmla="*/ 1886719 h 5551970"/>
              <a:gd name="connsiteX19" fmla="*/ 4498881 w 6220145"/>
              <a:gd name="connsiteY19" fmla="*/ 1817454 h 5551970"/>
              <a:gd name="connsiteX20" fmla="*/ 5110230 w 6220145"/>
              <a:gd name="connsiteY20" fmla="*/ 1696868 h 5551970"/>
              <a:gd name="connsiteX21" fmla="*/ 5730725 w 6220145"/>
              <a:gd name="connsiteY21" fmla="*/ 1360897 h 5551970"/>
              <a:gd name="connsiteX22" fmla="*/ 6040826 w 6220145"/>
              <a:gd name="connsiteY22" fmla="*/ 1034846 h 5551970"/>
              <a:gd name="connsiteX23" fmla="*/ 6219699 w 6220145"/>
              <a:gd name="connsiteY23" fmla="*/ 626195 h 5551970"/>
              <a:gd name="connsiteX24" fmla="*/ 5960042 w 6220145"/>
              <a:gd name="connsiteY24" fmla="*/ 150919 h 5551970"/>
              <a:gd name="connsiteX25" fmla="*/ 4553932 w 6220145"/>
              <a:gd name="connsiteY25" fmla="*/ 132518 h 5551970"/>
              <a:gd name="connsiteX26" fmla="*/ 4228838 w 6220145"/>
              <a:gd name="connsiteY26" fmla="*/ 45996 h 5551970"/>
              <a:gd name="connsiteX0" fmla="*/ 4228838 w 6220145"/>
              <a:gd name="connsiteY0" fmla="*/ 45996 h 5551970"/>
              <a:gd name="connsiteX1" fmla="*/ 2041321 w 6220145"/>
              <a:gd name="connsiteY1" fmla="*/ 943854 h 5551970"/>
              <a:gd name="connsiteX2" fmla="*/ 1982107 w 6220145"/>
              <a:gd name="connsiteY2" fmla="*/ 1293057 h 5551970"/>
              <a:gd name="connsiteX3" fmla="*/ 931307 w 6220145"/>
              <a:gd name="connsiteY3" fmla="*/ 2087626 h 5551970"/>
              <a:gd name="connsiteX4" fmla="*/ 244326 w 6220145"/>
              <a:gd name="connsiteY4" fmla="*/ 2953239 h 5551970"/>
              <a:gd name="connsiteX5" fmla="*/ 1122 w 6220145"/>
              <a:gd name="connsiteY5" fmla="*/ 3745348 h 5551970"/>
              <a:gd name="connsiteX6" fmla="*/ 180716 w 6220145"/>
              <a:gd name="connsiteY6" fmla="*/ 4636572 h 5551970"/>
              <a:gd name="connsiteX7" fmla="*/ 625988 w 6220145"/>
              <a:gd name="connsiteY7" fmla="*/ 5228013 h 5551970"/>
              <a:gd name="connsiteX8" fmla="*/ 999700 w 6220145"/>
              <a:gd name="connsiteY8" fmla="*/ 5478238 h 5551970"/>
              <a:gd name="connsiteX9" fmla="*/ 1433134 w 6220145"/>
              <a:gd name="connsiteY9" fmla="*/ 5494667 h 5551970"/>
              <a:gd name="connsiteX10" fmla="*/ 1937953 w 6220145"/>
              <a:gd name="connsiteY10" fmla="*/ 5516151 h 5551970"/>
              <a:gd name="connsiteX11" fmla="*/ 2220313 w 6220145"/>
              <a:gd name="connsiteY11" fmla="*/ 5529528 h 5551970"/>
              <a:gd name="connsiteX12" fmla="*/ 2547562 w 6220145"/>
              <a:gd name="connsiteY12" fmla="*/ 5210532 h 5551970"/>
              <a:gd name="connsiteX13" fmla="*/ 2947609 w 6220145"/>
              <a:gd name="connsiteY13" fmla="*/ 4701923 h 5551970"/>
              <a:gd name="connsiteX14" fmla="*/ 3271459 w 6220145"/>
              <a:gd name="connsiteY14" fmla="*/ 4100965 h 5551970"/>
              <a:gd name="connsiteX15" fmla="*/ 3547684 w 6220145"/>
              <a:gd name="connsiteY15" fmla="*/ 3615190 h 5551970"/>
              <a:gd name="connsiteX16" fmla="*/ 3538159 w 6220145"/>
              <a:gd name="connsiteY16" fmla="*/ 3167515 h 5551970"/>
              <a:gd name="connsiteX17" fmla="*/ 3844615 w 6220145"/>
              <a:gd name="connsiteY17" fmla="*/ 2312021 h 5551970"/>
              <a:gd name="connsiteX18" fmla="*/ 4212314 w 6220145"/>
              <a:gd name="connsiteY18" fmla="*/ 1886719 h 5551970"/>
              <a:gd name="connsiteX19" fmla="*/ 4498881 w 6220145"/>
              <a:gd name="connsiteY19" fmla="*/ 1817454 h 5551970"/>
              <a:gd name="connsiteX20" fmla="*/ 5110230 w 6220145"/>
              <a:gd name="connsiteY20" fmla="*/ 1696868 h 5551970"/>
              <a:gd name="connsiteX21" fmla="*/ 5730725 w 6220145"/>
              <a:gd name="connsiteY21" fmla="*/ 1360897 h 5551970"/>
              <a:gd name="connsiteX22" fmla="*/ 6040826 w 6220145"/>
              <a:gd name="connsiteY22" fmla="*/ 1034846 h 5551970"/>
              <a:gd name="connsiteX23" fmla="*/ 6219699 w 6220145"/>
              <a:gd name="connsiteY23" fmla="*/ 626195 h 5551970"/>
              <a:gd name="connsiteX24" fmla="*/ 5960042 w 6220145"/>
              <a:gd name="connsiteY24" fmla="*/ 150919 h 5551970"/>
              <a:gd name="connsiteX25" fmla="*/ 4553932 w 6220145"/>
              <a:gd name="connsiteY25" fmla="*/ 132518 h 5551970"/>
              <a:gd name="connsiteX26" fmla="*/ 4228838 w 6220145"/>
              <a:gd name="connsiteY26" fmla="*/ 45996 h 5551970"/>
              <a:gd name="connsiteX0" fmla="*/ 4228838 w 6220145"/>
              <a:gd name="connsiteY0" fmla="*/ 45996 h 5551970"/>
              <a:gd name="connsiteX1" fmla="*/ 2534302 w 6220145"/>
              <a:gd name="connsiteY1" fmla="*/ 701213 h 5551970"/>
              <a:gd name="connsiteX2" fmla="*/ 2041321 w 6220145"/>
              <a:gd name="connsiteY2" fmla="*/ 943854 h 5551970"/>
              <a:gd name="connsiteX3" fmla="*/ 1982107 w 6220145"/>
              <a:gd name="connsiteY3" fmla="*/ 1293057 h 5551970"/>
              <a:gd name="connsiteX4" fmla="*/ 931307 w 6220145"/>
              <a:gd name="connsiteY4" fmla="*/ 2087626 h 5551970"/>
              <a:gd name="connsiteX5" fmla="*/ 244326 w 6220145"/>
              <a:gd name="connsiteY5" fmla="*/ 2953239 h 5551970"/>
              <a:gd name="connsiteX6" fmla="*/ 1122 w 6220145"/>
              <a:gd name="connsiteY6" fmla="*/ 3745348 h 5551970"/>
              <a:gd name="connsiteX7" fmla="*/ 180716 w 6220145"/>
              <a:gd name="connsiteY7" fmla="*/ 4636572 h 5551970"/>
              <a:gd name="connsiteX8" fmla="*/ 625988 w 6220145"/>
              <a:gd name="connsiteY8" fmla="*/ 5228013 h 5551970"/>
              <a:gd name="connsiteX9" fmla="*/ 999700 w 6220145"/>
              <a:gd name="connsiteY9" fmla="*/ 5478238 h 5551970"/>
              <a:gd name="connsiteX10" fmla="*/ 1433134 w 6220145"/>
              <a:gd name="connsiteY10" fmla="*/ 5494667 h 5551970"/>
              <a:gd name="connsiteX11" fmla="*/ 1937953 w 6220145"/>
              <a:gd name="connsiteY11" fmla="*/ 5516151 h 5551970"/>
              <a:gd name="connsiteX12" fmla="*/ 2220313 w 6220145"/>
              <a:gd name="connsiteY12" fmla="*/ 5529528 h 5551970"/>
              <a:gd name="connsiteX13" fmla="*/ 2547562 w 6220145"/>
              <a:gd name="connsiteY13" fmla="*/ 5210532 h 5551970"/>
              <a:gd name="connsiteX14" fmla="*/ 2947609 w 6220145"/>
              <a:gd name="connsiteY14" fmla="*/ 4701923 h 5551970"/>
              <a:gd name="connsiteX15" fmla="*/ 3271459 w 6220145"/>
              <a:gd name="connsiteY15" fmla="*/ 4100965 h 5551970"/>
              <a:gd name="connsiteX16" fmla="*/ 3547684 w 6220145"/>
              <a:gd name="connsiteY16" fmla="*/ 3615190 h 5551970"/>
              <a:gd name="connsiteX17" fmla="*/ 3538159 w 6220145"/>
              <a:gd name="connsiteY17" fmla="*/ 3167515 h 5551970"/>
              <a:gd name="connsiteX18" fmla="*/ 3844615 w 6220145"/>
              <a:gd name="connsiteY18" fmla="*/ 2312021 h 5551970"/>
              <a:gd name="connsiteX19" fmla="*/ 4212314 w 6220145"/>
              <a:gd name="connsiteY19" fmla="*/ 1886719 h 5551970"/>
              <a:gd name="connsiteX20" fmla="*/ 4498881 w 6220145"/>
              <a:gd name="connsiteY20" fmla="*/ 1817454 h 5551970"/>
              <a:gd name="connsiteX21" fmla="*/ 5110230 w 6220145"/>
              <a:gd name="connsiteY21" fmla="*/ 1696868 h 5551970"/>
              <a:gd name="connsiteX22" fmla="*/ 5730725 w 6220145"/>
              <a:gd name="connsiteY22" fmla="*/ 1360897 h 5551970"/>
              <a:gd name="connsiteX23" fmla="*/ 6040826 w 6220145"/>
              <a:gd name="connsiteY23" fmla="*/ 1034846 h 5551970"/>
              <a:gd name="connsiteX24" fmla="*/ 6219699 w 6220145"/>
              <a:gd name="connsiteY24" fmla="*/ 626195 h 5551970"/>
              <a:gd name="connsiteX25" fmla="*/ 5960042 w 6220145"/>
              <a:gd name="connsiteY25" fmla="*/ 150919 h 5551970"/>
              <a:gd name="connsiteX26" fmla="*/ 4553932 w 6220145"/>
              <a:gd name="connsiteY26" fmla="*/ 132518 h 5551970"/>
              <a:gd name="connsiteX27" fmla="*/ 4228838 w 6220145"/>
              <a:gd name="connsiteY27" fmla="*/ 45996 h 5551970"/>
              <a:gd name="connsiteX0" fmla="*/ 4228838 w 6220145"/>
              <a:gd name="connsiteY0" fmla="*/ 12370 h 5518344"/>
              <a:gd name="connsiteX1" fmla="*/ 2399129 w 6220145"/>
              <a:gd name="connsiteY1" fmla="*/ 402196 h 5518344"/>
              <a:gd name="connsiteX2" fmla="*/ 2041321 w 6220145"/>
              <a:gd name="connsiteY2" fmla="*/ 910228 h 5518344"/>
              <a:gd name="connsiteX3" fmla="*/ 1982107 w 6220145"/>
              <a:gd name="connsiteY3" fmla="*/ 1259431 h 5518344"/>
              <a:gd name="connsiteX4" fmla="*/ 931307 w 6220145"/>
              <a:gd name="connsiteY4" fmla="*/ 2054000 h 5518344"/>
              <a:gd name="connsiteX5" fmla="*/ 244326 w 6220145"/>
              <a:gd name="connsiteY5" fmla="*/ 2919613 h 5518344"/>
              <a:gd name="connsiteX6" fmla="*/ 1122 w 6220145"/>
              <a:gd name="connsiteY6" fmla="*/ 3711722 h 5518344"/>
              <a:gd name="connsiteX7" fmla="*/ 180716 w 6220145"/>
              <a:gd name="connsiteY7" fmla="*/ 4602946 h 5518344"/>
              <a:gd name="connsiteX8" fmla="*/ 625988 w 6220145"/>
              <a:gd name="connsiteY8" fmla="*/ 5194387 h 5518344"/>
              <a:gd name="connsiteX9" fmla="*/ 999700 w 6220145"/>
              <a:gd name="connsiteY9" fmla="*/ 5444612 h 5518344"/>
              <a:gd name="connsiteX10" fmla="*/ 1433134 w 6220145"/>
              <a:gd name="connsiteY10" fmla="*/ 5461041 h 5518344"/>
              <a:gd name="connsiteX11" fmla="*/ 1937953 w 6220145"/>
              <a:gd name="connsiteY11" fmla="*/ 5482525 h 5518344"/>
              <a:gd name="connsiteX12" fmla="*/ 2220313 w 6220145"/>
              <a:gd name="connsiteY12" fmla="*/ 5495902 h 5518344"/>
              <a:gd name="connsiteX13" fmla="*/ 2547562 w 6220145"/>
              <a:gd name="connsiteY13" fmla="*/ 5176906 h 5518344"/>
              <a:gd name="connsiteX14" fmla="*/ 2947609 w 6220145"/>
              <a:gd name="connsiteY14" fmla="*/ 4668297 h 5518344"/>
              <a:gd name="connsiteX15" fmla="*/ 3271459 w 6220145"/>
              <a:gd name="connsiteY15" fmla="*/ 4067339 h 5518344"/>
              <a:gd name="connsiteX16" fmla="*/ 3547684 w 6220145"/>
              <a:gd name="connsiteY16" fmla="*/ 3581564 h 5518344"/>
              <a:gd name="connsiteX17" fmla="*/ 3538159 w 6220145"/>
              <a:gd name="connsiteY17" fmla="*/ 3133889 h 5518344"/>
              <a:gd name="connsiteX18" fmla="*/ 3844615 w 6220145"/>
              <a:gd name="connsiteY18" fmla="*/ 2278395 h 5518344"/>
              <a:gd name="connsiteX19" fmla="*/ 4212314 w 6220145"/>
              <a:gd name="connsiteY19" fmla="*/ 1853093 h 5518344"/>
              <a:gd name="connsiteX20" fmla="*/ 4498881 w 6220145"/>
              <a:gd name="connsiteY20" fmla="*/ 1783828 h 5518344"/>
              <a:gd name="connsiteX21" fmla="*/ 5110230 w 6220145"/>
              <a:gd name="connsiteY21" fmla="*/ 1663242 h 5518344"/>
              <a:gd name="connsiteX22" fmla="*/ 5730725 w 6220145"/>
              <a:gd name="connsiteY22" fmla="*/ 1327271 h 5518344"/>
              <a:gd name="connsiteX23" fmla="*/ 6040826 w 6220145"/>
              <a:gd name="connsiteY23" fmla="*/ 1001220 h 5518344"/>
              <a:gd name="connsiteX24" fmla="*/ 6219699 w 6220145"/>
              <a:gd name="connsiteY24" fmla="*/ 592569 h 5518344"/>
              <a:gd name="connsiteX25" fmla="*/ 5960042 w 6220145"/>
              <a:gd name="connsiteY25" fmla="*/ 117293 h 5518344"/>
              <a:gd name="connsiteX26" fmla="*/ 4553932 w 6220145"/>
              <a:gd name="connsiteY26" fmla="*/ 98892 h 5518344"/>
              <a:gd name="connsiteX27" fmla="*/ 4228838 w 6220145"/>
              <a:gd name="connsiteY27" fmla="*/ 12370 h 5518344"/>
              <a:gd name="connsiteX0" fmla="*/ 4228838 w 6220145"/>
              <a:gd name="connsiteY0" fmla="*/ 12370 h 5518344"/>
              <a:gd name="connsiteX1" fmla="*/ 2399129 w 6220145"/>
              <a:gd name="connsiteY1" fmla="*/ 402196 h 5518344"/>
              <a:gd name="connsiteX2" fmla="*/ 1953857 w 6220145"/>
              <a:gd name="connsiteY2" fmla="*/ 1008800 h 5518344"/>
              <a:gd name="connsiteX3" fmla="*/ 1982107 w 6220145"/>
              <a:gd name="connsiteY3" fmla="*/ 1259431 h 5518344"/>
              <a:gd name="connsiteX4" fmla="*/ 931307 w 6220145"/>
              <a:gd name="connsiteY4" fmla="*/ 2054000 h 5518344"/>
              <a:gd name="connsiteX5" fmla="*/ 244326 w 6220145"/>
              <a:gd name="connsiteY5" fmla="*/ 2919613 h 5518344"/>
              <a:gd name="connsiteX6" fmla="*/ 1122 w 6220145"/>
              <a:gd name="connsiteY6" fmla="*/ 3711722 h 5518344"/>
              <a:gd name="connsiteX7" fmla="*/ 180716 w 6220145"/>
              <a:gd name="connsiteY7" fmla="*/ 4602946 h 5518344"/>
              <a:gd name="connsiteX8" fmla="*/ 625988 w 6220145"/>
              <a:gd name="connsiteY8" fmla="*/ 5194387 h 5518344"/>
              <a:gd name="connsiteX9" fmla="*/ 999700 w 6220145"/>
              <a:gd name="connsiteY9" fmla="*/ 5444612 h 5518344"/>
              <a:gd name="connsiteX10" fmla="*/ 1433134 w 6220145"/>
              <a:gd name="connsiteY10" fmla="*/ 5461041 h 5518344"/>
              <a:gd name="connsiteX11" fmla="*/ 1937953 w 6220145"/>
              <a:gd name="connsiteY11" fmla="*/ 5482525 h 5518344"/>
              <a:gd name="connsiteX12" fmla="*/ 2220313 w 6220145"/>
              <a:gd name="connsiteY12" fmla="*/ 5495902 h 5518344"/>
              <a:gd name="connsiteX13" fmla="*/ 2547562 w 6220145"/>
              <a:gd name="connsiteY13" fmla="*/ 5176906 h 5518344"/>
              <a:gd name="connsiteX14" fmla="*/ 2947609 w 6220145"/>
              <a:gd name="connsiteY14" fmla="*/ 4668297 h 5518344"/>
              <a:gd name="connsiteX15" fmla="*/ 3271459 w 6220145"/>
              <a:gd name="connsiteY15" fmla="*/ 4067339 h 5518344"/>
              <a:gd name="connsiteX16" fmla="*/ 3547684 w 6220145"/>
              <a:gd name="connsiteY16" fmla="*/ 3581564 h 5518344"/>
              <a:gd name="connsiteX17" fmla="*/ 3538159 w 6220145"/>
              <a:gd name="connsiteY17" fmla="*/ 3133889 h 5518344"/>
              <a:gd name="connsiteX18" fmla="*/ 3844615 w 6220145"/>
              <a:gd name="connsiteY18" fmla="*/ 2278395 h 5518344"/>
              <a:gd name="connsiteX19" fmla="*/ 4212314 w 6220145"/>
              <a:gd name="connsiteY19" fmla="*/ 1853093 h 5518344"/>
              <a:gd name="connsiteX20" fmla="*/ 4498881 w 6220145"/>
              <a:gd name="connsiteY20" fmla="*/ 1783828 h 5518344"/>
              <a:gd name="connsiteX21" fmla="*/ 5110230 w 6220145"/>
              <a:gd name="connsiteY21" fmla="*/ 1663242 h 5518344"/>
              <a:gd name="connsiteX22" fmla="*/ 5730725 w 6220145"/>
              <a:gd name="connsiteY22" fmla="*/ 1327271 h 5518344"/>
              <a:gd name="connsiteX23" fmla="*/ 6040826 w 6220145"/>
              <a:gd name="connsiteY23" fmla="*/ 1001220 h 5518344"/>
              <a:gd name="connsiteX24" fmla="*/ 6219699 w 6220145"/>
              <a:gd name="connsiteY24" fmla="*/ 592569 h 5518344"/>
              <a:gd name="connsiteX25" fmla="*/ 5960042 w 6220145"/>
              <a:gd name="connsiteY25" fmla="*/ 117293 h 5518344"/>
              <a:gd name="connsiteX26" fmla="*/ 4553932 w 6220145"/>
              <a:gd name="connsiteY26" fmla="*/ 98892 h 5518344"/>
              <a:gd name="connsiteX27" fmla="*/ 4228838 w 6220145"/>
              <a:gd name="connsiteY27" fmla="*/ 12370 h 5518344"/>
              <a:gd name="connsiteX0" fmla="*/ 4228838 w 6220145"/>
              <a:gd name="connsiteY0" fmla="*/ 12370 h 5518344"/>
              <a:gd name="connsiteX1" fmla="*/ 2399129 w 6220145"/>
              <a:gd name="connsiteY1" fmla="*/ 402196 h 5518344"/>
              <a:gd name="connsiteX2" fmla="*/ 1953857 w 6220145"/>
              <a:gd name="connsiteY2" fmla="*/ 1008800 h 5518344"/>
              <a:gd name="connsiteX3" fmla="*/ 1982107 w 6220145"/>
              <a:gd name="connsiteY3" fmla="*/ 1259431 h 5518344"/>
              <a:gd name="connsiteX4" fmla="*/ 931307 w 6220145"/>
              <a:gd name="connsiteY4" fmla="*/ 2054000 h 5518344"/>
              <a:gd name="connsiteX5" fmla="*/ 244326 w 6220145"/>
              <a:gd name="connsiteY5" fmla="*/ 2919613 h 5518344"/>
              <a:gd name="connsiteX6" fmla="*/ 1122 w 6220145"/>
              <a:gd name="connsiteY6" fmla="*/ 3711722 h 5518344"/>
              <a:gd name="connsiteX7" fmla="*/ 180716 w 6220145"/>
              <a:gd name="connsiteY7" fmla="*/ 4602946 h 5518344"/>
              <a:gd name="connsiteX8" fmla="*/ 625988 w 6220145"/>
              <a:gd name="connsiteY8" fmla="*/ 5194387 h 5518344"/>
              <a:gd name="connsiteX9" fmla="*/ 999700 w 6220145"/>
              <a:gd name="connsiteY9" fmla="*/ 5444612 h 5518344"/>
              <a:gd name="connsiteX10" fmla="*/ 1433134 w 6220145"/>
              <a:gd name="connsiteY10" fmla="*/ 5461041 h 5518344"/>
              <a:gd name="connsiteX11" fmla="*/ 1937953 w 6220145"/>
              <a:gd name="connsiteY11" fmla="*/ 5482525 h 5518344"/>
              <a:gd name="connsiteX12" fmla="*/ 2220313 w 6220145"/>
              <a:gd name="connsiteY12" fmla="*/ 5495902 h 5518344"/>
              <a:gd name="connsiteX13" fmla="*/ 2547562 w 6220145"/>
              <a:gd name="connsiteY13" fmla="*/ 5176906 h 5518344"/>
              <a:gd name="connsiteX14" fmla="*/ 2947609 w 6220145"/>
              <a:gd name="connsiteY14" fmla="*/ 4668297 h 5518344"/>
              <a:gd name="connsiteX15" fmla="*/ 3271459 w 6220145"/>
              <a:gd name="connsiteY15" fmla="*/ 4067339 h 5518344"/>
              <a:gd name="connsiteX16" fmla="*/ 3547684 w 6220145"/>
              <a:gd name="connsiteY16" fmla="*/ 3581564 h 5518344"/>
              <a:gd name="connsiteX17" fmla="*/ 3538159 w 6220145"/>
              <a:gd name="connsiteY17" fmla="*/ 3133889 h 5518344"/>
              <a:gd name="connsiteX18" fmla="*/ 3844615 w 6220145"/>
              <a:gd name="connsiteY18" fmla="*/ 2278395 h 5518344"/>
              <a:gd name="connsiteX19" fmla="*/ 4212314 w 6220145"/>
              <a:gd name="connsiteY19" fmla="*/ 1853093 h 5518344"/>
              <a:gd name="connsiteX20" fmla="*/ 4498881 w 6220145"/>
              <a:gd name="connsiteY20" fmla="*/ 1783828 h 5518344"/>
              <a:gd name="connsiteX21" fmla="*/ 5110230 w 6220145"/>
              <a:gd name="connsiteY21" fmla="*/ 1663242 h 5518344"/>
              <a:gd name="connsiteX22" fmla="*/ 5730725 w 6220145"/>
              <a:gd name="connsiteY22" fmla="*/ 1327271 h 5518344"/>
              <a:gd name="connsiteX23" fmla="*/ 6040826 w 6220145"/>
              <a:gd name="connsiteY23" fmla="*/ 1001220 h 5518344"/>
              <a:gd name="connsiteX24" fmla="*/ 6219699 w 6220145"/>
              <a:gd name="connsiteY24" fmla="*/ 592569 h 5518344"/>
              <a:gd name="connsiteX25" fmla="*/ 5960042 w 6220145"/>
              <a:gd name="connsiteY25" fmla="*/ 117293 h 5518344"/>
              <a:gd name="connsiteX26" fmla="*/ 4553932 w 6220145"/>
              <a:gd name="connsiteY26" fmla="*/ 98892 h 5518344"/>
              <a:gd name="connsiteX27" fmla="*/ 4228838 w 6220145"/>
              <a:gd name="connsiteY27" fmla="*/ 12370 h 5518344"/>
              <a:gd name="connsiteX0" fmla="*/ 4228838 w 6220145"/>
              <a:gd name="connsiteY0" fmla="*/ 12370 h 5518344"/>
              <a:gd name="connsiteX1" fmla="*/ 2399129 w 6220145"/>
              <a:gd name="connsiteY1" fmla="*/ 402196 h 5518344"/>
              <a:gd name="connsiteX2" fmla="*/ 1953857 w 6220145"/>
              <a:gd name="connsiteY2" fmla="*/ 1008800 h 5518344"/>
              <a:gd name="connsiteX3" fmla="*/ 1982107 w 6220145"/>
              <a:gd name="connsiteY3" fmla="*/ 1259431 h 5518344"/>
              <a:gd name="connsiteX4" fmla="*/ 931307 w 6220145"/>
              <a:gd name="connsiteY4" fmla="*/ 2054000 h 5518344"/>
              <a:gd name="connsiteX5" fmla="*/ 244326 w 6220145"/>
              <a:gd name="connsiteY5" fmla="*/ 2919613 h 5518344"/>
              <a:gd name="connsiteX6" fmla="*/ 1122 w 6220145"/>
              <a:gd name="connsiteY6" fmla="*/ 3711722 h 5518344"/>
              <a:gd name="connsiteX7" fmla="*/ 180716 w 6220145"/>
              <a:gd name="connsiteY7" fmla="*/ 4602946 h 5518344"/>
              <a:gd name="connsiteX8" fmla="*/ 625988 w 6220145"/>
              <a:gd name="connsiteY8" fmla="*/ 5194387 h 5518344"/>
              <a:gd name="connsiteX9" fmla="*/ 999700 w 6220145"/>
              <a:gd name="connsiteY9" fmla="*/ 5444612 h 5518344"/>
              <a:gd name="connsiteX10" fmla="*/ 1433134 w 6220145"/>
              <a:gd name="connsiteY10" fmla="*/ 5461041 h 5518344"/>
              <a:gd name="connsiteX11" fmla="*/ 1937953 w 6220145"/>
              <a:gd name="connsiteY11" fmla="*/ 5482525 h 5518344"/>
              <a:gd name="connsiteX12" fmla="*/ 2220313 w 6220145"/>
              <a:gd name="connsiteY12" fmla="*/ 5495902 h 5518344"/>
              <a:gd name="connsiteX13" fmla="*/ 2547562 w 6220145"/>
              <a:gd name="connsiteY13" fmla="*/ 5176906 h 5518344"/>
              <a:gd name="connsiteX14" fmla="*/ 2947609 w 6220145"/>
              <a:gd name="connsiteY14" fmla="*/ 4668297 h 5518344"/>
              <a:gd name="connsiteX15" fmla="*/ 3271459 w 6220145"/>
              <a:gd name="connsiteY15" fmla="*/ 4067339 h 5518344"/>
              <a:gd name="connsiteX16" fmla="*/ 3547684 w 6220145"/>
              <a:gd name="connsiteY16" fmla="*/ 3581564 h 5518344"/>
              <a:gd name="connsiteX17" fmla="*/ 3538159 w 6220145"/>
              <a:gd name="connsiteY17" fmla="*/ 3133889 h 5518344"/>
              <a:gd name="connsiteX18" fmla="*/ 3844615 w 6220145"/>
              <a:gd name="connsiteY18" fmla="*/ 2278395 h 5518344"/>
              <a:gd name="connsiteX19" fmla="*/ 4212314 w 6220145"/>
              <a:gd name="connsiteY19" fmla="*/ 1853093 h 5518344"/>
              <a:gd name="connsiteX20" fmla="*/ 4498881 w 6220145"/>
              <a:gd name="connsiteY20" fmla="*/ 1783828 h 5518344"/>
              <a:gd name="connsiteX21" fmla="*/ 5110230 w 6220145"/>
              <a:gd name="connsiteY21" fmla="*/ 1663242 h 5518344"/>
              <a:gd name="connsiteX22" fmla="*/ 5730725 w 6220145"/>
              <a:gd name="connsiteY22" fmla="*/ 1327271 h 5518344"/>
              <a:gd name="connsiteX23" fmla="*/ 6040826 w 6220145"/>
              <a:gd name="connsiteY23" fmla="*/ 1001220 h 5518344"/>
              <a:gd name="connsiteX24" fmla="*/ 6219699 w 6220145"/>
              <a:gd name="connsiteY24" fmla="*/ 592569 h 5518344"/>
              <a:gd name="connsiteX25" fmla="*/ 5960042 w 6220145"/>
              <a:gd name="connsiteY25" fmla="*/ 117293 h 5518344"/>
              <a:gd name="connsiteX26" fmla="*/ 4553932 w 6220145"/>
              <a:gd name="connsiteY26" fmla="*/ 98892 h 5518344"/>
              <a:gd name="connsiteX27" fmla="*/ 4228838 w 6220145"/>
              <a:gd name="connsiteY27" fmla="*/ 12370 h 5518344"/>
              <a:gd name="connsiteX0" fmla="*/ 4228838 w 6220145"/>
              <a:gd name="connsiteY0" fmla="*/ 12370 h 5518344"/>
              <a:gd name="connsiteX1" fmla="*/ 2399129 w 6220145"/>
              <a:gd name="connsiteY1" fmla="*/ 402196 h 5518344"/>
              <a:gd name="connsiteX2" fmla="*/ 1953857 w 6220145"/>
              <a:gd name="connsiteY2" fmla="*/ 1008800 h 5518344"/>
              <a:gd name="connsiteX3" fmla="*/ 1982107 w 6220145"/>
              <a:gd name="connsiteY3" fmla="*/ 1259431 h 5518344"/>
              <a:gd name="connsiteX4" fmla="*/ 931307 w 6220145"/>
              <a:gd name="connsiteY4" fmla="*/ 2054000 h 5518344"/>
              <a:gd name="connsiteX5" fmla="*/ 244326 w 6220145"/>
              <a:gd name="connsiteY5" fmla="*/ 2919613 h 5518344"/>
              <a:gd name="connsiteX6" fmla="*/ 1122 w 6220145"/>
              <a:gd name="connsiteY6" fmla="*/ 3711722 h 5518344"/>
              <a:gd name="connsiteX7" fmla="*/ 180716 w 6220145"/>
              <a:gd name="connsiteY7" fmla="*/ 4602946 h 5518344"/>
              <a:gd name="connsiteX8" fmla="*/ 625988 w 6220145"/>
              <a:gd name="connsiteY8" fmla="*/ 5194387 h 5518344"/>
              <a:gd name="connsiteX9" fmla="*/ 999700 w 6220145"/>
              <a:gd name="connsiteY9" fmla="*/ 5444612 h 5518344"/>
              <a:gd name="connsiteX10" fmla="*/ 1433134 w 6220145"/>
              <a:gd name="connsiteY10" fmla="*/ 5461041 h 5518344"/>
              <a:gd name="connsiteX11" fmla="*/ 1937953 w 6220145"/>
              <a:gd name="connsiteY11" fmla="*/ 5482525 h 5518344"/>
              <a:gd name="connsiteX12" fmla="*/ 2220313 w 6220145"/>
              <a:gd name="connsiteY12" fmla="*/ 5495902 h 5518344"/>
              <a:gd name="connsiteX13" fmla="*/ 2547562 w 6220145"/>
              <a:gd name="connsiteY13" fmla="*/ 5176906 h 5518344"/>
              <a:gd name="connsiteX14" fmla="*/ 2947609 w 6220145"/>
              <a:gd name="connsiteY14" fmla="*/ 4668297 h 5518344"/>
              <a:gd name="connsiteX15" fmla="*/ 3271459 w 6220145"/>
              <a:gd name="connsiteY15" fmla="*/ 4067339 h 5518344"/>
              <a:gd name="connsiteX16" fmla="*/ 3547684 w 6220145"/>
              <a:gd name="connsiteY16" fmla="*/ 3581564 h 5518344"/>
              <a:gd name="connsiteX17" fmla="*/ 3538159 w 6220145"/>
              <a:gd name="connsiteY17" fmla="*/ 3133889 h 5518344"/>
              <a:gd name="connsiteX18" fmla="*/ 3844615 w 6220145"/>
              <a:gd name="connsiteY18" fmla="*/ 2278395 h 5518344"/>
              <a:gd name="connsiteX19" fmla="*/ 4212314 w 6220145"/>
              <a:gd name="connsiteY19" fmla="*/ 1853093 h 5518344"/>
              <a:gd name="connsiteX20" fmla="*/ 4498881 w 6220145"/>
              <a:gd name="connsiteY20" fmla="*/ 1783828 h 5518344"/>
              <a:gd name="connsiteX21" fmla="*/ 5110230 w 6220145"/>
              <a:gd name="connsiteY21" fmla="*/ 1663242 h 5518344"/>
              <a:gd name="connsiteX22" fmla="*/ 5730725 w 6220145"/>
              <a:gd name="connsiteY22" fmla="*/ 1327271 h 5518344"/>
              <a:gd name="connsiteX23" fmla="*/ 6040826 w 6220145"/>
              <a:gd name="connsiteY23" fmla="*/ 1001220 h 5518344"/>
              <a:gd name="connsiteX24" fmla="*/ 6219699 w 6220145"/>
              <a:gd name="connsiteY24" fmla="*/ 592569 h 5518344"/>
              <a:gd name="connsiteX25" fmla="*/ 5960042 w 6220145"/>
              <a:gd name="connsiteY25" fmla="*/ 117293 h 5518344"/>
              <a:gd name="connsiteX26" fmla="*/ 4553932 w 6220145"/>
              <a:gd name="connsiteY26" fmla="*/ 98892 h 5518344"/>
              <a:gd name="connsiteX27" fmla="*/ 4228838 w 6220145"/>
              <a:gd name="connsiteY27" fmla="*/ 12370 h 5518344"/>
              <a:gd name="connsiteX0" fmla="*/ 4228838 w 6220145"/>
              <a:gd name="connsiteY0" fmla="*/ 15106 h 5521080"/>
              <a:gd name="connsiteX1" fmla="*/ 2399129 w 6220145"/>
              <a:gd name="connsiteY1" fmla="*/ 404932 h 5521080"/>
              <a:gd name="connsiteX2" fmla="*/ 1953857 w 6220145"/>
              <a:gd name="connsiteY2" fmla="*/ 1011536 h 5521080"/>
              <a:gd name="connsiteX3" fmla="*/ 1982107 w 6220145"/>
              <a:gd name="connsiteY3" fmla="*/ 1262167 h 5521080"/>
              <a:gd name="connsiteX4" fmla="*/ 931307 w 6220145"/>
              <a:gd name="connsiteY4" fmla="*/ 2056736 h 5521080"/>
              <a:gd name="connsiteX5" fmla="*/ 244326 w 6220145"/>
              <a:gd name="connsiteY5" fmla="*/ 2922349 h 5521080"/>
              <a:gd name="connsiteX6" fmla="*/ 1122 w 6220145"/>
              <a:gd name="connsiteY6" fmla="*/ 3714458 h 5521080"/>
              <a:gd name="connsiteX7" fmla="*/ 180716 w 6220145"/>
              <a:gd name="connsiteY7" fmla="*/ 4605682 h 5521080"/>
              <a:gd name="connsiteX8" fmla="*/ 625988 w 6220145"/>
              <a:gd name="connsiteY8" fmla="*/ 5197123 h 5521080"/>
              <a:gd name="connsiteX9" fmla="*/ 999700 w 6220145"/>
              <a:gd name="connsiteY9" fmla="*/ 5447348 h 5521080"/>
              <a:gd name="connsiteX10" fmla="*/ 1433134 w 6220145"/>
              <a:gd name="connsiteY10" fmla="*/ 5463777 h 5521080"/>
              <a:gd name="connsiteX11" fmla="*/ 1937953 w 6220145"/>
              <a:gd name="connsiteY11" fmla="*/ 5485261 h 5521080"/>
              <a:gd name="connsiteX12" fmla="*/ 2220313 w 6220145"/>
              <a:gd name="connsiteY12" fmla="*/ 5498638 h 5521080"/>
              <a:gd name="connsiteX13" fmla="*/ 2547562 w 6220145"/>
              <a:gd name="connsiteY13" fmla="*/ 5179642 h 5521080"/>
              <a:gd name="connsiteX14" fmla="*/ 2947609 w 6220145"/>
              <a:gd name="connsiteY14" fmla="*/ 4671033 h 5521080"/>
              <a:gd name="connsiteX15" fmla="*/ 3271459 w 6220145"/>
              <a:gd name="connsiteY15" fmla="*/ 4070075 h 5521080"/>
              <a:gd name="connsiteX16" fmla="*/ 3547684 w 6220145"/>
              <a:gd name="connsiteY16" fmla="*/ 3584300 h 5521080"/>
              <a:gd name="connsiteX17" fmla="*/ 3538159 w 6220145"/>
              <a:gd name="connsiteY17" fmla="*/ 3136625 h 5521080"/>
              <a:gd name="connsiteX18" fmla="*/ 3844615 w 6220145"/>
              <a:gd name="connsiteY18" fmla="*/ 2281131 h 5521080"/>
              <a:gd name="connsiteX19" fmla="*/ 4212314 w 6220145"/>
              <a:gd name="connsiteY19" fmla="*/ 1855829 h 5521080"/>
              <a:gd name="connsiteX20" fmla="*/ 4498881 w 6220145"/>
              <a:gd name="connsiteY20" fmla="*/ 1786564 h 5521080"/>
              <a:gd name="connsiteX21" fmla="*/ 5110230 w 6220145"/>
              <a:gd name="connsiteY21" fmla="*/ 1665978 h 5521080"/>
              <a:gd name="connsiteX22" fmla="*/ 5730725 w 6220145"/>
              <a:gd name="connsiteY22" fmla="*/ 1330007 h 5521080"/>
              <a:gd name="connsiteX23" fmla="*/ 6040826 w 6220145"/>
              <a:gd name="connsiteY23" fmla="*/ 1003956 h 5521080"/>
              <a:gd name="connsiteX24" fmla="*/ 6219699 w 6220145"/>
              <a:gd name="connsiteY24" fmla="*/ 595305 h 5521080"/>
              <a:gd name="connsiteX25" fmla="*/ 5960042 w 6220145"/>
              <a:gd name="connsiteY25" fmla="*/ 120029 h 5521080"/>
              <a:gd name="connsiteX26" fmla="*/ 4553932 w 6220145"/>
              <a:gd name="connsiteY26" fmla="*/ 101628 h 5521080"/>
              <a:gd name="connsiteX27" fmla="*/ 4228838 w 6220145"/>
              <a:gd name="connsiteY27" fmla="*/ 15106 h 5521080"/>
              <a:gd name="connsiteX0" fmla="*/ 4228838 w 6220145"/>
              <a:gd name="connsiteY0" fmla="*/ 15106 h 5521080"/>
              <a:gd name="connsiteX1" fmla="*/ 3226065 w 6220145"/>
              <a:gd name="connsiteY1" fmla="*/ 268445 h 5521080"/>
              <a:gd name="connsiteX2" fmla="*/ 2399129 w 6220145"/>
              <a:gd name="connsiteY2" fmla="*/ 404932 h 5521080"/>
              <a:gd name="connsiteX3" fmla="*/ 1953857 w 6220145"/>
              <a:gd name="connsiteY3" fmla="*/ 1011536 h 5521080"/>
              <a:gd name="connsiteX4" fmla="*/ 1982107 w 6220145"/>
              <a:gd name="connsiteY4" fmla="*/ 1262167 h 5521080"/>
              <a:gd name="connsiteX5" fmla="*/ 931307 w 6220145"/>
              <a:gd name="connsiteY5" fmla="*/ 2056736 h 5521080"/>
              <a:gd name="connsiteX6" fmla="*/ 244326 w 6220145"/>
              <a:gd name="connsiteY6" fmla="*/ 2922349 h 5521080"/>
              <a:gd name="connsiteX7" fmla="*/ 1122 w 6220145"/>
              <a:gd name="connsiteY7" fmla="*/ 3714458 h 5521080"/>
              <a:gd name="connsiteX8" fmla="*/ 180716 w 6220145"/>
              <a:gd name="connsiteY8" fmla="*/ 4605682 h 5521080"/>
              <a:gd name="connsiteX9" fmla="*/ 625988 w 6220145"/>
              <a:gd name="connsiteY9" fmla="*/ 5197123 h 5521080"/>
              <a:gd name="connsiteX10" fmla="*/ 999700 w 6220145"/>
              <a:gd name="connsiteY10" fmla="*/ 5447348 h 5521080"/>
              <a:gd name="connsiteX11" fmla="*/ 1433134 w 6220145"/>
              <a:gd name="connsiteY11" fmla="*/ 5463777 h 5521080"/>
              <a:gd name="connsiteX12" fmla="*/ 1937953 w 6220145"/>
              <a:gd name="connsiteY12" fmla="*/ 5485261 h 5521080"/>
              <a:gd name="connsiteX13" fmla="*/ 2220313 w 6220145"/>
              <a:gd name="connsiteY13" fmla="*/ 5498638 h 5521080"/>
              <a:gd name="connsiteX14" fmla="*/ 2547562 w 6220145"/>
              <a:gd name="connsiteY14" fmla="*/ 5179642 h 5521080"/>
              <a:gd name="connsiteX15" fmla="*/ 2947609 w 6220145"/>
              <a:gd name="connsiteY15" fmla="*/ 4671033 h 5521080"/>
              <a:gd name="connsiteX16" fmla="*/ 3271459 w 6220145"/>
              <a:gd name="connsiteY16" fmla="*/ 4070075 h 5521080"/>
              <a:gd name="connsiteX17" fmla="*/ 3547684 w 6220145"/>
              <a:gd name="connsiteY17" fmla="*/ 3584300 h 5521080"/>
              <a:gd name="connsiteX18" fmla="*/ 3538159 w 6220145"/>
              <a:gd name="connsiteY18" fmla="*/ 3136625 h 5521080"/>
              <a:gd name="connsiteX19" fmla="*/ 3844615 w 6220145"/>
              <a:gd name="connsiteY19" fmla="*/ 2281131 h 5521080"/>
              <a:gd name="connsiteX20" fmla="*/ 4212314 w 6220145"/>
              <a:gd name="connsiteY20" fmla="*/ 1855829 h 5521080"/>
              <a:gd name="connsiteX21" fmla="*/ 4498881 w 6220145"/>
              <a:gd name="connsiteY21" fmla="*/ 1786564 h 5521080"/>
              <a:gd name="connsiteX22" fmla="*/ 5110230 w 6220145"/>
              <a:gd name="connsiteY22" fmla="*/ 1665978 h 5521080"/>
              <a:gd name="connsiteX23" fmla="*/ 5730725 w 6220145"/>
              <a:gd name="connsiteY23" fmla="*/ 1330007 h 5521080"/>
              <a:gd name="connsiteX24" fmla="*/ 6040826 w 6220145"/>
              <a:gd name="connsiteY24" fmla="*/ 1003956 h 5521080"/>
              <a:gd name="connsiteX25" fmla="*/ 6219699 w 6220145"/>
              <a:gd name="connsiteY25" fmla="*/ 595305 h 5521080"/>
              <a:gd name="connsiteX26" fmla="*/ 5960042 w 6220145"/>
              <a:gd name="connsiteY26" fmla="*/ 120029 h 5521080"/>
              <a:gd name="connsiteX27" fmla="*/ 4553932 w 6220145"/>
              <a:gd name="connsiteY27" fmla="*/ 101628 h 5521080"/>
              <a:gd name="connsiteX28" fmla="*/ 4228838 w 6220145"/>
              <a:gd name="connsiteY28" fmla="*/ 15106 h 5521080"/>
              <a:gd name="connsiteX0" fmla="*/ 4228838 w 6220145"/>
              <a:gd name="connsiteY0" fmla="*/ 6097 h 5512071"/>
              <a:gd name="connsiteX1" fmla="*/ 3297627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4553932 w 6220145"/>
              <a:gd name="connsiteY27" fmla="*/ 92619 h 5512071"/>
              <a:gd name="connsiteX28" fmla="*/ 4228838 w 6220145"/>
              <a:gd name="connsiteY28" fmla="*/ 6097 h 5512071"/>
              <a:gd name="connsiteX0" fmla="*/ 4228838 w 6220145"/>
              <a:gd name="connsiteY0" fmla="*/ 37014 h 5542988"/>
              <a:gd name="connsiteX1" fmla="*/ 3305578 w 6220145"/>
              <a:gd name="connsiteY1" fmla="*/ 313101 h 5542988"/>
              <a:gd name="connsiteX2" fmla="*/ 2399129 w 6220145"/>
              <a:gd name="connsiteY2" fmla="*/ 426840 h 5542988"/>
              <a:gd name="connsiteX3" fmla="*/ 1953857 w 6220145"/>
              <a:gd name="connsiteY3" fmla="*/ 1033444 h 5542988"/>
              <a:gd name="connsiteX4" fmla="*/ 1982107 w 6220145"/>
              <a:gd name="connsiteY4" fmla="*/ 1284075 h 5542988"/>
              <a:gd name="connsiteX5" fmla="*/ 931307 w 6220145"/>
              <a:gd name="connsiteY5" fmla="*/ 2078644 h 5542988"/>
              <a:gd name="connsiteX6" fmla="*/ 244326 w 6220145"/>
              <a:gd name="connsiteY6" fmla="*/ 2944257 h 5542988"/>
              <a:gd name="connsiteX7" fmla="*/ 1122 w 6220145"/>
              <a:gd name="connsiteY7" fmla="*/ 3736366 h 5542988"/>
              <a:gd name="connsiteX8" fmla="*/ 180716 w 6220145"/>
              <a:gd name="connsiteY8" fmla="*/ 4627590 h 5542988"/>
              <a:gd name="connsiteX9" fmla="*/ 625988 w 6220145"/>
              <a:gd name="connsiteY9" fmla="*/ 5219031 h 5542988"/>
              <a:gd name="connsiteX10" fmla="*/ 999700 w 6220145"/>
              <a:gd name="connsiteY10" fmla="*/ 5469256 h 5542988"/>
              <a:gd name="connsiteX11" fmla="*/ 1433134 w 6220145"/>
              <a:gd name="connsiteY11" fmla="*/ 5485685 h 5542988"/>
              <a:gd name="connsiteX12" fmla="*/ 1937953 w 6220145"/>
              <a:gd name="connsiteY12" fmla="*/ 5507169 h 5542988"/>
              <a:gd name="connsiteX13" fmla="*/ 2220313 w 6220145"/>
              <a:gd name="connsiteY13" fmla="*/ 5520546 h 5542988"/>
              <a:gd name="connsiteX14" fmla="*/ 2547562 w 6220145"/>
              <a:gd name="connsiteY14" fmla="*/ 5201550 h 5542988"/>
              <a:gd name="connsiteX15" fmla="*/ 2947609 w 6220145"/>
              <a:gd name="connsiteY15" fmla="*/ 4692941 h 5542988"/>
              <a:gd name="connsiteX16" fmla="*/ 3271459 w 6220145"/>
              <a:gd name="connsiteY16" fmla="*/ 4091983 h 5542988"/>
              <a:gd name="connsiteX17" fmla="*/ 3547684 w 6220145"/>
              <a:gd name="connsiteY17" fmla="*/ 3606208 h 5542988"/>
              <a:gd name="connsiteX18" fmla="*/ 3538159 w 6220145"/>
              <a:gd name="connsiteY18" fmla="*/ 3158533 h 5542988"/>
              <a:gd name="connsiteX19" fmla="*/ 3844615 w 6220145"/>
              <a:gd name="connsiteY19" fmla="*/ 2303039 h 5542988"/>
              <a:gd name="connsiteX20" fmla="*/ 4212314 w 6220145"/>
              <a:gd name="connsiteY20" fmla="*/ 1877737 h 5542988"/>
              <a:gd name="connsiteX21" fmla="*/ 4498881 w 6220145"/>
              <a:gd name="connsiteY21" fmla="*/ 1808472 h 5542988"/>
              <a:gd name="connsiteX22" fmla="*/ 5110230 w 6220145"/>
              <a:gd name="connsiteY22" fmla="*/ 1687886 h 5542988"/>
              <a:gd name="connsiteX23" fmla="*/ 5730725 w 6220145"/>
              <a:gd name="connsiteY23" fmla="*/ 1351915 h 5542988"/>
              <a:gd name="connsiteX24" fmla="*/ 6040826 w 6220145"/>
              <a:gd name="connsiteY24" fmla="*/ 1025864 h 5542988"/>
              <a:gd name="connsiteX25" fmla="*/ 6219699 w 6220145"/>
              <a:gd name="connsiteY25" fmla="*/ 617213 h 5542988"/>
              <a:gd name="connsiteX26" fmla="*/ 5960042 w 6220145"/>
              <a:gd name="connsiteY26" fmla="*/ 141937 h 5542988"/>
              <a:gd name="connsiteX27" fmla="*/ 4553932 w 6220145"/>
              <a:gd name="connsiteY27" fmla="*/ 123536 h 5542988"/>
              <a:gd name="connsiteX28" fmla="*/ 4228838 w 6220145"/>
              <a:gd name="connsiteY28" fmla="*/ 37014 h 5542988"/>
              <a:gd name="connsiteX0" fmla="*/ 4228838 w 6220145"/>
              <a:gd name="connsiteY0" fmla="*/ 34858 h 5540832"/>
              <a:gd name="connsiteX1" fmla="*/ 3305578 w 6220145"/>
              <a:gd name="connsiteY1" fmla="*/ 310945 h 5540832"/>
              <a:gd name="connsiteX2" fmla="*/ 2399129 w 6220145"/>
              <a:gd name="connsiteY2" fmla="*/ 424684 h 5540832"/>
              <a:gd name="connsiteX3" fmla="*/ 1953857 w 6220145"/>
              <a:gd name="connsiteY3" fmla="*/ 1031288 h 5540832"/>
              <a:gd name="connsiteX4" fmla="*/ 1982107 w 6220145"/>
              <a:gd name="connsiteY4" fmla="*/ 1281919 h 5540832"/>
              <a:gd name="connsiteX5" fmla="*/ 931307 w 6220145"/>
              <a:gd name="connsiteY5" fmla="*/ 2076488 h 5540832"/>
              <a:gd name="connsiteX6" fmla="*/ 244326 w 6220145"/>
              <a:gd name="connsiteY6" fmla="*/ 2942101 h 5540832"/>
              <a:gd name="connsiteX7" fmla="*/ 1122 w 6220145"/>
              <a:gd name="connsiteY7" fmla="*/ 3734210 h 5540832"/>
              <a:gd name="connsiteX8" fmla="*/ 180716 w 6220145"/>
              <a:gd name="connsiteY8" fmla="*/ 4625434 h 5540832"/>
              <a:gd name="connsiteX9" fmla="*/ 625988 w 6220145"/>
              <a:gd name="connsiteY9" fmla="*/ 5216875 h 5540832"/>
              <a:gd name="connsiteX10" fmla="*/ 999700 w 6220145"/>
              <a:gd name="connsiteY10" fmla="*/ 5467100 h 5540832"/>
              <a:gd name="connsiteX11" fmla="*/ 1433134 w 6220145"/>
              <a:gd name="connsiteY11" fmla="*/ 5483529 h 5540832"/>
              <a:gd name="connsiteX12" fmla="*/ 1937953 w 6220145"/>
              <a:gd name="connsiteY12" fmla="*/ 5505013 h 5540832"/>
              <a:gd name="connsiteX13" fmla="*/ 2220313 w 6220145"/>
              <a:gd name="connsiteY13" fmla="*/ 5518390 h 5540832"/>
              <a:gd name="connsiteX14" fmla="*/ 2547562 w 6220145"/>
              <a:gd name="connsiteY14" fmla="*/ 5199394 h 5540832"/>
              <a:gd name="connsiteX15" fmla="*/ 2947609 w 6220145"/>
              <a:gd name="connsiteY15" fmla="*/ 4690785 h 5540832"/>
              <a:gd name="connsiteX16" fmla="*/ 3271459 w 6220145"/>
              <a:gd name="connsiteY16" fmla="*/ 4089827 h 5540832"/>
              <a:gd name="connsiteX17" fmla="*/ 3547684 w 6220145"/>
              <a:gd name="connsiteY17" fmla="*/ 3604052 h 5540832"/>
              <a:gd name="connsiteX18" fmla="*/ 3538159 w 6220145"/>
              <a:gd name="connsiteY18" fmla="*/ 3156377 h 5540832"/>
              <a:gd name="connsiteX19" fmla="*/ 3844615 w 6220145"/>
              <a:gd name="connsiteY19" fmla="*/ 2300883 h 5540832"/>
              <a:gd name="connsiteX20" fmla="*/ 4212314 w 6220145"/>
              <a:gd name="connsiteY20" fmla="*/ 1875581 h 5540832"/>
              <a:gd name="connsiteX21" fmla="*/ 4498881 w 6220145"/>
              <a:gd name="connsiteY21" fmla="*/ 1806316 h 5540832"/>
              <a:gd name="connsiteX22" fmla="*/ 5110230 w 6220145"/>
              <a:gd name="connsiteY22" fmla="*/ 1685730 h 5540832"/>
              <a:gd name="connsiteX23" fmla="*/ 5730725 w 6220145"/>
              <a:gd name="connsiteY23" fmla="*/ 1349759 h 5540832"/>
              <a:gd name="connsiteX24" fmla="*/ 6040826 w 6220145"/>
              <a:gd name="connsiteY24" fmla="*/ 1023708 h 5540832"/>
              <a:gd name="connsiteX25" fmla="*/ 6219699 w 6220145"/>
              <a:gd name="connsiteY25" fmla="*/ 615057 h 5540832"/>
              <a:gd name="connsiteX26" fmla="*/ 5960042 w 6220145"/>
              <a:gd name="connsiteY26" fmla="*/ 139781 h 5540832"/>
              <a:gd name="connsiteX27" fmla="*/ 5468333 w 6220145"/>
              <a:gd name="connsiteY27" fmla="*/ 59 h 5540832"/>
              <a:gd name="connsiteX28" fmla="*/ 4553932 w 6220145"/>
              <a:gd name="connsiteY28" fmla="*/ 121380 h 5540832"/>
              <a:gd name="connsiteX29" fmla="*/ 4228838 w 6220145"/>
              <a:gd name="connsiteY29" fmla="*/ 34858 h 5540832"/>
              <a:gd name="connsiteX0" fmla="*/ 4228838 w 6220145"/>
              <a:gd name="connsiteY0" fmla="*/ 6097 h 5512071"/>
              <a:gd name="connsiteX1" fmla="*/ 3305578 w 6220145"/>
              <a:gd name="connsiteY1" fmla="*/ 282184 h 5512071"/>
              <a:gd name="connsiteX2" fmla="*/ 2399129 w 6220145"/>
              <a:gd name="connsiteY2" fmla="*/ 395923 h 5512071"/>
              <a:gd name="connsiteX3" fmla="*/ 1953857 w 6220145"/>
              <a:gd name="connsiteY3" fmla="*/ 1002527 h 5512071"/>
              <a:gd name="connsiteX4" fmla="*/ 1982107 w 6220145"/>
              <a:gd name="connsiteY4" fmla="*/ 1253158 h 5512071"/>
              <a:gd name="connsiteX5" fmla="*/ 931307 w 6220145"/>
              <a:gd name="connsiteY5" fmla="*/ 2047727 h 5512071"/>
              <a:gd name="connsiteX6" fmla="*/ 244326 w 6220145"/>
              <a:gd name="connsiteY6" fmla="*/ 2913340 h 5512071"/>
              <a:gd name="connsiteX7" fmla="*/ 1122 w 6220145"/>
              <a:gd name="connsiteY7" fmla="*/ 3705449 h 5512071"/>
              <a:gd name="connsiteX8" fmla="*/ 180716 w 6220145"/>
              <a:gd name="connsiteY8" fmla="*/ 4596673 h 5512071"/>
              <a:gd name="connsiteX9" fmla="*/ 625988 w 6220145"/>
              <a:gd name="connsiteY9" fmla="*/ 5188114 h 5512071"/>
              <a:gd name="connsiteX10" fmla="*/ 999700 w 6220145"/>
              <a:gd name="connsiteY10" fmla="*/ 5438339 h 5512071"/>
              <a:gd name="connsiteX11" fmla="*/ 1433134 w 6220145"/>
              <a:gd name="connsiteY11" fmla="*/ 5454768 h 5512071"/>
              <a:gd name="connsiteX12" fmla="*/ 1937953 w 6220145"/>
              <a:gd name="connsiteY12" fmla="*/ 5476252 h 5512071"/>
              <a:gd name="connsiteX13" fmla="*/ 2220313 w 6220145"/>
              <a:gd name="connsiteY13" fmla="*/ 5489629 h 5512071"/>
              <a:gd name="connsiteX14" fmla="*/ 2547562 w 6220145"/>
              <a:gd name="connsiteY14" fmla="*/ 5170633 h 5512071"/>
              <a:gd name="connsiteX15" fmla="*/ 2947609 w 6220145"/>
              <a:gd name="connsiteY15" fmla="*/ 4662024 h 5512071"/>
              <a:gd name="connsiteX16" fmla="*/ 3271459 w 6220145"/>
              <a:gd name="connsiteY16" fmla="*/ 4061066 h 5512071"/>
              <a:gd name="connsiteX17" fmla="*/ 3547684 w 6220145"/>
              <a:gd name="connsiteY17" fmla="*/ 3575291 h 5512071"/>
              <a:gd name="connsiteX18" fmla="*/ 3538159 w 6220145"/>
              <a:gd name="connsiteY18" fmla="*/ 3127616 h 5512071"/>
              <a:gd name="connsiteX19" fmla="*/ 3844615 w 6220145"/>
              <a:gd name="connsiteY19" fmla="*/ 2272122 h 5512071"/>
              <a:gd name="connsiteX20" fmla="*/ 4212314 w 6220145"/>
              <a:gd name="connsiteY20" fmla="*/ 1846820 h 5512071"/>
              <a:gd name="connsiteX21" fmla="*/ 4498881 w 6220145"/>
              <a:gd name="connsiteY21" fmla="*/ 1777555 h 5512071"/>
              <a:gd name="connsiteX22" fmla="*/ 5110230 w 6220145"/>
              <a:gd name="connsiteY22" fmla="*/ 1656969 h 5512071"/>
              <a:gd name="connsiteX23" fmla="*/ 5730725 w 6220145"/>
              <a:gd name="connsiteY23" fmla="*/ 1320998 h 5512071"/>
              <a:gd name="connsiteX24" fmla="*/ 6040826 w 6220145"/>
              <a:gd name="connsiteY24" fmla="*/ 994947 h 5512071"/>
              <a:gd name="connsiteX25" fmla="*/ 6219699 w 6220145"/>
              <a:gd name="connsiteY25" fmla="*/ 586296 h 5512071"/>
              <a:gd name="connsiteX26" fmla="*/ 5960042 w 6220145"/>
              <a:gd name="connsiteY26" fmla="*/ 111020 h 5512071"/>
              <a:gd name="connsiteX27" fmla="*/ 5508090 w 6220145"/>
              <a:gd name="connsiteY27" fmla="*/ 47124 h 5512071"/>
              <a:gd name="connsiteX28" fmla="*/ 4553932 w 6220145"/>
              <a:gd name="connsiteY28" fmla="*/ 92619 h 5512071"/>
              <a:gd name="connsiteX29" fmla="*/ 4228838 w 6220145"/>
              <a:gd name="connsiteY29" fmla="*/ 6097 h 551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20145" h="5512071">
                <a:moveTo>
                  <a:pt x="4228838" y="6097"/>
                </a:moveTo>
                <a:cubicBezTo>
                  <a:pt x="4020779" y="37691"/>
                  <a:pt x="3610529" y="217213"/>
                  <a:pt x="3305578" y="282184"/>
                </a:cubicBezTo>
                <a:cubicBezTo>
                  <a:pt x="3040383" y="422980"/>
                  <a:pt x="2714530" y="400978"/>
                  <a:pt x="2399129" y="395923"/>
                </a:cubicBezTo>
                <a:cubicBezTo>
                  <a:pt x="2201521" y="613810"/>
                  <a:pt x="2045889" y="903886"/>
                  <a:pt x="1953857" y="1002527"/>
                </a:cubicBezTo>
                <a:cubicBezTo>
                  <a:pt x="1861825" y="1101168"/>
                  <a:pt x="2152532" y="1078958"/>
                  <a:pt x="1982107" y="1253158"/>
                </a:cubicBezTo>
                <a:cubicBezTo>
                  <a:pt x="1811682" y="1427358"/>
                  <a:pt x="1220937" y="1771030"/>
                  <a:pt x="931307" y="2047727"/>
                </a:cubicBezTo>
                <a:cubicBezTo>
                  <a:pt x="641677" y="2324424"/>
                  <a:pt x="399357" y="2637053"/>
                  <a:pt x="244326" y="2913340"/>
                </a:cubicBezTo>
                <a:cubicBezTo>
                  <a:pt x="89295" y="3189627"/>
                  <a:pt x="11724" y="3424894"/>
                  <a:pt x="1122" y="3705449"/>
                </a:cubicBezTo>
                <a:cubicBezTo>
                  <a:pt x="-9480" y="3986005"/>
                  <a:pt x="55368" y="4376101"/>
                  <a:pt x="180716" y="4596673"/>
                </a:cubicBezTo>
                <a:cubicBezTo>
                  <a:pt x="306064" y="4817245"/>
                  <a:pt x="492141" y="5060474"/>
                  <a:pt x="625988" y="5188114"/>
                </a:cubicBezTo>
                <a:cubicBezTo>
                  <a:pt x="759835" y="5315754"/>
                  <a:pt x="865176" y="5402743"/>
                  <a:pt x="999700" y="5438339"/>
                </a:cubicBezTo>
                <a:cubicBezTo>
                  <a:pt x="1134224" y="5473935"/>
                  <a:pt x="1276759" y="5448449"/>
                  <a:pt x="1433134" y="5454768"/>
                </a:cubicBezTo>
                <a:cubicBezTo>
                  <a:pt x="1589510" y="5461087"/>
                  <a:pt x="1806757" y="5461596"/>
                  <a:pt x="1937953" y="5476252"/>
                </a:cubicBezTo>
                <a:cubicBezTo>
                  <a:pt x="2069149" y="5490908"/>
                  <a:pt x="2118712" y="5540565"/>
                  <a:pt x="2220313" y="5489629"/>
                </a:cubicBezTo>
                <a:cubicBezTo>
                  <a:pt x="2321914" y="5438693"/>
                  <a:pt x="2426346" y="5308567"/>
                  <a:pt x="2547562" y="5170633"/>
                </a:cubicBezTo>
                <a:cubicBezTo>
                  <a:pt x="2668778" y="5032699"/>
                  <a:pt x="2826960" y="4846952"/>
                  <a:pt x="2947609" y="4662024"/>
                </a:cubicBezTo>
                <a:cubicBezTo>
                  <a:pt x="3068258" y="4477096"/>
                  <a:pt x="3171447" y="4242188"/>
                  <a:pt x="3271459" y="4061066"/>
                </a:cubicBezTo>
                <a:cubicBezTo>
                  <a:pt x="3371471" y="3879944"/>
                  <a:pt x="3503234" y="3730866"/>
                  <a:pt x="3547684" y="3575291"/>
                </a:cubicBezTo>
                <a:cubicBezTo>
                  <a:pt x="3592134" y="3419716"/>
                  <a:pt x="3488671" y="3344811"/>
                  <a:pt x="3538159" y="3127616"/>
                </a:cubicBezTo>
                <a:cubicBezTo>
                  <a:pt x="3587647" y="2910421"/>
                  <a:pt x="3708403" y="2447675"/>
                  <a:pt x="3844615" y="2272122"/>
                </a:cubicBezTo>
                <a:cubicBezTo>
                  <a:pt x="3980827" y="2096569"/>
                  <a:pt x="4103270" y="1929248"/>
                  <a:pt x="4212314" y="1846820"/>
                </a:cubicBezTo>
                <a:cubicBezTo>
                  <a:pt x="4321358" y="1764392"/>
                  <a:pt x="4349228" y="1809197"/>
                  <a:pt x="4498881" y="1777555"/>
                </a:cubicBezTo>
                <a:cubicBezTo>
                  <a:pt x="4648534" y="1745913"/>
                  <a:pt x="4904923" y="1733062"/>
                  <a:pt x="5110230" y="1656969"/>
                </a:cubicBezTo>
                <a:cubicBezTo>
                  <a:pt x="5315537" y="1580876"/>
                  <a:pt x="5580927" y="1435126"/>
                  <a:pt x="5730725" y="1320998"/>
                </a:cubicBezTo>
                <a:cubicBezTo>
                  <a:pt x="5880524" y="1206870"/>
                  <a:pt x="5959330" y="1117397"/>
                  <a:pt x="6040826" y="994947"/>
                </a:cubicBezTo>
                <a:cubicBezTo>
                  <a:pt x="6122322" y="872497"/>
                  <a:pt x="6227862" y="729826"/>
                  <a:pt x="6219699" y="586296"/>
                </a:cubicBezTo>
                <a:cubicBezTo>
                  <a:pt x="6113849" y="319555"/>
                  <a:pt x="6078644" y="200882"/>
                  <a:pt x="5960042" y="111020"/>
                </a:cubicBezTo>
                <a:cubicBezTo>
                  <a:pt x="5841441" y="21158"/>
                  <a:pt x="5742442" y="50191"/>
                  <a:pt x="5508090" y="47124"/>
                </a:cubicBezTo>
                <a:cubicBezTo>
                  <a:pt x="5273738" y="44057"/>
                  <a:pt x="4760514" y="86819"/>
                  <a:pt x="4553932" y="92619"/>
                </a:cubicBezTo>
                <a:cubicBezTo>
                  <a:pt x="4265398" y="75132"/>
                  <a:pt x="4436897" y="-25497"/>
                  <a:pt x="4228838" y="6097"/>
                </a:cubicBezTo>
                <a:close/>
              </a:path>
            </a:pathLst>
          </a:custGeom>
          <a:solidFill>
            <a:srgbClr val="A9D18E">
              <a:alpha val="4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4" name="Foliennummernplatzhalter 3">
            <a:extLst>
              <a:ext uri="{FF2B5EF4-FFF2-40B4-BE49-F238E27FC236}">
                <a16:creationId xmlns:a16="http://schemas.microsoft.com/office/drawing/2014/main" id="{CC0FDE3A-F39B-4CD2-A593-1507B38A6B30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3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111505-4A38-4DDB-9EB3-9C54D4F7191B}"/>
              </a:ext>
            </a:extLst>
          </p:cNvPr>
          <p:cNvSpPr txBox="1"/>
          <p:nvPr/>
        </p:nvSpPr>
        <p:spPr>
          <a:xfrm>
            <a:off x="7755467" y="36603"/>
            <a:ext cx="435368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Leerstand gewerblich nutzbarer Objekte in der mittelalterlichen Altstadt </a:t>
            </a:r>
            <a:br>
              <a:rPr lang="de-DE" sz="2000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1CAD945-7979-4423-B018-46DC97F1773F}"/>
              </a:ext>
            </a:extLst>
          </p:cNvPr>
          <p:cNvGrpSpPr/>
          <p:nvPr/>
        </p:nvGrpSpPr>
        <p:grpSpPr>
          <a:xfrm>
            <a:off x="2499620" y="2469311"/>
            <a:ext cx="737038" cy="3147694"/>
            <a:chOff x="1970238" y="2171817"/>
            <a:chExt cx="674897" cy="3074552"/>
          </a:xfrm>
        </p:grpSpPr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13231AAE-C36A-41EA-B7D9-717B20D83702}"/>
                </a:ext>
              </a:extLst>
            </p:cNvPr>
            <p:cNvSpPr/>
            <p:nvPr/>
          </p:nvSpPr>
          <p:spPr>
            <a:xfrm>
              <a:off x="2433640" y="3196086"/>
              <a:ext cx="79977" cy="100812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0" name="Freihandform: Form 99">
              <a:extLst>
                <a:ext uri="{FF2B5EF4-FFF2-40B4-BE49-F238E27FC236}">
                  <a16:creationId xmlns:a16="http://schemas.microsoft.com/office/drawing/2014/main" id="{5CBD0224-BB2B-428B-B3E4-55970CFB3C56}"/>
                </a:ext>
              </a:extLst>
            </p:cNvPr>
            <p:cNvSpPr/>
            <p:nvPr/>
          </p:nvSpPr>
          <p:spPr>
            <a:xfrm>
              <a:off x="2389427" y="3648826"/>
              <a:ext cx="114629" cy="163585"/>
            </a:xfrm>
            <a:custGeom>
              <a:avLst/>
              <a:gdLst>
                <a:gd name="connsiteX0" fmla="*/ 184298 w 531628"/>
                <a:gd name="connsiteY0" fmla="*/ 0 h 758456"/>
                <a:gd name="connsiteX1" fmla="*/ 531628 w 531628"/>
                <a:gd name="connsiteY1" fmla="*/ 134679 h 758456"/>
                <a:gd name="connsiteX2" fmla="*/ 368595 w 531628"/>
                <a:gd name="connsiteY2" fmla="*/ 758456 h 758456"/>
                <a:gd name="connsiteX3" fmla="*/ 0 w 531628"/>
                <a:gd name="connsiteY3" fmla="*/ 645042 h 758456"/>
                <a:gd name="connsiteX4" fmla="*/ 184298 w 531628"/>
                <a:gd name="connsiteY4" fmla="*/ 0 h 75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628" h="758456">
                  <a:moveTo>
                    <a:pt x="184298" y="0"/>
                  </a:moveTo>
                  <a:lnTo>
                    <a:pt x="531628" y="134679"/>
                  </a:lnTo>
                  <a:lnTo>
                    <a:pt x="368595" y="758456"/>
                  </a:lnTo>
                  <a:lnTo>
                    <a:pt x="0" y="645042"/>
                  </a:lnTo>
                  <a:lnTo>
                    <a:pt x="18429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Freihandform: Form 116">
              <a:extLst>
                <a:ext uri="{FF2B5EF4-FFF2-40B4-BE49-F238E27FC236}">
                  <a16:creationId xmlns:a16="http://schemas.microsoft.com/office/drawing/2014/main" id="{E43994DE-B347-4A0F-AA38-42EF0E56EDB4}"/>
                </a:ext>
              </a:extLst>
            </p:cNvPr>
            <p:cNvSpPr/>
            <p:nvPr/>
          </p:nvSpPr>
          <p:spPr>
            <a:xfrm>
              <a:off x="1970238" y="4932351"/>
              <a:ext cx="86706" cy="90617"/>
            </a:xfrm>
            <a:custGeom>
              <a:avLst/>
              <a:gdLst>
                <a:gd name="connsiteX0" fmla="*/ 191386 w 630865"/>
                <a:gd name="connsiteY0" fmla="*/ 0 h 559981"/>
                <a:gd name="connsiteX1" fmla="*/ 0 w 630865"/>
                <a:gd name="connsiteY1" fmla="*/ 340241 h 559981"/>
                <a:gd name="connsiteX2" fmla="*/ 404037 w 630865"/>
                <a:gd name="connsiteY2" fmla="*/ 559981 h 559981"/>
                <a:gd name="connsiteX3" fmla="*/ 630865 w 630865"/>
                <a:gd name="connsiteY3" fmla="*/ 241004 h 559981"/>
                <a:gd name="connsiteX4" fmla="*/ 191386 w 630865"/>
                <a:gd name="connsiteY4" fmla="*/ 0 h 559981"/>
                <a:gd name="connsiteX0" fmla="*/ 471163 w 630865"/>
                <a:gd name="connsiteY0" fmla="*/ 0 h 442215"/>
                <a:gd name="connsiteX1" fmla="*/ 0 w 630865"/>
                <a:gd name="connsiteY1" fmla="*/ 222475 h 442215"/>
                <a:gd name="connsiteX2" fmla="*/ 404037 w 630865"/>
                <a:gd name="connsiteY2" fmla="*/ 442215 h 442215"/>
                <a:gd name="connsiteX3" fmla="*/ 630865 w 630865"/>
                <a:gd name="connsiteY3" fmla="*/ 123238 h 442215"/>
                <a:gd name="connsiteX4" fmla="*/ 471163 w 630865"/>
                <a:gd name="connsiteY4" fmla="*/ 0 h 442215"/>
                <a:gd name="connsiteX0" fmla="*/ 228198 w 387900"/>
                <a:gd name="connsiteY0" fmla="*/ 0 h 442215"/>
                <a:gd name="connsiteX1" fmla="*/ 0 w 387900"/>
                <a:gd name="connsiteY1" fmla="*/ 369682 h 442215"/>
                <a:gd name="connsiteX2" fmla="*/ 161072 w 387900"/>
                <a:gd name="connsiteY2" fmla="*/ 442215 h 442215"/>
                <a:gd name="connsiteX3" fmla="*/ 387900 w 387900"/>
                <a:gd name="connsiteY3" fmla="*/ 123238 h 442215"/>
                <a:gd name="connsiteX4" fmla="*/ 228198 w 387900"/>
                <a:gd name="connsiteY4" fmla="*/ 0 h 442215"/>
                <a:gd name="connsiteX0" fmla="*/ 265013 w 387900"/>
                <a:gd name="connsiteY0" fmla="*/ 0 h 420136"/>
                <a:gd name="connsiteX1" fmla="*/ 0 w 387900"/>
                <a:gd name="connsiteY1" fmla="*/ 347603 h 420136"/>
                <a:gd name="connsiteX2" fmla="*/ 161072 w 387900"/>
                <a:gd name="connsiteY2" fmla="*/ 420136 h 420136"/>
                <a:gd name="connsiteX3" fmla="*/ 387900 w 387900"/>
                <a:gd name="connsiteY3" fmla="*/ 101159 h 420136"/>
                <a:gd name="connsiteX4" fmla="*/ 265013 w 387900"/>
                <a:gd name="connsiteY4" fmla="*/ 0 h 420136"/>
                <a:gd name="connsiteX0" fmla="*/ 220838 w 343725"/>
                <a:gd name="connsiteY0" fmla="*/ 0 h 420136"/>
                <a:gd name="connsiteX1" fmla="*/ 0 w 343725"/>
                <a:gd name="connsiteY1" fmla="*/ 362324 h 420136"/>
                <a:gd name="connsiteX2" fmla="*/ 116897 w 343725"/>
                <a:gd name="connsiteY2" fmla="*/ 420136 h 420136"/>
                <a:gd name="connsiteX3" fmla="*/ 343725 w 343725"/>
                <a:gd name="connsiteY3" fmla="*/ 101159 h 420136"/>
                <a:gd name="connsiteX4" fmla="*/ 220838 w 343725"/>
                <a:gd name="connsiteY4" fmla="*/ 0 h 420136"/>
                <a:gd name="connsiteX0" fmla="*/ 220838 w 606502"/>
                <a:gd name="connsiteY0" fmla="*/ 0 h 420136"/>
                <a:gd name="connsiteX1" fmla="*/ 0 w 606502"/>
                <a:gd name="connsiteY1" fmla="*/ 362324 h 420136"/>
                <a:gd name="connsiteX2" fmla="*/ 116897 w 606502"/>
                <a:gd name="connsiteY2" fmla="*/ 420136 h 420136"/>
                <a:gd name="connsiteX3" fmla="*/ 606502 w 606502"/>
                <a:gd name="connsiteY3" fmla="*/ 210131 h 420136"/>
                <a:gd name="connsiteX4" fmla="*/ 220838 w 606502"/>
                <a:gd name="connsiteY4" fmla="*/ 0 h 420136"/>
                <a:gd name="connsiteX0" fmla="*/ 220838 w 606502"/>
                <a:gd name="connsiteY0" fmla="*/ 0 h 591384"/>
                <a:gd name="connsiteX1" fmla="*/ 0 w 606502"/>
                <a:gd name="connsiteY1" fmla="*/ 362324 h 591384"/>
                <a:gd name="connsiteX2" fmla="*/ 379674 w 606502"/>
                <a:gd name="connsiteY2" fmla="*/ 591384 h 591384"/>
                <a:gd name="connsiteX3" fmla="*/ 606502 w 606502"/>
                <a:gd name="connsiteY3" fmla="*/ 210131 h 591384"/>
                <a:gd name="connsiteX4" fmla="*/ 220838 w 606502"/>
                <a:gd name="connsiteY4" fmla="*/ 0 h 591384"/>
                <a:gd name="connsiteX0" fmla="*/ 220838 w 606502"/>
                <a:gd name="connsiteY0" fmla="*/ 0 h 544684"/>
                <a:gd name="connsiteX1" fmla="*/ 0 w 606502"/>
                <a:gd name="connsiteY1" fmla="*/ 362324 h 544684"/>
                <a:gd name="connsiteX2" fmla="*/ 365073 w 606502"/>
                <a:gd name="connsiteY2" fmla="*/ 544684 h 544684"/>
                <a:gd name="connsiteX3" fmla="*/ 606502 w 606502"/>
                <a:gd name="connsiteY3" fmla="*/ 210131 h 544684"/>
                <a:gd name="connsiteX4" fmla="*/ 220838 w 606502"/>
                <a:gd name="connsiteY4" fmla="*/ 0 h 544684"/>
                <a:gd name="connsiteX0" fmla="*/ 454417 w 606502"/>
                <a:gd name="connsiteY0" fmla="*/ 0 h 420140"/>
                <a:gd name="connsiteX1" fmla="*/ 0 w 606502"/>
                <a:gd name="connsiteY1" fmla="*/ 237780 h 420140"/>
                <a:gd name="connsiteX2" fmla="*/ 365073 w 606502"/>
                <a:gd name="connsiteY2" fmla="*/ 420140 h 420140"/>
                <a:gd name="connsiteX3" fmla="*/ 606502 w 606502"/>
                <a:gd name="connsiteY3" fmla="*/ 85587 h 420140"/>
                <a:gd name="connsiteX4" fmla="*/ 454417 w 606502"/>
                <a:gd name="connsiteY4" fmla="*/ 0 h 420140"/>
                <a:gd name="connsiteX0" fmla="*/ 264633 w 416718"/>
                <a:gd name="connsiteY0" fmla="*/ 0 h 420140"/>
                <a:gd name="connsiteX1" fmla="*/ 0 w 416718"/>
                <a:gd name="connsiteY1" fmla="*/ 362322 h 420140"/>
                <a:gd name="connsiteX2" fmla="*/ 175289 w 416718"/>
                <a:gd name="connsiteY2" fmla="*/ 420140 h 420140"/>
                <a:gd name="connsiteX3" fmla="*/ 416718 w 416718"/>
                <a:gd name="connsiteY3" fmla="*/ 85587 h 420140"/>
                <a:gd name="connsiteX4" fmla="*/ 264633 w 416718"/>
                <a:gd name="connsiteY4" fmla="*/ 0 h 420140"/>
                <a:gd name="connsiteX0" fmla="*/ 250037 w 402122"/>
                <a:gd name="connsiteY0" fmla="*/ 0 h 420140"/>
                <a:gd name="connsiteX1" fmla="*/ 0 w 402122"/>
                <a:gd name="connsiteY1" fmla="*/ 315618 h 420140"/>
                <a:gd name="connsiteX2" fmla="*/ 160693 w 402122"/>
                <a:gd name="connsiteY2" fmla="*/ 420140 h 420140"/>
                <a:gd name="connsiteX3" fmla="*/ 402122 w 402122"/>
                <a:gd name="connsiteY3" fmla="*/ 85587 h 420140"/>
                <a:gd name="connsiteX4" fmla="*/ 250037 w 402122"/>
                <a:gd name="connsiteY4" fmla="*/ 0 h 42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122" h="420140">
                  <a:moveTo>
                    <a:pt x="250037" y="0"/>
                  </a:moveTo>
                  <a:lnTo>
                    <a:pt x="0" y="315618"/>
                  </a:lnTo>
                  <a:lnTo>
                    <a:pt x="160693" y="420140"/>
                  </a:lnTo>
                  <a:lnTo>
                    <a:pt x="402122" y="85587"/>
                  </a:lnTo>
                  <a:lnTo>
                    <a:pt x="250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0C9B1A4D-5340-48E8-8669-9C88362919FB}"/>
                </a:ext>
              </a:extLst>
            </p:cNvPr>
            <p:cNvSpPr/>
            <p:nvPr/>
          </p:nvSpPr>
          <p:spPr>
            <a:xfrm>
              <a:off x="2205339" y="4902182"/>
              <a:ext cx="110044" cy="108704"/>
            </a:xfrm>
            <a:custGeom>
              <a:avLst/>
              <a:gdLst>
                <a:gd name="connsiteX0" fmla="*/ 120503 w 496186"/>
                <a:gd name="connsiteY0" fmla="*/ 0 h 439479"/>
                <a:gd name="connsiteX1" fmla="*/ 496186 w 496186"/>
                <a:gd name="connsiteY1" fmla="*/ 241005 h 439479"/>
                <a:gd name="connsiteX2" fmla="*/ 361507 w 496186"/>
                <a:gd name="connsiteY2" fmla="*/ 439479 h 439479"/>
                <a:gd name="connsiteX3" fmla="*/ 0 w 496186"/>
                <a:gd name="connsiteY3" fmla="*/ 226828 h 439479"/>
                <a:gd name="connsiteX4" fmla="*/ 120503 w 496186"/>
                <a:gd name="connsiteY4" fmla="*/ 0 h 43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186" h="439479">
                  <a:moveTo>
                    <a:pt x="120503" y="0"/>
                  </a:moveTo>
                  <a:lnTo>
                    <a:pt x="496186" y="241005"/>
                  </a:lnTo>
                  <a:lnTo>
                    <a:pt x="361507" y="439479"/>
                  </a:lnTo>
                  <a:lnTo>
                    <a:pt x="0" y="226828"/>
                  </a:lnTo>
                  <a:lnTo>
                    <a:pt x="120503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C47AF7A6-145F-4B76-A1FE-A84FAF7E1E43}"/>
                </a:ext>
              </a:extLst>
            </p:cNvPr>
            <p:cNvSpPr/>
            <p:nvPr/>
          </p:nvSpPr>
          <p:spPr>
            <a:xfrm>
              <a:off x="2458697" y="5083450"/>
              <a:ext cx="87897" cy="90201"/>
            </a:xfrm>
            <a:custGeom>
              <a:avLst/>
              <a:gdLst>
                <a:gd name="connsiteX0" fmla="*/ 184298 w 404037"/>
                <a:gd name="connsiteY0" fmla="*/ 0 h 418214"/>
                <a:gd name="connsiteX1" fmla="*/ 404037 w 404037"/>
                <a:gd name="connsiteY1" fmla="*/ 170121 h 418214"/>
                <a:gd name="connsiteX2" fmla="*/ 226828 w 404037"/>
                <a:gd name="connsiteY2" fmla="*/ 418214 h 418214"/>
                <a:gd name="connsiteX3" fmla="*/ 0 w 404037"/>
                <a:gd name="connsiteY3" fmla="*/ 226828 h 418214"/>
                <a:gd name="connsiteX4" fmla="*/ 184298 w 404037"/>
                <a:gd name="connsiteY4" fmla="*/ 0 h 41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037" h="418214">
                  <a:moveTo>
                    <a:pt x="184298" y="0"/>
                  </a:moveTo>
                  <a:lnTo>
                    <a:pt x="404037" y="170121"/>
                  </a:lnTo>
                  <a:lnTo>
                    <a:pt x="226828" y="418214"/>
                  </a:lnTo>
                  <a:lnTo>
                    <a:pt x="0" y="226828"/>
                  </a:lnTo>
                  <a:lnTo>
                    <a:pt x="18429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458B022E-0B1B-4581-8488-21F6382473F3}"/>
                </a:ext>
              </a:extLst>
            </p:cNvPr>
            <p:cNvSpPr/>
            <p:nvPr/>
          </p:nvSpPr>
          <p:spPr>
            <a:xfrm>
              <a:off x="2511606" y="5121004"/>
              <a:ext cx="133529" cy="125365"/>
            </a:xfrm>
            <a:custGeom>
              <a:avLst/>
              <a:gdLst>
                <a:gd name="connsiteX0" fmla="*/ 347330 w 609600"/>
                <a:gd name="connsiteY0" fmla="*/ 581247 h 581247"/>
                <a:gd name="connsiteX1" fmla="*/ 609600 w 609600"/>
                <a:gd name="connsiteY1" fmla="*/ 233917 h 581247"/>
                <a:gd name="connsiteX2" fmla="*/ 453655 w 609600"/>
                <a:gd name="connsiteY2" fmla="*/ 99238 h 581247"/>
                <a:gd name="connsiteX3" fmla="*/ 389860 w 609600"/>
                <a:gd name="connsiteY3" fmla="*/ 170121 h 581247"/>
                <a:gd name="connsiteX4" fmla="*/ 191386 w 609600"/>
                <a:gd name="connsiteY4" fmla="*/ 0 h 581247"/>
                <a:gd name="connsiteX5" fmla="*/ 0 w 609600"/>
                <a:gd name="connsiteY5" fmla="*/ 233917 h 581247"/>
                <a:gd name="connsiteX6" fmla="*/ 347330 w 609600"/>
                <a:gd name="connsiteY6" fmla="*/ 581247 h 581247"/>
                <a:gd name="connsiteX0" fmla="*/ 357010 w 619280"/>
                <a:gd name="connsiteY0" fmla="*/ 581247 h 581247"/>
                <a:gd name="connsiteX1" fmla="*/ 619280 w 619280"/>
                <a:gd name="connsiteY1" fmla="*/ 233917 h 581247"/>
                <a:gd name="connsiteX2" fmla="*/ 463335 w 619280"/>
                <a:gd name="connsiteY2" fmla="*/ 99238 h 581247"/>
                <a:gd name="connsiteX3" fmla="*/ 399540 w 619280"/>
                <a:gd name="connsiteY3" fmla="*/ 170121 h 581247"/>
                <a:gd name="connsiteX4" fmla="*/ 201066 w 619280"/>
                <a:gd name="connsiteY4" fmla="*/ 0 h 581247"/>
                <a:gd name="connsiteX5" fmla="*/ 0 w 619280"/>
                <a:gd name="connsiteY5" fmla="*/ 258111 h 581247"/>
                <a:gd name="connsiteX6" fmla="*/ 357010 w 619280"/>
                <a:gd name="connsiteY6" fmla="*/ 581247 h 581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280" h="581247">
                  <a:moveTo>
                    <a:pt x="357010" y="581247"/>
                  </a:moveTo>
                  <a:lnTo>
                    <a:pt x="619280" y="233917"/>
                  </a:lnTo>
                  <a:lnTo>
                    <a:pt x="463335" y="99238"/>
                  </a:lnTo>
                  <a:lnTo>
                    <a:pt x="399540" y="170121"/>
                  </a:lnTo>
                  <a:lnTo>
                    <a:pt x="201066" y="0"/>
                  </a:lnTo>
                  <a:lnTo>
                    <a:pt x="0" y="258111"/>
                  </a:lnTo>
                  <a:lnTo>
                    <a:pt x="357010" y="581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3BAAA4D3-7088-447F-BA8D-813A944E193C}"/>
                </a:ext>
              </a:extLst>
            </p:cNvPr>
            <p:cNvSpPr/>
            <p:nvPr/>
          </p:nvSpPr>
          <p:spPr>
            <a:xfrm rot="21318044">
              <a:off x="2247783" y="2171817"/>
              <a:ext cx="178756" cy="192742"/>
            </a:xfrm>
            <a:custGeom>
              <a:avLst/>
              <a:gdLst>
                <a:gd name="connsiteX0" fmla="*/ 0 w 368300"/>
                <a:gd name="connsiteY0" fmla="*/ 101600 h 450850"/>
                <a:gd name="connsiteX1" fmla="*/ 171450 w 368300"/>
                <a:gd name="connsiteY1" fmla="*/ 0 h 450850"/>
                <a:gd name="connsiteX2" fmla="*/ 368300 w 368300"/>
                <a:gd name="connsiteY2" fmla="*/ 342900 h 450850"/>
                <a:gd name="connsiteX3" fmla="*/ 209550 w 368300"/>
                <a:gd name="connsiteY3" fmla="*/ 450850 h 450850"/>
                <a:gd name="connsiteX4" fmla="*/ 88900 w 368300"/>
                <a:gd name="connsiteY4" fmla="*/ 425450 h 450850"/>
                <a:gd name="connsiteX5" fmla="*/ 0 w 368300"/>
                <a:gd name="connsiteY5" fmla="*/ 266700 h 450850"/>
                <a:gd name="connsiteX6" fmla="*/ 0 w 368300"/>
                <a:gd name="connsiteY6" fmla="*/ 101600 h 450850"/>
                <a:gd name="connsiteX0" fmla="*/ 0 w 368300"/>
                <a:gd name="connsiteY0" fmla="*/ 101600 h 450850"/>
                <a:gd name="connsiteX1" fmla="*/ 171450 w 368300"/>
                <a:gd name="connsiteY1" fmla="*/ 0 h 450850"/>
                <a:gd name="connsiteX2" fmla="*/ 368300 w 368300"/>
                <a:gd name="connsiteY2" fmla="*/ 342900 h 450850"/>
                <a:gd name="connsiteX3" fmla="*/ 209550 w 368300"/>
                <a:gd name="connsiteY3" fmla="*/ 450850 h 450850"/>
                <a:gd name="connsiteX4" fmla="*/ 88900 w 368300"/>
                <a:gd name="connsiteY4" fmla="*/ 425450 h 450850"/>
                <a:gd name="connsiteX5" fmla="*/ 0 w 368300"/>
                <a:gd name="connsiteY5" fmla="*/ 101600 h 450850"/>
                <a:gd name="connsiteX0" fmla="*/ 0 w 439862"/>
                <a:gd name="connsiteY0" fmla="*/ 117503 h 450850"/>
                <a:gd name="connsiteX1" fmla="*/ 243012 w 439862"/>
                <a:gd name="connsiteY1" fmla="*/ 0 h 450850"/>
                <a:gd name="connsiteX2" fmla="*/ 439862 w 439862"/>
                <a:gd name="connsiteY2" fmla="*/ 342900 h 450850"/>
                <a:gd name="connsiteX3" fmla="*/ 281112 w 439862"/>
                <a:gd name="connsiteY3" fmla="*/ 450850 h 450850"/>
                <a:gd name="connsiteX4" fmla="*/ 160462 w 439862"/>
                <a:gd name="connsiteY4" fmla="*/ 425450 h 450850"/>
                <a:gd name="connsiteX5" fmla="*/ 0 w 439862"/>
                <a:gd name="connsiteY5" fmla="*/ 117503 h 450850"/>
                <a:gd name="connsiteX0" fmla="*/ 0 w 439862"/>
                <a:gd name="connsiteY0" fmla="*/ 117503 h 593695"/>
                <a:gd name="connsiteX1" fmla="*/ 243012 w 439862"/>
                <a:gd name="connsiteY1" fmla="*/ 0 h 593695"/>
                <a:gd name="connsiteX2" fmla="*/ 439862 w 439862"/>
                <a:gd name="connsiteY2" fmla="*/ 342900 h 593695"/>
                <a:gd name="connsiteX3" fmla="*/ 281112 w 439862"/>
                <a:gd name="connsiteY3" fmla="*/ 450850 h 593695"/>
                <a:gd name="connsiteX4" fmla="*/ 209205 w 439862"/>
                <a:gd name="connsiteY4" fmla="*/ 593695 h 593695"/>
                <a:gd name="connsiteX5" fmla="*/ 0 w 439862"/>
                <a:gd name="connsiteY5" fmla="*/ 117503 h 593695"/>
                <a:gd name="connsiteX0" fmla="*/ 0 w 439862"/>
                <a:gd name="connsiteY0" fmla="*/ 229666 h 705858"/>
                <a:gd name="connsiteX1" fmla="*/ 198700 w 439862"/>
                <a:gd name="connsiteY1" fmla="*/ 0 h 705858"/>
                <a:gd name="connsiteX2" fmla="*/ 439862 w 439862"/>
                <a:gd name="connsiteY2" fmla="*/ 455063 h 705858"/>
                <a:gd name="connsiteX3" fmla="*/ 281112 w 439862"/>
                <a:gd name="connsiteY3" fmla="*/ 563013 h 705858"/>
                <a:gd name="connsiteX4" fmla="*/ 209205 w 439862"/>
                <a:gd name="connsiteY4" fmla="*/ 705858 h 705858"/>
                <a:gd name="connsiteX5" fmla="*/ 0 w 439862"/>
                <a:gd name="connsiteY5" fmla="*/ 229666 h 705858"/>
                <a:gd name="connsiteX0" fmla="*/ 0 w 462018"/>
                <a:gd name="connsiteY0" fmla="*/ 210972 h 705858"/>
                <a:gd name="connsiteX1" fmla="*/ 220856 w 462018"/>
                <a:gd name="connsiteY1" fmla="*/ 0 h 705858"/>
                <a:gd name="connsiteX2" fmla="*/ 462018 w 462018"/>
                <a:gd name="connsiteY2" fmla="*/ 455063 h 705858"/>
                <a:gd name="connsiteX3" fmla="*/ 303268 w 462018"/>
                <a:gd name="connsiteY3" fmla="*/ 563013 h 705858"/>
                <a:gd name="connsiteX4" fmla="*/ 231361 w 462018"/>
                <a:gd name="connsiteY4" fmla="*/ 705858 h 705858"/>
                <a:gd name="connsiteX5" fmla="*/ 0 w 462018"/>
                <a:gd name="connsiteY5" fmla="*/ 210972 h 705858"/>
                <a:gd name="connsiteX0" fmla="*/ 0 w 462018"/>
                <a:gd name="connsiteY0" fmla="*/ 210972 h 705858"/>
                <a:gd name="connsiteX1" fmla="*/ 220856 w 462018"/>
                <a:gd name="connsiteY1" fmla="*/ 0 h 705858"/>
                <a:gd name="connsiteX2" fmla="*/ 462018 w 462018"/>
                <a:gd name="connsiteY2" fmla="*/ 455063 h 705858"/>
                <a:gd name="connsiteX3" fmla="*/ 347580 w 462018"/>
                <a:gd name="connsiteY3" fmla="*/ 569245 h 705858"/>
                <a:gd name="connsiteX4" fmla="*/ 231361 w 462018"/>
                <a:gd name="connsiteY4" fmla="*/ 705858 h 705858"/>
                <a:gd name="connsiteX5" fmla="*/ 0 w 462018"/>
                <a:gd name="connsiteY5" fmla="*/ 210972 h 705858"/>
                <a:gd name="connsiteX0" fmla="*/ 0 w 462018"/>
                <a:gd name="connsiteY0" fmla="*/ 210972 h 705858"/>
                <a:gd name="connsiteX1" fmla="*/ 220856 w 462018"/>
                <a:gd name="connsiteY1" fmla="*/ 0 h 705858"/>
                <a:gd name="connsiteX2" fmla="*/ 462018 w 462018"/>
                <a:gd name="connsiteY2" fmla="*/ 455063 h 705858"/>
                <a:gd name="connsiteX3" fmla="*/ 347580 w 462018"/>
                <a:gd name="connsiteY3" fmla="*/ 569245 h 705858"/>
                <a:gd name="connsiteX4" fmla="*/ 231361 w 462018"/>
                <a:gd name="connsiteY4" fmla="*/ 705858 h 705858"/>
                <a:gd name="connsiteX5" fmla="*/ 0 w 462018"/>
                <a:gd name="connsiteY5" fmla="*/ 210972 h 705858"/>
                <a:gd name="connsiteX0" fmla="*/ 0 w 462018"/>
                <a:gd name="connsiteY0" fmla="*/ 210972 h 693396"/>
                <a:gd name="connsiteX1" fmla="*/ 220856 w 462018"/>
                <a:gd name="connsiteY1" fmla="*/ 0 h 693396"/>
                <a:gd name="connsiteX2" fmla="*/ 462018 w 462018"/>
                <a:gd name="connsiteY2" fmla="*/ 455063 h 693396"/>
                <a:gd name="connsiteX3" fmla="*/ 347580 w 462018"/>
                <a:gd name="connsiteY3" fmla="*/ 569245 h 693396"/>
                <a:gd name="connsiteX4" fmla="*/ 226930 w 462018"/>
                <a:gd name="connsiteY4" fmla="*/ 693396 h 693396"/>
                <a:gd name="connsiteX5" fmla="*/ 0 w 462018"/>
                <a:gd name="connsiteY5" fmla="*/ 210972 h 69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018" h="693396">
                  <a:moveTo>
                    <a:pt x="0" y="210972"/>
                  </a:moveTo>
                  <a:lnTo>
                    <a:pt x="220856" y="0"/>
                  </a:lnTo>
                  <a:lnTo>
                    <a:pt x="462018" y="455063"/>
                  </a:lnTo>
                  <a:lnTo>
                    <a:pt x="347580" y="569245"/>
                  </a:lnTo>
                  <a:lnTo>
                    <a:pt x="226930" y="693396"/>
                  </a:lnTo>
                  <a:lnTo>
                    <a:pt x="0" y="2109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9" name="Rechteck 128">
            <a:extLst>
              <a:ext uri="{FF2B5EF4-FFF2-40B4-BE49-F238E27FC236}">
                <a16:creationId xmlns:a16="http://schemas.microsoft.com/office/drawing/2014/main" id="{A1A9A54C-ECFE-4153-8D8E-6C51936582CC}"/>
              </a:ext>
            </a:extLst>
          </p:cNvPr>
          <p:cNvSpPr/>
          <p:nvPr/>
        </p:nvSpPr>
        <p:spPr>
          <a:xfrm>
            <a:off x="4932092" y="4194585"/>
            <a:ext cx="2252411" cy="24854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0" name="Rechteck 129">
            <a:extLst>
              <a:ext uri="{FF2B5EF4-FFF2-40B4-BE49-F238E27FC236}">
                <a16:creationId xmlns:a16="http://schemas.microsoft.com/office/drawing/2014/main" id="{840DC60E-4BA6-42AF-967D-B25E117167D1}"/>
              </a:ext>
            </a:extLst>
          </p:cNvPr>
          <p:cNvSpPr/>
          <p:nvPr/>
        </p:nvSpPr>
        <p:spPr>
          <a:xfrm>
            <a:off x="5173393" y="5248622"/>
            <a:ext cx="20107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Leerstand gewerblich nutzbarerer Räumlichkeiten im Erdgeschoß unsanierter Gebäude: 5</a:t>
            </a:r>
            <a:endParaRPr lang="de-DE" sz="1000" baseline="30000" dirty="0">
              <a:solidFill>
                <a:schemeClr val="accent1"/>
              </a:solidFill>
            </a:endParaRPr>
          </a:p>
        </p:txBody>
      </p:sp>
      <p:sp>
        <p:nvSpPr>
          <p:cNvPr id="132" name="Rechteck 131">
            <a:extLst>
              <a:ext uri="{FF2B5EF4-FFF2-40B4-BE49-F238E27FC236}">
                <a16:creationId xmlns:a16="http://schemas.microsoft.com/office/drawing/2014/main" id="{0E594213-A8AF-4D9A-95D6-DEEAD476B8FE}"/>
              </a:ext>
            </a:extLst>
          </p:cNvPr>
          <p:cNvSpPr/>
          <p:nvPr/>
        </p:nvSpPr>
        <p:spPr>
          <a:xfrm>
            <a:off x="5171445" y="4216374"/>
            <a:ext cx="2012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Leerstand gewerblich nutzbarerer Räumlichkeiten im Erdgeschoß sanierter Gebäude: 9</a:t>
            </a:r>
          </a:p>
        </p:txBody>
      </p:sp>
      <p:sp>
        <p:nvSpPr>
          <p:cNvPr id="133" name="Freihandform: Form 132">
            <a:extLst>
              <a:ext uri="{FF2B5EF4-FFF2-40B4-BE49-F238E27FC236}">
                <a16:creationId xmlns:a16="http://schemas.microsoft.com/office/drawing/2014/main" id="{9EF8A276-E2F5-4315-8588-898DB46934D6}"/>
              </a:ext>
            </a:extLst>
          </p:cNvPr>
          <p:cNvSpPr/>
          <p:nvPr/>
        </p:nvSpPr>
        <p:spPr>
          <a:xfrm rot="21273459">
            <a:off x="3203604" y="3679133"/>
            <a:ext cx="100876" cy="112449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Freihandform: Form 133">
            <a:extLst>
              <a:ext uri="{FF2B5EF4-FFF2-40B4-BE49-F238E27FC236}">
                <a16:creationId xmlns:a16="http://schemas.microsoft.com/office/drawing/2014/main" id="{93BA0B8C-E570-4927-B435-C60E446BDB85}"/>
              </a:ext>
            </a:extLst>
          </p:cNvPr>
          <p:cNvSpPr/>
          <p:nvPr/>
        </p:nvSpPr>
        <p:spPr>
          <a:xfrm>
            <a:off x="3079794" y="5395217"/>
            <a:ext cx="95990" cy="92347"/>
          </a:xfrm>
          <a:custGeom>
            <a:avLst/>
            <a:gdLst>
              <a:gd name="connsiteX0" fmla="*/ 184298 w 404037"/>
              <a:gd name="connsiteY0" fmla="*/ 0 h 418214"/>
              <a:gd name="connsiteX1" fmla="*/ 404037 w 404037"/>
              <a:gd name="connsiteY1" fmla="*/ 170121 h 418214"/>
              <a:gd name="connsiteX2" fmla="*/ 226828 w 404037"/>
              <a:gd name="connsiteY2" fmla="*/ 418214 h 418214"/>
              <a:gd name="connsiteX3" fmla="*/ 0 w 404037"/>
              <a:gd name="connsiteY3" fmla="*/ 226828 h 418214"/>
              <a:gd name="connsiteX4" fmla="*/ 184298 w 404037"/>
              <a:gd name="connsiteY4" fmla="*/ 0 h 41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37" h="418214">
                <a:moveTo>
                  <a:pt x="184298" y="0"/>
                </a:moveTo>
                <a:lnTo>
                  <a:pt x="404037" y="170121"/>
                </a:lnTo>
                <a:lnTo>
                  <a:pt x="226828" y="418214"/>
                </a:lnTo>
                <a:lnTo>
                  <a:pt x="0" y="226828"/>
                </a:lnTo>
                <a:lnTo>
                  <a:pt x="18429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Rechteck: abgerundete Ecken 134">
            <a:extLst>
              <a:ext uri="{FF2B5EF4-FFF2-40B4-BE49-F238E27FC236}">
                <a16:creationId xmlns:a16="http://schemas.microsoft.com/office/drawing/2014/main" id="{043DEB24-FFFA-49F2-ACA8-7C0C64862BFE}"/>
              </a:ext>
            </a:extLst>
          </p:cNvPr>
          <p:cNvSpPr/>
          <p:nvPr/>
        </p:nvSpPr>
        <p:spPr>
          <a:xfrm>
            <a:off x="4962763" y="5332378"/>
            <a:ext cx="185988" cy="20205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7" name="Rechteck: abgerundete Ecken 136">
            <a:extLst>
              <a:ext uri="{FF2B5EF4-FFF2-40B4-BE49-F238E27FC236}">
                <a16:creationId xmlns:a16="http://schemas.microsoft.com/office/drawing/2014/main" id="{3254F478-2C14-4307-8CBE-A0F788B1BC12}"/>
              </a:ext>
            </a:extLst>
          </p:cNvPr>
          <p:cNvSpPr/>
          <p:nvPr/>
        </p:nvSpPr>
        <p:spPr>
          <a:xfrm>
            <a:off x="4968238" y="4297957"/>
            <a:ext cx="185988" cy="20205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6" name="Freihandform: Form 165">
            <a:extLst>
              <a:ext uri="{FF2B5EF4-FFF2-40B4-BE49-F238E27FC236}">
                <a16:creationId xmlns:a16="http://schemas.microsoft.com/office/drawing/2014/main" id="{8D2B59DA-6358-4B00-8D86-9F9405FA96E7}"/>
              </a:ext>
            </a:extLst>
          </p:cNvPr>
          <p:cNvSpPr/>
          <p:nvPr/>
        </p:nvSpPr>
        <p:spPr>
          <a:xfrm>
            <a:off x="2661907" y="5371253"/>
            <a:ext cx="121933" cy="104987"/>
          </a:xfrm>
          <a:custGeom>
            <a:avLst/>
            <a:gdLst>
              <a:gd name="connsiteX0" fmla="*/ 37266 w 121933"/>
              <a:gd name="connsiteY0" fmla="*/ 0 h 104987"/>
              <a:gd name="connsiteX1" fmla="*/ 37266 w 121933"/>
              <a:gd name="connsiteY1" fmla="*/ 0 h 104987"/>
              <a:gd name="connsiteX2" fmla="*/ 23720 w 121933"/>
              <a:gd name="connsiteY2" fmla="*/ 27094 h 104987"/>
              <a:gd name="connsiteX3" fmla="*/ 10173 w 121933"/>
              <a:gd name="connsiteY3" fmla="*/ 47414 h 104987"/>
              <a:gd name="connsiteX4" fmla="*/ 6786 w 121933"/>
              <a:gd name="connsiteY4" fmla="*/ 57574 h 104987"/>
              <a:gd name="connsiteX5" fmla="*/ 13 w 121933"/>
              <a:gd name="connsiteY5" fmla="*/ 71120 h 104987"/>
              <a:gd name="connsiteX6" fmla="*/ 74520 w 121933"/>
              <a:gd name="connsiteY6" fmla="*/ 104987 h 104987"/>
              <a:gd name="connsiteX7" fmla="*/ 121933 w 121933"/>
              <a:gd name="connsiteY7" fmla="*/ 57574 h 104987"/>
              <a:gd name="connsiteX8" fmla="*/ 37266 w 121933"/>
              <a:gd name="connsiteY8" fmla="*/ 0 h 10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3" h="104987">
                <a:moveTo>
                  <a:pt x="37266" y="0"/>
                </a:moveTo>
                <a:lnTo>
                  <a:pt x="37266" y="0"/>
                </a:lnTo>
                <a:cubicBezTo>
                  <a:pt x="32751" y="9031"/>
                  <a:pt x="28730" y="18327"/>
                  <a:pt x="23720" y="27094"/>
                </a:cubicBezTo>
                <a:cubicBezTo>
                  <a:pt x="19681" y="34162"/>
                  <a:pt x="12748" y="39691"/>
                  <a:pt x="10173" y="47414"/>
                </a:cubicBezTo>
                <a:cubicBezTo>
                  <a:pt x="9044" y="50801"/>
                  <a:pt x="8383" y="54381"/>
                  <a:pt x="6786" y="57574"/>
                </a:cubicBezTo>
                <a:cubicBezTo>
                  <a:pt x="-613" y="72372"/>
                  <a:pt x="13" y="62638"/>
                  <a:pt x="13" y="71120"/>
                </a:cubicBezTo>
                <a:lnTo>
                  <a:pt x="74520" y="104987"/>
                </a:lnTo>
                <a:lnTo>
                  <a:pt x="121933" y="57574"/>
                </a:lnTo>
                <a:lnTo>
                  <a:pt x="37266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538A42-968D-4655-84B4-558EFC0E66DB}"/>
              </a:ext>
            </a:extLst>
          </p:cNvPr>
          <p:cNvSpPr/>
          <p:nvPr/>
        </p:nvSpPr>
        <p:spPr>
          <a:xfrm rot="18264978">
            <a:off x="2054215" y="4488664"/>
            <a:ext cx="165714" cy="102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0ACC6A6-6107-4E64-915D-FDFD9EC72405}"/>
              </a:ext>
            </a:extLst>
          </p:cNvPr>
          <p:cNvSpPr/>
          <p:nvPr/>
        </p:nvSpPr>
        <p:spPr>
          <a:xfrm rot="18264978">
            <a:off x="2143087" y="4567761"/>
            <a:ext cx="105837" cy="93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EEDB85-F8D3-4C49-95D8-33E209A29156}"/>
              </a:ext>
            </a:extLst>
          </p:cNvPr>
          <p:cNvSpPr/>
          <p:nvPr/>
        </p:nvSpPr>
        <p:spPr>
          <a:xfrm>
            <a:off x="62888" y="6578636"/>
            <a:ext cx="148590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000" b="1" dirty="0"/>
              <a:t>Karte: OpenStreetMap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27C8FC3D-89EB-4614-AD96-A1EE885766FF}"/>
              </a:ext>
            </a:extLst>
          </p:cNvPr>
          <p:cNvSpPr/>
          <p:nvPr/>
        </p:nvSpPr>
        <p:spPr>
          <a:xfrm>
            <a:off x="7487114" y="1250531"/>
            <a:ext cx="4622038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accent1"/>
                </a:solidFill>
              </a:rPr>
              <a:t>Auffälligkeiten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Insgesamt wären neun Räume für gewerbliche Zwecke (inkl. Einzelhandel) sofort nutzbar, inklusive der seit Ende Mai 2020 geschlossenen MBS-Filiale als größte Einheit in der Altstadt.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Trend: Umbau zu Wohnzwecken (z.B. Plauer Straße, Bäckerstraße) oder Angebot nach Sanierung als Ferienwohnung (z.B. Ritterstraße 98). 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Fünf Objekte mit gewerblich nutzbaren Räumlichkeiten im EG sind noch nicht saniert. Zwei weitere unsanierte Immobilien sind eher für Wohnzwecke nutzbar. 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Leerstehende Ladenlokale beinhalten auch drei potenzielle Gewerberäumlichkeiten, die von den Eigentümern selbst genutzt werden („inaktiv“, ohne Kundenverkehr).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Ritterstraße mit den meisten Leerständen: 3 Einheiten in sanierten und 2 in unsanierten Gebäuden sowie 2 inaktive Leerstände. </a:t>
            </a:r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A742BC3C-0945-43D8-8E9F-7BBB7461DC38}"/>
              </a:ext>
            </a:extLst>
          </p:cNvPr>
          <p:cNvSpPr/>
          <p:nvPr/>
        </p:nvSpPr>
        <p:spPr>
          <a:xfrm>
            <a:off x="7487114" y="6428535"/>
            <a:ext cx="4425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Quelle</a:t>
            </a:r>
            <a:r>
              <a:rPr lang="de-DE" sz="1000" dirty="0">
                <a:solidFill>
                  <a:schemeClr val="accent1"/>
                </a:solidFill>
              </a:rPr>
              <a:t>: Erfassung und Einschätzung durch </a:t>
            </a:r>
            <a:r>
              <a:rPr lang="de-DE" sz="1000" i="1" dirty="0">
                <a:solidFill>
                  <a:schemeClr val="accent1"/>
                </a:solidFill>
              </a:rPr>
              <a:t>Altstadtleben</a:t>
            </a:r>
            <a:r>
              <a:rPr lang="de-DE" sz="1000" dirty="0">
                <a:solidFill>
                  <a:schemeClr val="accent1"/>
                </a:solidFill>
              </a:rPr>
              <a:t>, Stand 08.06.2025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10C9CB7-736D-2660-2C6C-CB114C0926E7}"/>
              </a:ext>
            </a:extLst>
          </p:cNvPr>
          <p:cNvSpPr/>
          <p:nvPr/>
        </p:nvSpPr>
        <p:spPr>
          <a:xfrm rot="21273459">
            <a:off x="2993729" y="3616259"/>
            <a:ext cx="103565" cy="84246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84436B6C-7AAA-FD85-5E33-AD41E0148470}"/>
              </a:ext>
            </a:extLst>
          </p:cNvPr>
          <p:cNvSpPr/>
          <p:nvPr/>
        </p:nvSpPr>
        <p:spPr>
          <a:xfrm rot="16810169">
            <a:off x="2845167" y="4888909"/>
            <a:ext cx="84896" cy="157042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84427F6-FF72-C42C-BB94-A2CA1247A304}"/>
              </a:ext>
            </a:extLst>
          </p:cNvPr>
          <p:cNvSpPr/>
          <p:nvPr/>
        </p:nvSpPr>
        <p:spPr>
          <a:xfrm rot="2568848">
            <a:off x="2477743" y="3326229"/>
            <a:ext cx="114094" cy="145593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36E9BF0-AD42-15CB-CCD2-0A3D553B54ED}"/>
              </a:ext>
            </a:extLst>
          </p:cNvPr>
          <p:cNvSpPr/>
          <p:nvPr/>
        </p:nvSpPr>
        <p:spPr>
          <a:xfrm>
            <a:off x="5171445" y="4736385"/>
            <a:ext cx="2012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Inaktiver Zustand</a:t>
            </a:r>
            <a:r>
              <a:rPr lang="de-DE" sz="1000" baseline="30000" dirty="0">
                <a:solidFill>
                  <a:schemeClr val="accent1"/>
                </a:solidFill>
              </a:rPr>
              <a:t> </a:t>
            </a:r>
            <a:r>
              <a:rPr lang="de-DE" sz="1000" dirty="0">
                <a:solidFill>
                  <a:schemeClr val="accent1"/>
                </a:solidFill>
              </a:rPr>
              <a:t>gewerblich nutzbarerer Räumlichkeiten im Erdgeschoß sanierter Gebäude: 3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4C3FC48-B187-F809-8DDD-CD29F9A94086}"/>
              </a:ext>
            </a:extLst>
          </p:cNvPr>
          <p:cNvSpPr/>
          <p:nvPr/>
        </p:nvSpPr>
        <p:spPr>
          <a:xfrm>
            <a:off x="4968238" y="4813949"/>
            <a:ext cx="185988" cy="2020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5307538-F771-126E-3673-7AA3FE8EF0FE}"/>
              </a:ext>
            </a:extLst>
          </p:cNvPr>
          <p:cNvSpPr/>
          <p:nvPr/>
        </p:nvSpPr>
        <p:spPr>
          <a:xfrm>
            <a:off x="4968238" y="5825856"/>
            <a:ext cx="185988" cy="202059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09F665B-22E1-404E-8066-8EA791AA73E3}"/>
              </a:ext>
            </a:extLst>
          </p:cNvPr>
          <p:cNvSpPr/>
          <p:nvPr/>
        </p:nvSpPr>
        <p:spPr>
          <a:xfrm>
            <a:off x="5183365" y="5749592"/>
            <a:ext cx="2030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Aktuell in Sanierung befindliche, gewerblich nutzbare Räumlichkeiten im Erdgeschoss: 1 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B18FBB51-9E1C-B689-2428-7C215CE32720}"/>
              </a:ext>
            </a:extLst>
          </p:cNvPr>
          <p:cNvSpPr/>
          <p:nvPr/>
        </p:nvSpPr>
        <p:spPr>
          <a:xfrm>
            <a:off x="2425351" y="5249662"/>
            <a:ext cx="121078" cy="111290"/>
          </a:xfrm>
          <a:custGeom>
            <a:avLst/>
            <a:gdLst>
              <a:gd name="connsiteX0" fmla="*/ 191386 w 630865"/>
              <a:gd name="connsiteY0" fmla="*/ 0 h 559981"/>
              <a:gd name="connsiteX1" fmla="*/ 0 w 630865"/>
              <a:gd name="connsiteY1" fmla="*/ 340241 h 559981"/>
              <a:gd name="connsiteX2" fmla="*/ 404037 w 630865"/>
              <a:gd name="connsiteY2" fmla="*/ 559981 h 559981"/>
              <a:gd name="connsiteX3" fmla="*/ 630865 w 630865"/>
              <a:gd name="connsiteY3" fmla="*/ 241004 h 559981"/>
              <a:gd name="connsiteX4" fmla="*/ 191386 w 630865"/>
              <a:gd name="connsiteY4" fmla="*/ 0 h 559981"/>
              <a:gd name="connsiteX0" fmla="*/ 471163 w 630865"/>
              <a:gd name="connsiteY0" fmla="*/ 0 h 442215"/>
              <a:gd name="connsiteX1" fmla="*/ 0 w 630865"/>
              <a:gd name="connsiteY1" fmla="*/ 222475 h 442215"/>
              <a:gd name="connsiteX2" fmla="*/ 404037 w 630865"/>
              <a:gd name="connsiteY2" fmla="*/ 442215 h 442215"/>
              <a:gd name="connsiteX3" fmla="*/ 630865 w 630865"/>
              <a:gd name="connsiteY3" fmla="*/ 123238 h 442215"/>
              <a:gd name="connsiteX4" fmla="*/ 471163 w 630865"/>
              <a:gd name="connsiteY4" fmla="*/ 0 h 442215"/>
              <a:gd name="connsiteX0" fmla="*/ 228198 w 387900"/>
              <a:gd name="connsiteY0" fmla="*/ 0 h 442215"/>
              <a:gd name="connsiteX1" fmla="*/ 0 w 387900"/>
              <a:gd name="connsiteY1" fmla="*/ 369682 h 442215"/>
              <a:gd name="connsiteX2" fmla="*/ 161072 w 387900"/>
              <a:gd name="connsiteY2" fmla="*/ 442215 h 442215"/>
              <a:gd name="connsiteX3" fmla="*/ 387900 w 387900"/>
              <a:gd name="connsiteY3" fmla="*/ 123238 h 442215"/>
              <a:gd name="connsiteX4" fmla="*/ 228198 w 387900"/>
              <a:gd name="connsiteY4" fmla="*/ 0 h 442215"/>
              <a:gd name="connsiteX0" fmla="*/ 265013 w 387900"/>
              <a:gd name="connsiteY0" fmla="*/ 0 h 420136"/>
              <a:gd name="connsiteX1" fmla="*/ 0 w 387900"/>
              <a:gd name="connsiteY1" fmla="*/ 347603 h 420136"/>
              <a:gd name="connsiteX2" fmla="*/ 161072 w 387900"/>
              <a:gd name="connsiteY2" fmla="*/ 420136 h 420136"/>
              <a:gd name="connsiteX3" fmla="*/ 387900 w 387900"/>
              <a:gd name="connsiteY3" fmla="*/ 101159 h 420136"/>
              <a:gd name="connsiteX4" fmla="*/ 265013 w 387900"/>
              <a:gd name="connsiteY4" fmla="*/ 0 h 420136"/>
              <a:gd name="connsiteX0" fmla="*/ 220838 w 343725"/>
              <a:gd name="connsiteY0" fmla="*/ 0 h 420136"/>
              <a:gd name="connsiteX1" fmla="*/ 0 w 343725"/>
              <a:gd name="connsiteY1" fmla="*/ 362324 h 420136"/>
              <a:gd name="connsiteX2" fmla="*/ 116897 w 343725"/>
              <a:gd name="connsiteY2" fmla="*/ 420136 h 420136"/>
              <a:gd name="connsiteX3" fmla="*/ 343725 w 343725"/>
              <a:gd name="connsiteY3" fmla="*/ 101159 h 420136"/>
              <a:gd name="connsiteX4" fmla="*/ 220838 w 343725"/>
              <a:gd name="connsiteY4" fmla="*/ 0 h 420136"/>
              <a:gd name="connsiteX0" fmla="*/ 220838 w 606502"/>
              <a:gd name="connsiteY0" fmla="*/ 0 h 420136"/>
              <a:gd name="connsiteX1" fmla="*/ 0 w 606502"/>
              <a:gd name="connsiteY1" fmla="*/ 362324 h 420136"/>
              <a:gd name="connsiteX2" fmla="*/ 116897 w 606502"/>
              <a:gd name="connsiteY2" fmla="*/ 420136 h 420136"/>
              <a:gd name="connsiteX3" fmla="*/ 606502 w 606502"/>
              <a:gd name="connsiteY3" fmla="*/ 210131 h 420136"/>
              <a:gd name="connsiteX4" fmla="*/ 220838 w 606502"/>
              <a:gd name="connsiteY4" fmla="*/ 0 h 420136"/>
              <a:gd name="connsiteX0" fmla="*/ 220838 w 606502"/>
              <a:gd name="connsiteY0" fmla="*/ 0 h 591384"/>
              <a:gd name="connsiteX1" fmla="*/ 0 w 606502"/>
              <a:gd name="connsiteY1" fmla="*/ 362324 h 591384"/>
              <a:gd name="connsiteX2" fmla="*/ 379674 w 606502"/>
              <a:gd name="connsiteY2" fmla="*/ 591384 h 591384"/>
              <a:gd name="connsiteX3" fmla="*/ 606502 w 606502"/>
              <a:gd name="connsiteY3" fmla="*/ 210131 h 591384"/>
              <a:gd name="connsiteX4" fmla="*/ 220838 w 606502"/>
              <a:gd name="connsiteY4" fmla="*/ 0 h 591384"/>
              <a:gd name="connsiteX0" fmla="*/ 220838 w 606502"/>
              <a:gd name="connsiteY0" fmla="*/ 0 h 544684"/>
              <a:gd name="connsiteX1" fmla="*/ 0 w 606502"/>
              <a:gd name="connsiteY1" fmla="*/ 362324 h 544684"/>
              <a:gd name="connsiteX2" fmla="*/ 365073 w 606502"/>
              <a:gd name="connsiteY2" fmla="*/ 544684 h 544684"/>
              <a:gd name="connsiteX3" fmla="*/ 606502 w 606502"/>
              <a:gd name="connsiteY3" fmla="*/ 210131 h 544684"/>
              <a:gd name="connsiteX4" fmla="*/ 220838 w 606502"/>
              <a:gd name="connsiteY4" fmla="*/ 0 h 544684"/>
              <a:gd name="connsiteX0" fmla="*/ 454417 w 606502"/>
              <a:gd name="connsiteY0" fmla="*/ 0 h 420140"/>
              <a:gd name="connsiteX1" fmla="*/ 0 w 606502"/>
              <a:gd name="connsiteY1" fmla="*/ 237780 h 420140"/>
              <a:gd name="connsiteX2" fmla="*/ 365073 w 606502"/>
              <a:gd name="connsiteY2" fmla="*/ 420140 h 420140"/>
              <a:gd name="connsiteX3" fmla="*/ 606502 w 606502"/>
              <a:gd name="connsiteY3" fmla="*/ 85587 h 420140"/>
              <a:gd name="connsiteX4" fmla="*/ 454417 w 606502"/>
              <a:gd name="connsiteY4" fmla="*/ 0 h 420140"/>
              <a:gd name="connsiteX0" fmla="*/ 264633 w 416718"/>
              <a:gd name="connsiteY0" fmla="*/ 0 h 420140"/>
              <a:gd name="connsiteX1" fmla="*/ 0 w 416718"/>
              <a:gd name="connsiteY1" fmla="*/ 362322 h 420140"/>
              <a:gd name="connsiteX2" fmla="*/ 175289 w 416718"/>
              <a:gd name="connsiteY2" fmla="*/ 420140 h 420140"/>
              <a:gd name="connsiteX3" fmla="*/ 416718 w 416718"/>
              <a:gd name="connsiteY3" fmla="*/ 85587 h 420140"/>
              <a:gd name="connsiteX4" fmla="*/ 264633 w 416718"/>
              <a:gd name="connsiteY4" fmla="*/ 0 h 420140"/>
              <a:gd name="connsiteX0" fmla="*/ 250037 w 402122"/>
              <a:gd name="connsiteY0" fmla="*/ 0 h 420140"/>
              <a:gd name="connsiteX1" fmla="*/ 0 w 402122"/>
              <a:gd name="connsiteY1" fmla="*/ 315618 h 420140"/>
              <a:gd name="connsiteX2" fmla="*/ 160693 w 402122"/>
              <a:gd name="connsiteY2" fmla="*/ 420140 h 420140"/>
              <a:gd name="connsiteX3" fmla="*/ 402122 w 402122"/>
              <a:gd name="connsiteY3" fmla="*/ 85587 h 420140"/>
              <a:gd name="connsiteX4" fmla="*/ 250037 w 402122"/>
              <a:gd name="connsiteY4" fmla="*/ 0 h 420140"/>
              <a:gd name="connsiteX0" fmla="*/ 250037 w 475115"/>
              <a:gd name="connsiteY0" fmla="*/ 0 h 420140"/>
              <a:gd name="connsiteX1" fmla="*/ 0 w 475115"/>
              <a:gd name="connsiteY1" fmla="*/ 315618 h 420140"/>
              <a:gd name="connsiteX2" fmla="*/ 160693 w 475115"/>
              <a:gd name="connsiteY2" fmla="*/ 420140 h 420140"/>
              <a:gd name="connsiteX3" fmla="*/ 475115 w 475115"/>
              <a:gd name="connsiteY3" fmla="*/ 147862 h 420140"/>
              <a:gd name="connsiteX4" fmla="*/ 250037 w 475115"/>
              <a:gd name="connsiteY4" fmla="*/ 0 h 420140"/>
              <a:gd name="connsiteX0" fmla="*/ 250037 w 475115"/>
              <a:gd name="connsiteY0" fmla="*/ 0 h 482409"/>
              <a:gd name="connsiteX1" fmla="*/ 0 w 475115"/>
              <a:gd name="connsiteY1" fmla="*/ 315618 h 482409"/>
              <a:gd name="connsiteX2" fmla="*/ 321276 w 475115"/>
              <a:gd name="connsiteY2" fmla="*/ 482409 h 482409"/>
              <a:gd name="connsiteX3" fmla="*/ 475115 w 475115"/>
              <a:gd name="connsiteY3" fmla="*/ 147862 h 482409"/>
              <a:gd name="connsiteX4" fmla="*/ 250037 w 475115"/>
              <a:gd name="connsiteY4" fmla="*/ 0 h 482409"/>
              <a:gd name="connsiteX0" fmla="*/ 250037 w 504311"/>
              <a:gd name="connsiteY0" fmla="*/ 0 h 482409"/>
              <a:gd name="connsiteX1" fmla="*/ 0 w 504311"/>
              <a:gd name="connsiteY1" fmla="*/ 315618 h 482409"/>
              <a:gd name="connsiteX2" fmla="*/ 321276 w 504311"/>
              <a:gd name="connsiteY2" fmla="*/ 482409 h 482409"/>
              <a:gd name="connsiteX3" fmla="*/ 504311 w 504311"/>
              <a:gd name="connsiteY3" fmla="*/ 194566 h 482409"/>
              <a:gd name="connsiteX4" fmla="*/ 250037 w 504311"/>
              <a:gd name="connsiteY4" fmla="*/ 0 h 482409"/>
              <a:gd name="connsiteX0" fmla="*/ 250037 w 514189"/>
              <a:gd name="connsiteY0" fmla="*/ 0 h 482409"/>
              <a:gd name="connsiteX1" fmla="*/ 0 w 514189"/>
              <a:gd name="connsiteY1" fmla="*/ 315618 h 482409"/>
              <a:gd name="connsiteX2" fmla="*/ 321276 w 514189"/>
              <a:gd name="connsiteY2" fmla="*/ 482409 h 482409"/>
              <a:gd name="connsiteX3" fmla="*/ 514189 w 514189"/>
              <a:gd name="connsiteY3" fmla="*/ 204654 h 482409"/>
              <a:gd name="connsiteX4" fmla="*/ 250037 w 514189"/>
              <a:gd name="connsiteY4" fmla="*/ 0 h 48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189" h="482409">
                <a:moveTo>
                  <a:pt x="250037" y="0"/>
                </a:moveTo>
                <a:lnTo>
                  <a:pt x="0" y="315618"/>
                </a:lnTo>
                <a:lnTo>
                  <a:pt x="321276" y="482409"/>
                </a:lnTo>
                <a:lnTo>
                  <a:pt x="514189" y="204654"/>
                </a:lnTo>
                <a:lnTo>
                  <a:pt x="2500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4FCFB651-9F67-8C8C-A1CE-D40E220DD709}"/>
              </a:ext>
            </a:extLst>
          </p:cNvPr>
          <p:cNvSpPr/>
          <p:nvPr/>
        </p:nvSpPr>
        <p:spPr>
          <a:xfrm rot="2568848">
            <a:off x="3252538" y="2900660"/>
            <a:ext cx="114094" cy="145593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49F8D82-26C8-8F6B-3F33-A477AB01A280}"/>
              </a:ext>
            </a:extLst>
          </p:cNvPr>
          <p:cNvSpPr/>
          <p:nvPr/>
        </p:nvSpPr>
        <p:spPr>
          <a:xfrm rot="18705294">
            <a:off x="3333597" y="3070350"/>
            <a:ext cx="103565" cy="84246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E3F97E0-5B5A-E1D7-9DB0-94DCDD827F25}"/>
              </a:ext>
            </a:extLst>
          </p:cNvPr>
          <p:cNvSpPr/>
          <p:nvPr/>
        </p:nvSpPr>
        <p:spPr>
          <a:xfrm>
            <a:off x="3385379" y="5664421"/>
            <a:ext cx="109405" cy="97914"/>
          </a:xfrm>
          <a:custGeom>
            <a:avLst/>
            <a:gdLst>
              <a:gd name="connsiteX0" fmla="*/ 191386 w 630865"/>
              <a:gd name="connsiteY0" fmla="*/ 0 h 559981"/>
              <a:gd name="connsiteX1" fmla="*/ 0 w 630865"/>
              <a:gd name="connsiteY1" fmla="*/ 340241 h 559981"/>
              <a:gd name="connsiteX2" fmla="*/ 404037 w 630865"/>
              <a:gd name="connsiteY2" fmla="*/ 559981 h 559981"/>
              <a:gd name="connsiteX3" fmla="*/ 630865 w 630865"/>
              <a:gd name="connsiteY3" fmla="*/ 241004 h 559981"/>
              <a:gd name="connsiteX4" fmla="*/ 191386 w 630865"/>
              <a:gd name="connsiteY4" fmla="*/ 0 h 559981"/>
              <a:gd name="connsiteX0" fmla="*/ 471163 w 630865"/>
              <a:gd name="connsiteY0" fmla="*/ 0 h 442215"/>
              <a:gd name="connsiteX1" fmla="*/ 0 w 630865"/>
              <a:gd name="connsiteY1" fmla="*/ 222475 h 442215"/>
              <a:gd name="connsiteX2" fmla="*/ 404037 w 630865"/>
              <a:gd name="connsiteY2" fmla="*/ 442215 h 442215"/>
              <a:gd name="connsiteX3" fmla="*/ 630865 w 630865"/>
              <a:gd name="connsiteY3" fmla="*/ 123238 h 442215"/>
              <a:gd name="connsiteX4" fmla="*/ 471163 w 630865"/>
              <a:gd name="connsiteY4" fmla="*/ 0 h 442215"/>
              <a:gd name="connsiteX0" fmla="*/ 228198 w 387900"/>
              <a:gd name="connsiteY0" fmla="*/ 0 h 442215"/>
              <a:gd name="connsiteX1" fmla="*/ 0 w 387900"/>
              <a:gd name="connsiteY1" fmla="*/ 369682 h 442215"/>
              <a:gd name="connsiteX2" fmla="*/ 161072 w 387900"/>
              <a:gd name="connsiteY2" fmla="*/ 442215 h 442215"/>
              <a:gd name="connsiteX3" fmla="*/ 387900 w 387900"/>
              <a:gd name="connsiteY3" fmla="*/ 123238 h 442215"/>
              <a:gd name="connsiteX4" fmla="*/ 228198 w 387900"/>
              <a:gd name="connsiteY4" fmla="*/ 0 h 442215"/>
              <a:gd name="connsiteX0" fmla="*/ 265013 w 387900"/>
              <a:gd name="connsiteY0" fmla="*/ 0 h 420136"/>
              <a:gd name="connsiteX1" fmla="*/ 0 w 387900"/>
              <a:gd name="connsiteY1" fmla="*/ 347603 h 420136"/>
              <a:gd name="connsiteX2" fmla="*/ 161072 w 387900"/>
              <a:gd name="connsiteY2" fmla="*/ 420136 h 420136"/>
              <a:gd name="connsiteX3" fmla="*/ 387900 w 387900"/>
              <a:gd name="connsiteY3" fmla="*/ 101159 h 420136"/>
              <a:gd name="connsiteX4" fmla="*/ 265013 w 387900"/>
              <a:gd name="connsiteY4" fmla="*/ 0 h 420136"/>
              <a:gd name="connsiteX0" fmla="*/ 220838 w 343725"/>
              <a:gd name="connsiteY0" fmla="*/ 0 h 420136"/>
              <a:gd name="connsiteX1" fmla="*/ 0 w 343725"/>
              <a:gd name="connsiteY1" fmla="*/ 362324 h 420136"/>
              <a:gd name="connsiteX2" fmla="*/ 116897 w 343725"/>
              <a:gd name="connsiteY2" fmla="*/ 420136 h 420136"/>
              <a:gd name="connsiteX3" fmla="*/ 343725 w 343725"/>
              <a:gd name="connsiteY3" fmla="*/ 101159 h 420136"/>
              <a:gd name="connsiteX4" fmla="*/ 220838 w 343725"/>
              <a:gd name="connsiteY4" fmla="*/ 0 h 420136"/>
              <a:gd name="connsiteX0" fmla="*/ 145848 w 343725"/>
              <a:gd name="connsiteY0" fmla="*/ 0 h 405097"/>
              <a:gd name="connsiteX1" fmla="*/ 0 w 343725"/>
              <a:gd name="connsiteY1" fmla="*/ 347285 h 405097"/>
              <a:gd name="connsiteX2" fmla="*/ 116897 w 343725"/>
              <a:gd name="connsiteY2" fmla="*/ 405097 h 405097"/>
              <a:gd name="connsiteX3" fmla="*/ 343725 w 343725"/>
              <a:gd name="connsiteY3" fmla="*/ 86120 h 405097"/>
              <a:gd name="connsiteX4" fmla="*/ 145848 w 343725"/>
              <a:gd name="connsiteY4" fmla="*/ 0 h 405097"/>
              <a:gd name="connsiteX0" fmla="*/ 145848 w 321227"/>
              <a:gd name="connsiteY0" fmla="*/ 0 h 405097"/>
              <a:gd name="connsiteX1" fmla="*/ 0 w 321227"/>
              <a:gd name="connsiteY1" fmla="*/ 347285 h 405097"/>
              <a:gd name="connsiteX2" fmla="*/ 116897 w 321227"/>
              <a:gd name="connsiteY2" fmla="*/ 405097 h 405097"/>
              <a:gd name="connsiteX3" fmla="*/ 321227 w 321227"/>
              <a:gd name="connsiteY3" fmla="*/ 176360 h 405097"/>
              <a:gd name="connsiteX4" fmla="*/ 145848 w 321227"/>
              <a:gd name="connsiteY4" fmla="*/ 0 h 405097"/>
              <a:gd name="connsiteX0" fmla="*/ 220837 w 321227"/>
              <a:gd name="connsiteY0" fmla="*/ 0 h 472776"/>
              <a:gd name="connsiteX1" fmla="*/ 0 w 321227"/>
              <a:gd name="connsiteY1" fmla="*/ 414964 h 472776"/>
              <a:gd name="connsiteX2" fmla="*/ 116897 w 321227"/>
              <a:gd name="connsiteY2" fmla="*/ 472776 h 472776"/>
              <a:gd name="connsiteX3" fmla="*/ 321227 w 321227"/>
              <a:gd name="connsiteY3" fmla="*/ 244039 h 472776"/>
              <a:gd name="connsiteX4" fmla="*/ 220837 w 321227"/>
              <a:gd name="connsiteY4" fmla="*/ 0 h 472776"/>
              <a:gd name="connsiteX0" fmla="*/ 220837 w 366220"/>
              <a:gd name="connsiteY0" fmla="*/ 0 h 472776"/>
              <a:gd name="connsiteX1" fmla="*/ 0 w 366220"/>
              <a:gd name="connsiteY1" fmla="*/ 414964 h 472776"/>
              <a:gd name="connsiteX2" fmla="*/ 116897 w 366220"/>
              <a:gd name="connsiteY2" fmla="*/ 472776 h 472776"/>
              <a:gd name="connsiteX3" fmla="*/ 366220 w 366220"/>
              <a:gd name="connsiteY3" fmla="*/ 138761 h 472776"/>
              <a:gd name="connsiteX4" fmla="*/ 220837 w 366220"/>
              <a:gd name="connsiteY4" fmla="*/ 0 h 472776"/>
              <a:gd name="connsiteX0" fmla="*/ 220837 w 366220"/>
              <a:gd name="connsiteY0" fmla="*/ 0 h 414964"/>
              <a:gd name="connsiteX1" fmla="*/ 0 w 366220"/>
              <a:gd name="connsiteY1" fmla="*/ 414964 h 414964"/>
              <a:gd name="connsiteX2" fmla="*/ 229379 w 366220"/>
              <a:gd name="connsiteY2" fmla="*/ 329896 h 414964"/>
              <a:gd name="connsiteX3" fmla="*/ 366220 w 366220"/>
              <a:gd name="connsiteY3" fmla="*/ 138761 h 414964"/>
              <a:gd name="connsiteX4" fmla="*/ 220837 w 366220"/>
              <a:gd name="connsiteY4" fmla="*/ 0 h 414964"/>
              <a:gd name="connsiteX0" fmla="*/ 145846 w 291229"/>
              <a:gd name="connsiteY0" fmla="*/ 0 h 329896"/>
              <a:gd name="connsiteX1" fmla="*/ 0 w 291229"/>
              <a:gd name="connsiteY1" fmla="*/ 279606 h 329896"/>
              <a:gd name="connsiteX2" fmla="*/ 154388 w 291229"/>
              <a:gd name="connsiteY2" fmla="*/ 329896 h 329896"/>
              <a:gd name="connsiteX3" fmla="*/ 291229 w 291229"/>
              <a:gd name="connsiteY3" fmla="*/ 138761 h 329896"/>
              <a:gd name="connsiteX4" fmla="*/ 145846 w 291229"/>
              <a:gd name="connsiteY4" fmla="*/ 0 h 329896"/>
              <a:gd name="connsiteX0" fmla="*/ 115850 w 261233"/>
              <a:gd name="connsiteY0" fmla="*/ 0 h 329896"/>
              <a:gd name="connsiteX1" fmla="*/ 0 w 261233"/>
              <a:gd name="connsiteY1" fmla="*/ 264564 h 329896"/>
              <a:gd name="connsiteX2" fmla="*/ 124392 w 261233"/>
              <a:gd name="connsiteY2" fmla="*/ 329896 h 329896"/>
              <a:gd name="connsiteX3" fmla="*/ 261233 w 261233"/>
              <a:gd name="connsiteY3" fmla="*/ 138761 h 329896"/>
              <a:gd name="connsiteX4" fmla="*/ 115850 w 261233"/>
              <a:gd name="connsiteY4" fmla="*/ 0 h 329896"/>
              <a:gd name="connsiteX0" fmla="*/ 123351 w 261233"/>
              <a:gd name="connsiteY0" fmla="*/ 0 h 299816"/>
              <a:gd name="connsiteX1" fmla="*/ 0 w 261233"/>
              <a:gd name="connsiteY1" fmla="*/ 234484 h 299816"/>
              <a:gd name="connsiteX2" fmla="*/ 124392 w 261233"/>
              <a:gd name="connsiteY2" fmla="*/ 299816 h 299816"/>
              <a:gd name="connsiteX3" fmla="*/ 261233 w 261233"/>
              <a:gd name="connsiteY3" fmla="*/ 108681 h 299816"/>
              <a:gd name="connsiteX4" fmla="*/ 123351 w 261233"/>
              <a:gd name="connsiteY4" fmla="*/ 0 h 299816"/>
              <a:gd name="connsiteX0" fmla="*/ 123351 w 306226"/>
              <a:gd name="connsiteY0" fmla="*/ 0 h 299816"/>
              <a:gd name="connsiteX1" fmla="*/ 0 w 306226"/>
              <a:gd name="connsiteY1" fmla="*/ 234484 h 299816"/>
              <a:gd name="connsiteX2" fmla="*/ 124392 w 306226"/>
              <a:gd name="connsiteY2" fmla="*/ 299816 h 299816"/>
              <a:gd name="connsiteX3" fmla="*/ 306226 w 306226"/>
              <a:gd name="connsiteY3" fmla="*/ 71082 h 299816"/>
              <a:gd name="connsiteX4" fmla="*/ 123351 w 306226"/>
              <a:gd name="connsiteY4" fmla="*/ 0 h 299816"/>
              <a:gd name="connsiteX0" fmla="*/ 123351 w 290701"/>
              <a:gd name="connsiteY0" fmla="*/ 0 h 299816"/>
              <a:gd name="connsiteX1" fmla="*/ 0 w 290701"/>
              <a:gd name="connsiteY1" fmla="*/ 234484 h 299816"/>
              <a:gd name="connsiteX2" fmla="*/ 124392 w 290701"/>
              <a:gd name="connsiteY2" fmla="*/ 299816 h 299816"/>
              <a:gd name="connsiteX3" fmla="*/ 290701 w 290701"/>
              <a:gd name="connsiteY3" fmla="*/ 125569 h 299816"/>
              <a:gd name="connsiteX4" fmla="*/ 123351 w 290701"/>
              <a:gd name="connsiteY4" fmla="*/ 0 h 299816"/>
              <a:gd name="connsiteX0" fmla="*/ 123351 w 290701"/>
              <a:gd name="connsiteY0" fmla="*/ 0 h 260895"/>
              <a:gd name="connsiteX1" fmla="*/ 0 w 290701"/>
              <a:gd name="connsiteY1" fmla="*/ 195563 h 260895"/>
              <a:gd name="connsiteX2" fmla="*/ 124392 w 290701"/>
              <a:gd name="connsiteY2" fmla="*/ 260895 h 260895"/>
              <a:gd name="connsiteX3" fmla="*/ 290701 w 290701"/>
              <a:gd name="connsiteY3" fmla="*/ 86648 h 260895"/>
              <a:gd name="connsiteX4" fmla="*/ 123351 w 290701"/>
              <a:gd name="connsiteY4" fmla="*/ 0 h 26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701" h="260895">
                <a:moveTo>
                  <a:pt x="123351" y="0"/>
                </a:moveTo>
                <a:lnTo>
                  <a:pt x="0" y="195563"/>
                </a:lnTo>
                <a:lnTo>
                  <a:pt x="124392" y="260895"/>
                </a:lnTo>
                <a:lnTo>
                  <a:pt x="290701" y="86648"/>
                </a:lnTo>
                <a:lnTo>
                  <a:pt x="1233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B10683C-7D80-606F-3688-36C6452E810E}"/>
              </a:ext>
            </a:extLst>
          </p:cNvPr>
          <p:cNvSpPr/>
          <p:nvPr/>
        </p:nvSpPr>
        <p:spPr>
          <a:xfrm>
            <a:off x="4974588" y="6327506"/>
            <a:ext cx="185988" cy="20205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2289AAB-31F6-DC86-764B-A08DF9542CEB}"/>
              </a:ext>
            </a:extLst>
          </p:cNvPr>
          <p:cNvSpPr/>
          <p:nvPr/>
        </p:nvSpPr>
        <p:spPr>
          <a:xfrm>
            <a:off x="5211506" y="6249431"/>
            <a:ext cx="2034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Unklare Zuordnung: Leerstand eher Wohngebäude (mehrstöckig): 2</a:t>
            </a: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53A38FE6-9BB5-1196-D7D1-7CBB29A1EA05}"/>
              </a:ext>
            </a:extLst>
          </p:cNvPr>
          <p:cNvSpPr/>
          <p:nvPr/>
        </p:nvSpPr>
        <p:spPr>
          <a:xfrm rot="19131957">
            <a:off x="2849465" y="2956823"/>
            <a:ext cx="103565" cy="84246"/>
          </a:xfrm>
          <a:custGeom>
            <a:avLst/>
            <a:gdLst>
              <a:gd name="connsiteX0" fmla="*/ 77973 w 446568"/>
              <a:gd name="connsiteY0" fmla="*/ 0 h 396948"/>
              <a:gd name="connsiteX1" fmla="*/ 446568 w 446568"/>
              <a:gd name="connsiteY1" fmla="*/ 77972 h 396948"/>
              <a:gd name="connsiteX2" fmla="*/ 375684 w 446568"/>
              <a:gd name="connsiteY2" fmla="*/ 396948 h 396948"/>
              <a:gd name="connsiteX3" fmla="*/ 0 w 446568"/>
              <a:gd name="connsiteY3" fmla="*/ 297711 h 396948"/>
              <a:gd name="connsiteX4" fmla="*/ 77973 w 446568"/>
              <a:gd name="connsiteY4" fmla="*/ 0 h 396948"/>
              <a:gd name="connsiteX0" fmla="*/ 77973 w 446568"/>
              <a:gd name="connsiteY0" fmla="*/ 0 h 521362"/>
              <a:gd name="connsiteX1" fmla="*/ 446568 w 446568"/>
              <a:gd name="connsiteY1" fmla="*/ 77972 h 521362"/>
              <a:gd name="connsiteX2" fmla="*/ 356534 w 446568"/>
              <a:gd name="connsiteY2" fmla="*/ 521362 h 521362"/>
              <a:gd name="connsiteX3" fmla="*/ 0 w 446568"/>
              <a:gd name="connsiteY3" fmla="*/ 297711 h 521362"/>
              <a:gd name="connsiteX4" fmla="*/ 77973 w 446568"/>
              <a:gd name="connsiteY4" fmla="*/ 0 h 521362"/>
              <a:gd name="connsiteX0" fmla="*/ 58828 w 427423"/>
              <a:gd name="connsiteY0" fmla="*/ 0 h 521362"/>
              <a:gd name="connsiteX1" fmla="*/ 427423 w 427423"/>
              <a:gd name="connsiteY1" fmla="*/ 77972 h 521362"/>
              <a:gd name="connsiteX2" fmla="*/ 337389 w 427423"/>
              <a:gd name="connsiteY2" fmla="*/ 521362 h 521362"/>
              <a:gd name="connsiteX3" fmla="*/ 0 w 427423"/>
              <a:gd name="connsiteY3" fmla="*/ 450833 h 521362"/>
              <a:gd name="connsiteX4" fmla="*/ 58828 w 427423"/>
              <a:gd name="connsiteY4" fmla="*/ 0 h 5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3" h="521362">
                <a:moveTo>
                  <a:pt x="58828" y="0"/>
                </a:moveTo>
                <a:lnTo>
                  <a:pt x="427423" y="77972"/>
                </a:lnTo>
                <a:lnTo>
                  <a:pt x="337389" y="521362"/>
                </a:lnTo>
                <a:lnTo>
                  <a:pt x="0" y="450833"/>
                </a:lnTo>
                <a:lnTo>
                  <a:pt x="58828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748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feld 63">
            <a:extLst>
              <a:ext uri="{FF2B5EF4-FFF2-40B4-BE49-F238E27FC236}">
                <a16:creationId xmlns:a16="http://schemas.microsoft.com/office/drawing/2014/main" id="{D4F568C4-565A-40B8-B65A-13B8163B82AC}"/>
              </a:ext>
            </a:extLst>
          </p:cNvPr>
          <p:cNvSpPr txBox="1"/>
          <p:nvPr/>
        </p:nvSpPr>
        <p:spPr>
          <a:xfrm>
            <a:off x="2758654" y="46533"/>
            <a:ext cx="929822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Leerstand gewerblich nutzbarer Objekte in der mittelalterlichen Altstadt mit Zuordnung der Nutzungsmöglichkeit – Stand: 08.06.2025</a:t>
            </a: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70F79CF9-589A-4907-B3F5-421786ED48D0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4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3BCDB5D-D820-C46F-6EDA-A16E09F0AF3C}"/>
              </a:ext>
            </a:extLst>
          </p:cNvPr>
          <p:cNvSpPr/>
          <p:nvPr/>
        </p:nvSpPr>
        <p:spPr>
          <a:xfrm>
            <a:off x="6046406" y="1088616"/>
            <a:ext cx="528612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accent1"/>
                </a:solidFill>
              </a:rPr>
              <a:t>Auffälligkeiten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Deutlicher Rückgang des Leerstandes Februar 2023 gegenüber Oktober 2020 um 9 Einheiten. Hauptursachen: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1"/>
                </a:solidFill>
              </a:rPr>
              <a:t>Neue gastronomische Betriebe: </a:t>
            </a:r>
            <a:r>
              <a:rPr lang="de-DE" sz="1600" dirty="0">
                <a:solidFill>
                  <a:schemeClr val="accent1"/>
                </a:solidFill>
              </a:rPr>
              <a:t>Fontane Lounge, </a:t>
            </a:r>
            <a:r>
              <a:rPr lang="de-DE" sz="1600" dirty="0" err="1">
                <a:solidFill>
                  <a:schemeClr val="accent1"/>
                </a:solidFill>
              </a:rPr>
              <a:t>bohnarchie</a:t>
            </a:r>
            <a:r>
              <a:rPr lang="de-DE" sz="1600" dirty="0">
                <a:solidFill>
                  <a:schemeClr val="accent1"/>
                </a:solidFill>
              </a:rPr>
              <a:t>, Restaurant Ratskeller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1"/>
                </a:solidFill>
              </a:rPr>
              <a:t>Umnutzung Ladenlokal als Büro: </a:t>
            </a:r>
            <a:r>
              <a:rPr lang="de-DE" sz="1600" dirty="0">
                <a:solidFill>
                  <a:schemeClr val="accent1"/>
                </a:solidFill>
              </a:rPr>
              <a:t>Plauer Straße 7 (ehemals Blumenladen </a:t>
            </a:r>
            <a:r>
              <a:rPr lang="de-DE" sz="1600" dirty="0" err="1">
                <a:solidFill>
                  <a:schemeClr val="accent1"/>
                </a:solidFill>
              </a:rPr>
              <a:t>BluGeSa</a:t>
            </a:r>
            <a:r>
              <a:rPr lang="de-DE" sz="1600" dirty="0">
                <a:solidFill>
                  <a:schemeClr val="accent1"/>
                </a:solidFill>
              </a:rPr>
              <a:t>, seit 01.2023 Büro der Reederei Nordstern)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1"/>
                </a:solidFill>
              </a:rPr>
              <a:t>Wegfall durch Umbau / Nutzung zu Wohnzwecken: </a:t>
            </a:r>
            <a:r>
              <a:rPr lang="de-DE" sz="1600" dirty="0">
                <a:solidFill>
                  <a:schemeClr val="accent1"/>
                </a:solidFill>
              </a:rPr>
              <a:t>Bäckerstraße 8, 15 und 24;  Plauer Straße 15; Ritterstraße 88</a:t>
            </a:r>
          </a:p>
          <a:p>
            <a:pPr marL="18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1"/>
                </a:solidFill>
              </a:rPr>
              <a:t>Anstieg des Leerstandes Juni 2025 gegenüber Februar 2023 um 2 Einheiten. Hauptursachen: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1"/>
                </a:solidFill>
              </a:rPr>
              <a:t>Aufgabe gastronomischer Betriebe 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 err="1">
                <a:solidFill>
                  <a:schemeClr val="accent1"/>
                </a:solidFill>
              </a:rPr>
              <a:t>Cafe</a:t>
            </a:r>
            <a:r>
              <a:rPr lang="de-DE" sz="1600" dirty="0">
                <a:solidFill>
                  <a:schemeClr val="accent1"/>
                </a:solidFill>
              </a:rPr>
              <a:t> Melange, Restaurant Toto - beide ansässig in der Ritterstraße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1"/>
                </a:solidFill>
              </a:rPr>
              <a:t>Aufgabe Einzelhandel mit alten Motorrädern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1:33 in der Mühlentorstraße</a:t>
            </a:r>
          </a:p>
          <a:p>
            <a:pPr marL="7429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accent1"/>
                </a:solidFill>
              </a:rPr>
              <a:t>Aufgabe eines </a:t>
            </a:r>
            <a:r>
              <a:rPr lang="de-DE" sz="1600" b="1" dirty="0">
                <a:solidFill>
                  <a:schemeClr val="accent1"/>
                </a:solidFill>
              </a:rPr>
              <a:t>Nagelstudios</a:t>
            </a:r>
            <a:r>
              <a:rPr lang="de-DE" sz="1600" dirty="0">
                <a:solidFill>
                  <a:schemeClr val="accent1"/>
                </a:solidFill>
              </a:rPr>
              <a:t> in der Bäckerstraße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DD12AB2-E891-8742-0B7C-48F297568968}"/>
              </a:ext>
            </a:extLst>
          </p:cNvPr>
          <p:cNvSpPr/>
          <p:nvPr/>
        </p:nvSpPr>
        <p:spPr>
          <a:xfrm>
            <a:off x="859470" y="3383884"/>
            <a:ext cx="712437" cy="830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66964B-D69D-8DB7-ED83-97E273E125BE}"/>
              </a:ext>
            </a:extLst>
          </p:cNvPr>
          <p:cNvSpPr/>
          <p:nvPr/>
        </p:nvSpPr>
        <p:spPr>
          <a:xfrm>
            <a:off x="2030044" y="3733658"/>
            <a:ext cx="712440" cy="4891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3C2AD1E-2CC5-3F17-5237-72ADB7BC3C0E}"/>
              </a:ext>
            </a:extLst>
          </p:cNvPr>
          <p:cNvSpPr/>
          <p:nvPr/>
        </p:nvSpPr>
        <p:spPr>
          <a:xfrm>
            <a:off x="735141" y="4264995"/>
            <a:ext cx="96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600" dirty="0">
                <a:solidFill>
                  <a:schemeClr val="accent1"/>
                </a:solidFill>
              </a:rPr>
              <a:t>Oktober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2021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4ED963C-FE6B-2C5E-9487-9998E6877EF3}"/>
              </a:ext>
            </a:extLst>
          </p:cNvPr>
          <p:cNvSpPr/>
          <p:nvPr/>
        </p:nvSpPr>
        <p:spPr>
          <a:xfrm>
            <a:off x="1895410" y="4262666"/>
            <a:ext cx="96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600" dirty="0">
                <a:solidFill>
                  <a:schemeClr val="accent1"/>
                </a:solidFill>
              </a:rPr>
              <a:t>Februar 2023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F3CB7A7-CAC6-FB42-E92C-2C5A5C624BDE}"/>
              </a:ext>
            </a:extLst>
          </p:cNvPr>
          <p:cNvSpPr/>
          <p:nvPr/>
        </p:nvSpPr>
        <p:spPr>
          <a:xfrm>
            <a:off x="947970" y="3458496"/>
            <a:ext cx="535434" cy="1531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A83453E-6678-9B78-E1FE-137C4C2DBC60}"/>
              </a:ext>
            </a:extLst>
          </p:cNvPr>
          <p:cNvSpPr/>
          <p:nvPr/>
        </p:nvSpPr>
        <p:spPr>
          <a:xfrm>
            <a:off x="2095845" y="3817617"/>
            <a:ext cx="535434" cy="1531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DA7379D-0E24-8B88-740B-838478C02BF9}"/>
              </a:ext>
            </a:extLst>
          </p:cNvPr>
          <p:cNvSpPr/>
          <p:nvPr/>
        </p:nvSpPr>
        <p:spPr>
          <a:xfrm>
            <a:off x="436620" y="2149293"/>
            <a:ext cx="3530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accent1"/>
                </a:solidFill>
              </a:rPr>
              <a:t>Gewerberelevanter Leerstand / Inaktiver Zustand </a:t>
            </a:r>
            <a:r>
              <a:rPr lang="de-DE" sz="1600" dirty="0">
                <a:solidFill>
                  <a:schemeClr val="accent1"/>
                </a:solidFill>
              </a:rPr>
              <a:t>(Anzahl Räumlichkeiten im Erdgeschoss)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68933EF8-89EA-05A2-326F-8E5D4922E8A5}"/>
              </a:ext>
            </a:extLst>
          </p:cNvPr>
          <p:cNvCxnSpPr>
            <a:cxnSpLocks/>
            <a:stCxn id="11" idx="0"/>
            <a:endCxn id="7" idx="0"/>
          </p:cNvCxnSpPr>
          <p:nvPr/>
        </p:nvCxnSpPr>
        <p:spPr>
          <a:xfrm rot="16200000" flipH="1">
            <a:off x="1663394" y="3010789"/>
            <a:ext cx="275162" cy="1170577"/>
          </a:xfrm>
          <a:prstGeom prst="bentConnector3">
            <a:avLst>
              <a:gd name="adj1" fmla="val -830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B836B678-D974-0954-92C9-B2036AC563C7}"/>
              </a:ext>
            </a:extLst>
          </p:cNvPr>
          <p:cNvSpPr/>
          <p:nvPr/>
        </p:nvSpPr>
        <p:spPr>
          <a:xfrm>
            <a:off x="1453907" y="3074649"/>
            <a:ext cx="712437" cy="30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-38%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5B5BB0E-57D6-3962-0396-69550778F825}"/>
              </a:ext>
            </a:extLst>
          </p:cNvPr>
          <p:cNvSpPr/>
          <p:nvPr/>
        </p:nvSpPr>
        <p:spPr>
          <a:xfrm>
            <a:off x="3132841" y="3611679"/>
            <a:ext cx="712440" cy="615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8327F3A-A3AD-B306-63C0-AE4ABC18362E}"/>
              </a:ext>
            </a:extLst>
          </p:cNvPr>
          <p:cNvSpPr/>
          <p:nvPr/>
        </p:nvSpPr>
        <p:spPr>
          <a:xfrm>
            <a:off x="3213684" y="3679731"/>
            <a:ext cx="535434" cy="15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887385-A62A-3BD8-0353-7DCBC672989A}"/>
              </a:ext>
            </a:extLst>
          </p:cNvPr>
          <p:cNvSpPr/>
          <p:nvPr/>
        </p:nvSpPr>
        <p:spPr>
          <a:xfrm>
            <a:off x="3006096" y="4262665"/>
            <a:ext cx="96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600" dirty="0">
                <a:solidFill>
                  <a:schemeClr val="accent1"/>
                </a:solidFill>
              </a:rPr>
              <a:t>Juni 2025</a:t>
            </a: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DB690638-6623-5640-79F8-3475A73E5A15}"/>
              </a:ext>
            </a:extLst>
          </p:cNvPr>
          <p:cNvCxnSpPr>
            <a:cxnSpLocks/>
            <a:stCxn id="7" idx="0"/>
            <a:endCxn id="2" idx="0"/>
          </p:cNvCxnSpPr>
          <p:nvPr/>
        </p:nvCxnSpPr>
        <p:spPr>
          <a:xfrm rot="5400000" flipH="1" flipV="1">
            <a:off x="2876673" y="3121271"/>
            <a:ext cx="121979" cy="1102797"/>
          </a:xfrm>
          <a:prstGeom prst="bentConnector3">
            <a:avLst>
              <a:gd name="adj1" fmla="val 2874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A884C925-3505-DE47-E05E-1BDCBEE2DC94}"/>
              </a:ext>
            </a:extLst>
          </p:cNvPr>
          <p:cNvSpPr/>
          <p:nvPr/>
        </p:nvSpPr>
        <p:spPr>
          <a:xfrm>
            <a:off x="2594489" y="3182472"/>
            <a:ext cx="712437" cy="344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+19%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B7856FA-E8D2-00FE-F95F-2E4335A246CC}"/>
              </a:ext>
            </a:extLst>
          </p:cNvPr>
          <p:cNvCxnSpPr>
            <a:cxnSpLocks/>
          </p:cNvCxnSpPr>
          <p:nvPr/>
        </p:nvCxnSpPr>
        <p:spPr>
          <a:xfrm>
            <a:off x="641177" y="4214880"/>
            <a:ext cx="342423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BD89664F-1351-6D42-ED72-C67A1F4188C2}"/>
              </a:ext>
            </a:extLst>
          </p:cNvPr>
          <p:cNvSpPr/>
          <p:nvPr/>
        </p:nvSpPr>
        <p:spPr>
          <a:xfrm>
            <a:off x="436620" y="6397149"/>
            <a:ext cx="112195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Quelle</a:t>
            </a:r>
            <a:r>
              <a:rPr lang="de-DE" sz="1000" dirty="0">
                <a:solidFill>
                  <a:schemeClr val="accent1"/>
                </a:solidFill>
              </a:rPr>
              <a:t>: Erfassung und Einschätzung durch </a:t>
            </a:r>
            <a:r>
              <a:rPr lang="de-DE" sz="1000" i="1" dirty="0">
                <a:solidFill>
                  <a:schemeClr val="accent1"/>
                </a:solidFill>
              </a:rPr>
              <a:t>Altstadtleben</a:t>
            </a:r>
            <a:r>
              <a:rPr lang="de-DE" sz="1000" dirty="0">
                <a:solidFill>
                  <a:schemeClr val="accent1"/>
                </a:solidFill>
              </a:rPr>
              <a:t>, Stand 08.06.2025. </a:t>
            </a:r>
            <a:r>
              <a:rPr lang="de-DE" sz="1000" b="1" dirty="0">
                <a:solidFill>
                  <a:schemeClr val="accent1"/>
                </a:solidFill>
              </a:rPr>
              <a:t>Anmerkung</a:t>
            </a:r>
            <a:r>
              <a:rPr lang="de-DE" sz="1000" dirty="0">
                <a:solidFill>
                  <a:schemeClr val="accent1"/>
                </a:solidFill>
              </a:rPr>
              <a:t>: Wohnhäuser sowie leerstehende und ehemals gewerblich genutzte Gebäude in Wohnstraßen werden nicht betrachtet.</a:t>
            </a:r>
          </a:p>
        </p:txBody>
      </p:sp>
    </p:spTree>
    <p:extLst>
      <p:ext uri="{BB962C8B-B14F-4D97-AF65-F5344CB8AC3E}">
        <p14:creationId xmlns:p14="http://schemas.microsoft.com/office/powerpoint/2010/main" val="67433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feld 63">
            <a:extLst>
              <a:ext uri="{FF2B5EF4-FFF2-40B4-BE49-F238E27FC236}">
                <a16:creationId xmlns:a16="http://schemas.microsoft.com/office/drawing/2014/main" id="{D4F568C4-565A-40B8-B65A-13B8163B82AC}"/>
              </a:ext>
            </a:extLst>
          </p:cNvPr>
          <p:cNvSpPr txBox="1"/>
          <p:nvPr/>
        </p:nvSpPr>
        <p:spPr>
          <a:xfrm>
            <a:off x="2758654" y="46533"/>
            <a:ext cx="929822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Leerstand gewerblich nutzbarer Objekte in der mittelalterlichen Altstadt mit Zuordnung der Nutzungsmöglichkeit – Stand: 08.06.2025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CF7044B-D377-4ED9-89CB-6CA95B8E6933}"/>
              </a:ext>
            </a:extLst>
          </p:cNvPr>
          <p:cNvCxnSpPr>
            <a:cxnSpLocks/>
          </p:cNvCxnSpPr>
          <p:nvPr/>
        </p:nvCxnSpPr>
        <p:spPr>
          <a:xfrm>
            <a:off x="1278194" y="4280375"/>
            <a:ext cx="125852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0B3B5B2F-AF1E-40A5-A093-1505301BDDA2}"/>
              </a:ext>
            </a:extLst>
          </p:cNvPr>
          <p:cNvSpPr/>
          <p:nvPr/>
        </p:nvSpPr>
        <p:spPr>
          <a:xfrm>
            <a:off x="1537067" y="3791185"/>
            <a:ext cx="712440" cy="489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54016CEE-33FA-4127-95EB-F4FA57BB43F1}"/>
              </a:ext>
            </a:extLst>
          </p:cNvPr>
          <p:cNvSpPr/>
          <p:nvPr/>
        </p:nvSpPr>
        <p:spPr>
          <a:xfrm>
            <a:off x="1402433" y="4320193"/>
            <a:ext cx="96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600" dirty="0">
                <a:solidFill>
                  <a:schemeClr val="accent1"/>
                </a:solidFill>
              </a:rPr>
              <a:t>Juni 2025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BBF0CBBA-DF6F-44B8-A78F-34DD37EDBE2E}"/>
              </a:ext>
            </a:extLst>
          </p:cNvPr>
          <p:cNvSpPr/>
          <p:nvPr/>
        </p:nvSpPr>
        <p:spPr>
          <a:xfrm>
            <a:off x="1615714" y="3548565"/>
            <a:ext cx="535434" cy="15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A7792A99-3BCE-4FAE-B8A0-7F766C53FBC8}"/>
              </a:ext>
            </a:extLst>
          </p:cNvPr>
          <p:cNvSpPr/>
          <p:nvPr/>
        </p:nvSpPr>
        <p:spPr>
          <a:xfrm>
            <a:off x="434721" y="1302605"/>
            <a:ext cx="2896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accent1"/>
                </a:solidFill>
              </a:rPr>
              <a:t>Gewerberelevanter Leerstand / Inaktiver Zustand </a:t>
            </a:r>
            <a:r>
              <a:rPr lang="de-DE" sz="1600" dirty="0">
                <a:solidFill>
                  <a:schemeClr val="accent1"/>
                </a:solidFill>
              </a:rPr>
              <a:t>(Anzahl Räumlichkeiten im Erdgeschoss)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86722F6-B412-4EB8-9599-C913C11D7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607075"/>
              </p:ext>
            </p:extLst>
          </p:nvPr>
        </p:nvGraphicFramePr>
        <p:xfrm>
          <a:off x="3843096" y="1342423"/>
          <a:ext cx="8034190" cy="3715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944">
                  <a:extLst>
                    <a:ext uri="{9D8B030D-6E8A-4147-A177-3AD203B41FA5}">
                      <a16:colId xmlns:a16="http://schemas.microsoft.com/office/drawing/2014/main" val="2274035240"/>
                    </a:ext>
                  </a:extLst>
                </a:gridCol>
                <a:gridCol w="1404692">
                  <a:extLst>
                    <a:ext uri="{9D8B030D-6E8A-4147-A177-3AD203B41FA5}">
                      <a16:colId xmlns:a16="http://schemas.microsoft.com/office/drawing/2014/main" val="2624507109"/>
                    </a:ext>
                  </a:extLst>
                </a:gridCol>
                <a:gridCol w="1410471">
                  <a:extLst>
                    <a:ext uri="{9D8B030D-6E8A-4147-A177-3AD203B41FA5}">
                      <a16:colId xmlns:a16="http://schemas.microsoft.com/office/drawing/2014/main" val="1444657133"/>
                    </a:ext>
                  </a:extLst>
                </a:gridCol>
                <a:gridCol w="1410471">
                  <a:extLst>
                    <a:ext uri="{9D8B030D-6E8A-4147-A177-3AD203B41FA5}">
                      <a16:colId xmlns:a16="http://schemas.microsoft.com/office/drawing/2014/main" val="3904956770"/>
                    </a:ext>
                  </a:extLst>
                </a:gridCol>
                <a:gridCol w="1108612">
                  <a:extLst>
                    <a:ext uri="{9D8B030D-6E8A-4147-A177-3AD203B41FA5}">
                      <a16:colId xmlns:a16="http://schemas.microsoft.com/office/drawing/2014/main" val="1401551563"/>
                    </a:ext>
                  </a:extLst>
                </a:gridCol>
              </a:tblGrid>
              <a:tr h="3647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 Leerstands-Cluster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Anzahl Räumlichkeiten mit hauptsächlicher Relevanz zur Nutzung als …</a:t>
                      </a:r>
                      <a:endParaRPr lang="de-DE" sz="1600" b="0" i="0" u="none" strike="noStrike" baseline="3000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5819"/>
                  </a:ext>
                </a:extLst>
              </a:tr>
              <a:tr h="72957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Büro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Cafe</a:t>
                      </a:r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/ Restaurant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Ladenlokal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Summe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9468337"/>
                  </a:ext>
                </a:extLst>
              </a:tr>
              <a:tr h="36478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Marktfähiger Leerstand – Sanierter Zustand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783214"/>
                  </a:ext>
                </a:extLst>
              </a:tr>
              <a:tr h="36478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Marktfähiger Leerstand – Inaktiver Zustand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4732497"/>
                  </a:ext>
                </a:extLst>
              </a:tr>
              <a:tr h="36478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Nicht-Marktfähiger Leerstand - U</a:t>
                      </a:r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nsanierter Zustand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de-DE" sz="16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42133"/>
                  </a:ext>
                </a:extLst>
              </a:tr>
              <a:tr h="36478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Nicht-Marktfähiger Leerstand -</a:t>
                      </a:r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in Sanierung / im Umbau</a:t>
                      </a:r>
                      <a:b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200" b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(ohne Umbau zu Wohnungen)</a:t>
                      </a:r>
                      <a:endParaRPr lang="de-DE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de-DE" sz="16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578900"/>
                  </a:ext>
                </a:extLst>
              </a:tr>
              <a:tr h="36478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Summe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de-DE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06436"/>
                  </a:ext>
                </a:extLst>
              </a:tr>
            </a:tbl>
          </a:graphicData>
        </a:graphic>
      </p:graphicFrame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73698F7-6367-47F8-9CE9-9AADD2B67AF2}"/>
              </a:ext>
            </a:extLst>
          </p:cNvPr>
          <p:cNvCxnSpPr>
            <a:cxnSpLocks/>
          </p:cNvCxnSpPr>
          <p:nvPr/>
        </p:nvCxnSpPr>
        <p:spPr>
          <a:xfrm flipH="1">
            <a:off x="2249507" y="1342422"/>
            <a:ext cx="1593589" cy="24487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CA973F3D-59A8-41BF-93AC-C43F2EED9360}"/>
              </a:ext>
            </a:extLst>
          </p:cNvPr>
          <p:cNvCxnSpPr>
            <a:cxnSpLocks/>
          </p:cNvCxnSpPr>
          <p:nvPr/>
        </p:nvCxnSpPr>
        <p:spPr>
          <a:xfrm flipH="1" flipV="1">
            <a:off x="2249507" y="4280375"/>
            <a:ext cx="1593589" cy="7776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70F79CF9-589A-4907-B3F5-421786ED48D0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5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B6FA4E-A8DD-4EB6-BD8F-AA0ED0018884}"/>
              </a:ext>
            </a:extLst>
          </p:cNvPr>
          <p:cNvSpPr txBox="1"/>
          <p:nvPr/>
        </p:nvSpPr>
        <p:spPr>
          <a:xfrm>
            <a:off x="3843096" y="5480320"/>
            <a:ext cx="7515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1"/>
                </a:solidFill>
              </a:rPr>
              <a:t>Hinweis</a:t>
            </a:r>
            <a:r>
              <a:rPr lang="de-DE" sz="1400" dirty="0">
                <a:solidFill>
                  <a:schemeClr val="accent1"/>
                </a:solidFill>
              </a:rPr>
              <a:t>: Ladenlokale können grundsätzlich auch für Büros genutzt bzw. umgebaut werden </a:t>
            </a:r>
            <a:br>
              <a:rPr lang="de-DE" sz="1400" dirty="0">
                <a:solidFill>
                  <a:schemeClr val="accent1"/>
                </a:solidFill>
              </a:rPr>
            </a:br>
            <a:r>
              <a:rPr lang="de-DE" sz="1400" dirty="0">
                <a:solidFill>
                  <a:schemeClr val="accent1"/>
                </a:solidFill>
              </a:rPr>
              <a:t>(mit entsprechendem Umnutzungsantrag)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7A9B60E-F70E-EBD2-0365-928DCC3FAFD2}"/>
              </a:ext>
            </a:extLst>
          </p:cNvPr>
          <p:cNvSpPr/>
          <p:nvPr/>
        </p:nvSpPr>
        <p:spPr>
          <a:xfrm>
            <a:off x="436620" y="6397149"/>
            <a:ext cx="112195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Quelle</a:t>
            </a:r>
            <a:r>
              <a:rPr lang="de-DE" sz="1000" dirty="0">
                <a:solidFill>
                  <a:schemeClr val="accent1"/>
                </a:solidFill>
              </a:rPr>
              <a:t>: Erfassung und Einschätzung durch </a:t>
            </a:r>
            <a:r>
              <a:rPr lang="de-DE" sz="1000" i="1" dirty="0">
                <a:solidFill>
                  <a:schemeClr val="accent1"/>
                </a:solidFill>
              </a:rPr>
              <a:t>Altstadtleben</a:t>
            </a:r>
            <a:r>
              <a:rPr lang="de-DE" sz="1000" dirty="0">
                <a:solidFill>
                  <a:schemeClr val="accent1"/>
                </a:solidFill>
              </a:rPr>
              <a:t>, Stand 08.06.2025. </a:t>
            </a:r>
            <a:r>
              <a:rPr lang="de-DE" sz="1000" b="1" dirty="0">
                <a:solidFill>
                  <a:schemeClr val="accent1"/>
                </a:solidFill>
              </a:rPr>
              <a:t>Anmerkung</a:t>
            </a:r>
            <a:r>
              <a:rPr lang="de-DE" sz="1000" dirty="0">
                <a:solidFill>
                  <a:schemeClr val="accent1"/>
                </a:solidFill>
              </a:rPr>
              <a:t>: Wohnhäuser sowie leerstehende und ehemals gewerblich genutzte Gebäude in Wohnstraßen werden nicht betrachtet.</a:t>
            </a:r>
          </a:p>
        </p:txBody>
      </p:sp>
    </p:spTree>
    <p:extLst>
      <p:ext uri="{BB962C8B-B14F-4D97-AF65-F5344CB8AC3E}">
        <p14:creationId xmlns:p14="http://schemas.microsoft.com/office/powerpoint/2010/main" val="2473505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hteck 93">
            <a:extLst>
              <a:ext uri="{FF2B5EF4-FFF2-40B4-BE49-F238E27FC236}">
                <a16:creationId xmlns:a16="http://schemas.microsoft.com/office/drawing/2014/main" id="{28A187C5-66AF-649D-E689-59ECB75D8E3A}"/>
              </a:ext>
            </a:extLst>
          </p:cNvPr>
          <p:cNvSpPr/>
          <p:nvPr/>
        </p:nvSpPr>
        <p:spPr>
          <a:xfrm>
            <a:off x="10346" y="607905"/>
            <a:ext cx="7323787" cy="6250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C15CC77-1732-CEB0-EDF1-CA9E6ABB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r="24638"/>
          <a:stretch>
            <a:fillRect/>
          </a:stretch>
        </p:blipFill>
        <p:spPr>
          <a:xfrm rot="5400000">
            <a:off x="2632942" y="462020"/>
            <a:ext cx="2033190" cy="2327893"/>
          </a:xfrm>
          <a:prstGeom prst="rect">
            <a:avLst/>
          </a:prstGeom>
        </p:spPr>
      </p:pic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E462870-62B4-C685-CEA5-99664EE95A7D}"/>
              </a:ext>
            </a:extLst>
          </p:cNvPr>
          <p:cNvSpPr/>
          <p:nvPr/>
        </p:nvSpPr>
        <p:spPr>
          <a:xfrm rot="10800000">
            <a:off x="7492427" y="2642562"/>
            <a:ext cx="2331523" cy="635146"/>
          </a:xfrm>
          <a:prstGeom prst="triangle">
            <a:avLst>
              <a:gd name="adj" fmla="val 4799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2D88256D-1E24-38C0-3D0D-C3B2446B6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9211" r="-400" b="3097"/>
          <a:stretch>
            <a:fillRect/>
          </a:stretch>
        </p:blipFill>
        <p:spPr>
          <a:xfrm>
            <a:off x="-2081" y="607905"/>
            <a:ext cx="2340000" cy="2052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1794394-EE45-273C-13CB-EC14C389E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0"/>
          <a:stretch>
            <a:fillRect/>
          </a:stretch>
        </p:blipFill>
        <p:spPr>
          <a:xfrm>
            <a:off x="2465948" y="4802057"/>
            <a:ext cx="2338729" cy="205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1A0F596-6CF1-F5A9-52D3-848CDE2F719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-568" r="5933" b="568"/>
          <a:stretch/>
        </p:blipFill>
        <p:spPr>
          <a:xfrm>
            <a:off x="4964242" y="607905"/>
            <a:ext cx="2340000" cy="2052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B543F3D6-BF35-4F0A-8E33-2263FB77D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27960" r="38664" b="1005"/>
          <a:stretch/>
        </p:blipFill>
        <p:spPr>
          <a:xfrm>
            <a:off x="2465947" y="2711822"/>
            <a:ext cx="2340000" cy="2052000"/>
          </a:xfrm>
          <a:prstGeom prst="rect">
            <a:avLst/>
          </a:prstGeom>
        </p:spPr>
      </p:pic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15AEF9B6-B429-447F-AA37-EF7E5B25C86F}"/>
              </a:ext>
            </a:extLst>
          </p:cNvPr>
          <p:cNvSpPr/>
          <p:nvPr/>
        </p:nvSpPr>
        <p:spPr>
          <a:xfrm>
            <a:off x="2454204" y="4163289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Ritterstraße 92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pic>
        <p:nvPicPr>
          <p:cNvPr id="86" name="Grafik 85">
            <a:extLst>
              <a:ext uri="{FF2B5EF4-FFF2-40B4-BE49-F238E27FC236}">
                <a16:creationId xmlns:a16="http://schemas.microsoft.com/office/drawing/2014/main" id="{861016A8-A83B-47A3-8650-A6139B6027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/>
          <a:stretch/>
        </p:blipFill>
        <p:spPr>
          <a:xfrm>
            <a:off x="7462077" y="607905"/>
            <a:ext cx="2340000" cy="2052000"/>
          </a:xfrm>
          <a:prstGeom prst="rect">
            <a:avLst/>
          </a:prstGeom>
        </p:spPr>
      </p:pic>
      <p:sp>
        <p:nvSpPr>
          <p:cNvPr id="90" name="Freihandform: Form 89">
            <a:extLst>
              <a:ext uri="{FF2B5EF4-FFF2-40B4-BE49-F238E27FC236}">
                <a16:creationId xmlns:a16="http://schemas.microsoft.com/office/drawing/2014/main" id="{3B50BD87-1BF9-4BB7-949F-8BB4CE52A0A0}"/>
              </a:ext>
            </a:extLst>
          </p:cNvPr>
          <p:cNvSpPr/>
          <p:nvPr/>
        </p:nvSpPr>
        <p:spPr>
          <a:xfrm>
            <a:off x="7450334" y="2052344"/>
            <a:ext cx="2363486" cy="491452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/>
              <a:t>Plauer Straße 11</a:t>
            </a:r>
            <a:br>
              <a:rPr lang="de-DE" sz="1600" b="1" dirty="0"/>
            </a:br>
            <a:r>
              <a:rPr lang="de-DE" sz="1600" b="1" dirty="0"/>
              <a:t>e</a:t>
            </a:r>
            <a:r>
              <a:rPr lang="de-DE" sz="1600" b="1" kern="1200" dirty="0"/>
              <a:t>hemals MBS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51D42C6-D4EE-4C62-BD74-EFAB8D9491D4}"/>
              </a:ext>
            </a:extLst>
          </p:cNvPr>
          <p:cNvSpPr txBox="1"/>
          <p:nvPr/>
        </p:nvSpPr>
        <p:spPr>
          <a:xfrm>
            <a:off x="0" y="37024"/>
            <a:ext cx="1198345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Marktfähiger Leerstand in sanierten Gebäuden mit möglicher Nutzung als Ladenlokal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  <a:p>
            <a:pPr algn="r"/>
            <a:endParaRPr lang="de-DE" sz="2000" i="1" dirty="0">
              <a:solidFill>
                <a:schemeClr val="accent1"/>
              </a:solidFill>
            </a:endParaRPr>
          </a:p>
        </p:txBody>
      </p:sp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D5C559B0-49D4-4686-94BC-4F8545CAB13B}"/>
              </a:ext>
            </a:extLst>
          </p:cNvPr>
          <p:cNvSpPr txBox="1">
            <a:spLocks/>
          </p:cNvSpPr>
          <p:nvPr/>
        </p:nvSpPr>
        <p:spPr>
          <a:xfrm>
            <a:off x="11472597" y="6442626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6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7CDB9C98-CE30-DCAF-565C-FF1124B9404B}"/>
              </a:ext>
            </a:extLst>
          </p:cNvPr>
          <p:cNvSpPr/>
          <p:nvPr/>
        </p:nvSpPr>
        <p:spPr>
          <a:xfrm>
            <a:off x="4969866" y="2074857"/>
            <a:ext cx="2328753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/>
              <a:t>Ritterstraße 92 </a:t>
            </a:r>
            <a:br>
              <a:rPr lang="de-DE" sz="1600" b="1" dirty="0"/>
            </a:br>
            <a:r>
              <a:rPr lang="de-DE" sz="1600" b="1" dirty="0"/>
              <a:t>ehemals Café Melange</a:t>
            </a:r>
            <a:endParaRPr lang="de-DE" sz="1600" b="1" kern="12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08A1EA-C2FE-F642-5083-B2799339DA65}"/>
              </a:ext>
            </a:extLst>
          </p:cNvPr>
          <p:cNvSpPr/>
          <p:nvPr/>
        </p:nvSpPr>
        <p:spPr>
          <a:xfrm>
            <a:off x="10807164" y="5308338"/>
            <a:ext cx="324000" cy="324000"/>
          </a:xfrm>
          <a:prstGeom prst="ellipse">
            <a:avLst/>
          </a:prstGeom>
          <a:solidFill>
            <a:srgbClr val="00B0F0">
              <a:alpha val="40000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07BB5C-1016-1F79-0298-5C5CF6836634}"/>
              </a:ext>
            </a:extLst>
          </p:cNvPr>
          <p:cNvSpPr/>
          <p:nvPr/>
        </p:nvSpPr>
        <p:spPr>
          <a:xfrm>
            <a:off x="9247271" y="5308338"/>
            <a:ext cx="324000" cy="324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DD9DAC-C574-EB2C-16B6-C48E79D9706A}"/>
              </a:ext>
            </a:extLst>
          </p:cNvPr>
          <p:cNvSpPr/>
          <p:nvPr/>
        </p:nvSpPr>
        <p:spPr>
          <a:xfrm>
            <a:off x="10092173" y="3649213"/>
            <a:ext cx="360000" cy="360000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DD0E8D-6697-C5DB-A197-F693F88643A1}"/>
              </a:ext>
            </a:extLst>
          </p:cNvPr>
          <p:cNvSpPr/>
          <p:nvPr/>
        </p:nvSpPr>
        <p:spPr>
          <a:xfrm>
            <a:off x="8710039" y="4574426"/>
            <a:ext cx="13739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Sanierter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Zustand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10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85E36E0-8667-FF7D-8744-22E4CA5F1A5D}"/>
              </a:ext>
            </a:extLst>
          </p:cNvPr>
          <p:cNvSpPr/>
          <p:nvPr/>
        </p:nvSpPr>
        <p:spPr>
          <a:xfrm>
            <a:off x="10222602" y="4578744"/>
            <a:ext cx="14952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Inaktivier Zustand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B167CE0E-0192-81EA-7DC8-6CF2FE285F67}"/>
              </a:ext>
            </a:extLst>
          </p:cNvPr>
          <p:cNvCxnSpPr>
            <a:cxnSpLocks/>
          </p:cNvCxnSpPr>
          <p:nvPr/>
        </p:nvCxnSpPr>
        <p:spPr>
          <a:xfrm rot="5400000">
            <a:off x="9515342" y="3899788"/>
            <a:ext cx="646762" cy="8834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3828451D-A133-1FF9-B84A-71BEB659EE4C}"/>
              </a:ext>
            </a:extLst>
          </p:cNvPr>
          <p:cNvSpPr/>
          <p:nvPr/>
        </p:nvSpPr>
        <p:spPr>
          <a:xfrm>
            <a:off x="9392750" y="2925512"/>
            <a:ext cx="1801878" cy="10926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1"/>
                </a:solidFill>
              </a:rPr>
              <a:t>Marktfähiger Leerstand 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1"/>
                </a:solidFill>
              </a:rPr>
              <a:t>13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3458B291-2570-EA66-EDCD-C084248CD6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99793" y="3998765"/>
            <a:ext cx="651080" cy="68979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A3434370-5A7A-EAC3-551D-24C9AD9DADCF}"/>
              </a:ext>
            </a:extLst>
          </p:cNvPr>
          <p:cNvSpPr/>
          <p:nvPr/>
        </p:nvSpPr>
        <p:spPr>
          <a:xfrm>
            <a:off x="-9224" y="2121798"/>
            <a:ext cx="2347355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/>
              <a:t>Bäckerstraße 7 ehemals Änderungsschneiderei </a:t>
            </a:r>
            <a:r>
              <a:rPr lang="de-DE" sz="1600" b="1" baseline="30000" dirty="0"/>
              <a:t>1)</a:t>
            </a:r>
            <a:endParaRPr lang="de-DE" sz="1600" b="1" kern="1200" baseline="30000" dirty="0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E6667174-0B17-49F6-129D-B15A888530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2"/>
          <a:stretch/>
        </p:blipFill>
        <p:spPr>
          <a:xfrm>
            <a:off x="-16" y="2711822"/>
            <a:ext cx="2338514" cy="2052000"/>
          </a:xfrm>
          <a:prstGeom prst="rect">
            <a:avLst/>
          </a:prstGeom>
        </p:spPr>
      </p:pic>
      <p:sp>
        <p:nvSpPr>
          <p:cNvPr id="65" name="Freihandform: Form 64">
            <a:extLst>
              <a:ext uri="{FF2B5EF4-FFF2-40B4-BE49-F238E27FC236}">
                <a16:creationId xmlns:a16="http://schemas.microsoft.com/office/drawing/2014/main" id="{D620CCF7-74CD-E5D9-40D0-C3D921138CF4}"/>
              </a:ext>
            </a:extLst>
          </p:cNvPr>
          <p:cNvSpPr/>
          <p:nvPr/>
        </p:nvSpPr>
        <p:spPr>
          <a:xfrm>
            <a:off x="-9224" y="4237447"/>
            <a:ext cx="2416223" cy="505495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Bäckerstraße 9</a:t>
            </a:r>
            <a:br>
              <a:rPr lang="de-DE" sz="1600" b="1" kern="1200" dirty="0"/>
            </a:br>
            <a:r>
              <a:rPr lang="de-DE" sz="1600" b="1" kern="1200" dirty="0"/>
              <a:t>ehem. Orthopädie-Praxis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F33C0286-4C04-08A7-6337-688504AEC80C}"/>
              </a:ext>
            </a:extLst>
          </p:cNvPr>
          <p:cNvSpPr/>
          <p:nvPr/>
        </p:nvSpPr>
        <p:spPr>
          <a:xfrm>
            <a:off x="2475498" y="6334787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Ritterstraße 69 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ehemals Restaurant Toto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E95FEC1-C1B7-E9CA-66C1-0ED2E4E34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7"/>
          <a:stretch>
            <a:fillRect/>
          </a:stretch>
        </p:blipFill>
        <p:spPr>
          <a:xfrm rot="5400000">
            <a:off x="5108242" y="2564286"/>
            <a:ext cx="2052000" cy="2340000"/>
          </a:xfrm>
          <a:prstGeom prst="rect">
            <a:avLst/>
          </a:prstGeom>
        </p:spPr>
      </p:pic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20F00C4B-F3EB-C806-40A5-F9F7A9331A87}"/>
              </a:ext>
            </a:extLst>
          </p:cNvPr>
          <p:cNvSpPr/>
          <p:nvPr/>
        </p:nvSpPr>
        <p:spPr>
          <a:xfrm>
            <a:off x="4925232" y="4294976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Mühlentorstraße 2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ehemals 1:33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CB4F11E-DA2C-DEF0-2180-F33790209B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/>
          <a:stretch>
            <a:fillRect/>
          </a:stretch>
        </p:blipFill>
        <p:spPr>
          <a:xfrm>
            <a:off x="4972610" y="4802045"/>
            <a:ext cx="2340000" cy="2052000"/>
          </a:xfrm>
          <a:prstGeom prst="rect">
            <a:avLst/>
          </a:prstGeom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1B0574F4-1CDF-A5E6-61CD-DC4ACB0C63DA}"/>
              </a:ext>
            </a:extLst>
          </p:cNvPr>
          <p:cNvSpPr/>
          <p:nvPr/>
        </p:nvSpPr>
        <p:spPr>
          <a:xfrm>
            <a:off x="4925232" y="6389154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Rathenower Straße 7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ehemals DEVK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4BC8C35-A431-E876-03D6-7ECF96B3144E}"/>
              </a:ext>
            </a:extLst>
          </p:cNvPr>
          <p:cNvSpPr/>
          <p:nvPr/>
        </p:nvSpPr>
        <p:spPr>
          <a:xfrm>
            <a:off x="8136213" y="6445117"/>
            <a:ext cx="3489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Anmerkung</a:t>
            </a:r>
            <a:r>
              <a:rPr lang="de-DE" sz="1000" dirty="0">
                <a:solidFill>
                  <a:schemeClr val="accent1"/>
                </a:solidFill>
              </a:rPr>
              <a:t>: 1) Nachmieter laut Schaufensteraushang vorhanden (Nagelstudio: House-</a:t>
            </a:r>
            <a:r>
              <a:rPr lang="de-DE" sz="1000" dirty="0" err="1">
                <a:solidFill>
                  <a:schemeClr val="accent1"/>
                </a:solidFill>
              </a:rPr>
              <a:t>of</a:t>
            </a:r>
            <a:r>
              <a:rPr lang="de-DE" sz="1000" dirty="0">
                <a:solidFill>
                  <a:schemeClr val="accent1"/>
                </a:solidFill>
              </a:rPr>
              <a:t>-Nails)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FE449EE-C541-A41C-BF28-6901AB935A5D}"/>
              </a:ext>
            </a:extLst>
          </p:cNvPr>
          <p:cNvCxnSpPr/>
          <p:nvPr/>
        </p:nvCxnSpPr>
        <p:spPr>
          <a:xfrm>
            <a:off x="8136213" y="-109728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72978F10-A5F4-E056-69EE-E5E8F9AAF0FE}"/>
              </a:ext>
            </a:extLst>
          </p:cNvPr>
          <p:cNvSpPr/>
          <p:nvPr/>
        </p:nvSpPr>
        <p:spPr>
          <a:xfrm rot="5400000">
            <a:off x="5635780" y="4245520"/>
            <a:ext cx="4069546" cy="689791"/>
          </a:xfrm>
          <a:prstGeom prst="triangle">
            <a:avLst>
              <a:gd name="adj" fmla="val 4799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4A9CF6-EA49-8A1C-5FD5-2713CD4F40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8252" r="9839" b="3053"/>
          <a:stretch/>
        </p:blipFill>
        <p:spPr>
          <a:xfrm>
            <a:off x="-9590" y="4795181"/>
            <a:ext cx="2338514" cy="2052000"/>
          </a:xfrm>
          <a:prstGeom prst="rect">
            <a:avLst/>
          </a:prstGeom>
        </p:spPr>
      </p:pic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E8D4F30A-E66C-8FEA-8525-14A62ABCE403}"/>
              </a:ext>
            </a:extLst>
          </p:cNvPr>
          <p:cNvSpPr/>
          <p:nvPr/>
        </p:nvSpPr>
        <p:spPr>
          <a:xfrm>
            <a:off x="-2293" y="6291602"/>
            <a:ext cx="2340424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Bäckerstraße 29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ehemals „</a:t>
            </a:r>
            <a:r>
              <a:rPr lang="de-DE" sz="1600" b="1" dirty="0" err="1">
                <a:solidFill>
                  <a:schemeClr val="bg1"/>
                </a:solidFill>
              </a:rPr>
              <a:t>KinderZimmer</a:t>
            </a:r>
            <a:r>
              <a:rPr lang="de-DE" sz="1600" b="1" dirty="0">
                <a:solidFill>
                  <a:schemeClr val="bg1"/>
                </a:solidFill>
              </a:rPr>
              <a:t>“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51DC9353-8A83-1342-4205-B1B7B5E8A4D1}"/>
              </a:ext>
            </a:extLst>
          </p:cNvPr>
          <p:cNvSpPr/>
          <p:nvPr/>
        </p:nvSpPr>
        <p:spPr>
          <a:xfrm>
            <a:off x="2475498" y="2091983"/>
            <a:ext cx="2329179" cy="505495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Bäckerstraße 41</a:t>
            </a:r>
            <a:br>
              <a:rPr lang="de-DE" sz="1600" b="1" kern="1200" dirty="0"/>
            </a:br>
            <a:r>
              <a:rPr lang="de-DE" sz="1600" b="1" kern="1200" dirty="0"/>
              <a:t>ehem. Nagelstudio H2</a:t>
            </a:r>
          </a:p>
        </p:txBody>
      </p:sp>
    </p:spTree>
    <p:extLst>
      <p:ext uri="{BB962C8B-B14F-4D97-AF65-F5344CB8AC3E}">
        <p14:creationId xmlns:p14="http://schemas.microsoft.com/office/powerpoint/2010/main" val="372486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CA0F-27D5-9CE3-3E70-FF1E08C1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B3DC5D-131B-46BA-C8BC-AD5CAEBDB4CB}"/>
              </a:ext>
            </a:extLst>
          </p:cNvPr>
          <p:cNvSpPr/>
          <p:nvPr/>
        </p:nvSpPr>
        <p:spPr>
          <a:xfrm>
            <a:off x="2881209" y="4020262"/>
            <a:ext cx="324000" cy="324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D6A9B57-9340-BC06-EE88-551E57C9B4BC}"/>
              </a:ext>
            </a:extLst>
          </p:cNvPr>
          <p:cNvSpPr/>
          <p:nvPr/>
        </p:nvSpPr>
        <p:spPr>
          <a:xfrm>
            <a:off x="1312270" y="4020262"/>
            <a:ext cx="324000" cy="324000"/>
          </a:xfrm>
          <a:prstGeom prst="ellipse">
            <a:avLst/>
          </a:prstGeom>
          <a:solidFill>
            <a:srgbClr val="00B0F0">
              <a:alpha val="40000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BCBD1083-787C-4F83-B698-0693E88B2FC2}"/>
              </a:ext>
            </a:extLst>
          </p:cNvPr>
          <p:cNvSpPr/>
          <p:nvPr/>
        </p:nvSpPr>
        <p:spPr>
          <a:xfrm rot="5400000" flipV="1">
            <a:off x="3405303" y="3185545"/>
            <a:ext cx="1952465" cy="886251"/>
          </a:xfrm>
          <a:prstGeom prst="triangle">
            <a:avLst>
              <a:gd name="adj" fmla="val 5354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AB4213D0-96AD-0F0D-6F0D-8E862AC15CC9}"/>
              </a:ext>
            </a:extLst>
          </p:cNvPr>
          <p:cNvSpPr txBox="1"/>
          <p:nvPr/>
        </p:nvSpPr>
        <p:spPr>
          <a:xfrm>
            <a:off x="0" y="37024"/>
            <a:ext cx="1198345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Marktfähiger Leerstand in sanierten Gebäuden mit möglicher Nutzung als Ladenlokal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  <a:p>
            <a:pPr algn="r"/>
            <a:endParaRPr lang="de-DE" sz="2000" i="1" dirty="0">
              <a:solidFill>
                <a:schemeClr val="accent1"/>
              </a:solidFill>
            </a:endParaRPr>
          </a:p>
        </p:txBody>
      </p:sp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3C4E5977-817A-112D-4B93-0B079EDF858C}"/>
              </a:ext>
            </a:extLst>
          </p:cNvPr>
          <p:cNvSpPr txBox="1">
            <a:spLocks/>
          </p:cNvSpPr>
          <p:nvPr/>
        </p:nvSpPr>
        <p:spPr>
          <a:xfrm>
            <a:off x="11472597" y="6442626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7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702C22C-38FE-5886-0BDC-70910543270B}"/>
              </a:ext>
            </a:extLst>
          </p:cNvPr>
          <p:cNvSpPr/>
          <p:nvPr/>
        </p:nvSpPr>
        <p:spPr>
          <a:xfrm>
            <a:off x="2195939" y="2283532"/>
            <a:ext cx="360000" cy="360000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1676F99-B680-D2E9-C338-5257F62B02BA}"/>
              </a:ext>
            </a:extLst>
          </p:cNvPr>
          <p:cNvSpPr/>
          <p:nvPr/>
        </p:nvSpPr>
        <p:spPr>
          <a:xfrm>
            <a:off x="787301" y="3290526"/>
            <a:ext cx="1373939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Sanierter </a:t>
            </a:r>
            <a:br>
              <a:rPr lang="de-DE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Zustand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A4B082D-E197-F3BE-6FBB-D7ECDC121BD3}"/>
              </a:ext>
            </a:extLst>
          </p:cNvPr>
          <p:cNvSpPr/>
          <p:nvPr/>
        </p:nvSpPr>
        <p:spPr>
          <a:xfrm>
            <a:off x="2299864" y="3294844"/>
            <a:ext cx="14952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Inaktivier Zustand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3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CC6240C7-20DB-AEA2-3332-BC54B1E008F4}"/>
              </a:ext>
            </a:extLst>
          </p:cNvPr>
          <p:cNvCxnSpPr>
            <a:cxnSpLocks/>
          </p:cNvCxnSpPr>
          <p:nvPr/>
        </p:nvCxnSpPr>
        <p:spPr>
          <a:xfrm rot="5400000">
            <a:off x="1592604" y="2520853"/>
            <a:ext cx="646762" cy="88342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9F04806B-3617-586F-0A39-0498C3DCAEF1}"/>
              </a:ext>
            </a:extLst>
          </p:cNvPr>
          <p:cNvSpPr/>
          <p:nvPr/>
        </p:nvSpPr>
        <p:spPr>
          <a:xfrm>
            <a:off x="1496516" y="1559831"/>
            <a:ext cx="180187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1"/>
                </a:solidFill>
              </a:rPr>
              <a:t>Marktfähiger Leerstand 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1"/>
                </a:solidFill>
              </a:rPr>
              <a:t>13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D2248262-ADC9-8DC5-EBEE-F42116B014B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7055" y="2619830"/>
            <a:ext cx="651080" cy="6897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D5430EFB-78CE-1A1F-C1D2-61E5CB45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3" t="41330"/>
          <a:stretch/>
        </p:blipFill>
        <p:spPr>
          <a:xfrm>
            <a:off x="4824514" y="2617241"/>
            <a:ext cx="2085789" cy="2016000"/>
          </a:xfrm>
          <a:prstGeom prst="rect">
            <a:avLst/>
          </a:prstGeom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8689069-1035-294E-0E7F-EA62C4C0ED6F}"/>
              </a:ext>
            </a:extLst>
          </p:cNvPr>
          <p:cNvSpPr/>
          <p:nvPr/>
        </p:nvSpPr>
        <p:spPr>
          <a:xfrm>
            <a:off x="4830345" y="4029377"/>
            <a:ext cx="2075764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kern="1200" dirty="0"/>
              <a:t>Bäckerstraße 40</a:t>
            </a:r>
            <a:br>
              <a:rPr lang="de-DE" sz="1600" b="1" kern="1200" dirty="0"/>
            </a:br>
            <a:r>
              <a:rPr lang="de-DE" sz="1600" b="1" kern="1200" dirty="0"/>
              <a:t>ehemals Lindau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797A66-D281-2B47-830F-A70010581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r="-1026"/>
          <a:stretch/>
        </p:blipFill>
        <p:spPr>
          <a:xfrm>
            <a:off x="7053596" y="2616578"/>
            <a:ext cx="2085789" cy="2016000"/>
          </a:xfrm>
          <a:prstGeom prst="rect">
            <a:avLst/>
          </a:prstGeom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2BD6D201-9117-FFA8-5EB9-BEDAADB70CC8}"/>
              </a:ext>
            </a:extLst>
          </p:cNvPr>
          <p:cNvSpPr/>
          <p:nvPr/>
        </p:nvSpPr>
        <p:spPr>
          <a:xfrm>
            <a:off x="7064832" y="4020262"/>
            <a:ext cx="2106724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/>
              <a:t>Ritterstraße 79</a:t>
            </a:r>
            <a:endParaRPr lang="de-DE" sz="1600" b="1" kern="1200" baseline="30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69FDEFB-1795-24B5-3732-8D87AC573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8" t="14412" r="9652" b="35718"/>
          <a:stretch/>
        </p:blipFill>
        <p:spPr>
          <a:xfrm>
            <a:off x="9278484" y="2616578"/>
            <a:ext cx="2085789" cy="2016000"/>
          </a:xfrm>
          <a:prstGeom prst="rect">
            <a:avLst/>
          </a:prstGeom>
        </p:spPr>
      </p:pic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307B9B3-79F3-8835-B176-7FF546C0ED0D}"/>
              </a:ext>
            </a:extLst>
          </p:cNvPr>
          <p:cNvSpPr/>
          <p:nvPr/>
        </p:nvSpPr>
        <p:spPr>
          <a:xfrm>
            <a:off x="9289166" y="4055195"/>
            <a:ext cx="2106724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/>
              <a:t>Ritterstraße 88</a:t>
            </a:r>
            <a:endParaRPr lang="de-DE" sz="1600" b="1" kern="1200" dirty="0"/>
          </a:p>
        </p:txBody>
      </p:sp>
    </p:spTree>
    <p:extLst>
      <p:ext uri="{BB962C8B-B14F-4D97-AF65-F5344CB8AC3E}">
        <p14:creationId xmlns:p14="http://schemas.microsoft.com/office/powerpoint/2010/main" val="255812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leichschenkliges Dreieck 37">
            <a:extLst>
              <a:ext uri="{FF2B5EF4-FFF2-40B4-BE49-F238E27FC236}">
                <a16:creationId xmlns:a16="http://schemas.microsoft.com/office/drawing/2014/main" id="{753B9374-F6D9-AF3B-3204-C3E1BC2C5D2C}"/>
              </a:ext>
            </a:extLst>
          </p:cNvPr>
          <p:cNvSpPr/>
          <p:nvPr/>
        </p:nvSpPr>
        <p:spPr>
          <a:xfrm rot="5400000">
            <a:off x="632928" y="3407036"/>
            <a:ext cx="3857356" cy="384961"/>
          </a:xfrm>
          <a:prstGeom prst="triangle">
            <a:avLst>
              <a:gd name="adj" fmla="val 4562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3DDD4021-273B-4897-861C-75C354120D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/>
          <a:stretch/>
        </p:blipFill>
        <p:spPr>
          <a:xfrm>
            <a:off x="9419584" y="692647"/>
            <a:ext cx="2347200" cy="2016000"/>
          </a:xfrm>
          <a:prstGeom prst="rect">
            <a:avLst/>
          </a:prstGeom>
        </p:spPr>
      </p:pic>
      <p:sp>
        <p:nvSpPr>
          <p:cNvPr id="80" name="Freihandform: Form 79">
            <a:extLst>
              <a:ext uri="{FF2B5EF4-FFF2-40B4-BE49-F238E27FC236}">
                <a16:creationId xmlns:a16="http://schemas.microsoft.com/office/drawing/2014/main" id="{DB75F6EC-A0CE-49DF-BBF1-0566D7A51A4E}"/>
              </a:ext>
            </a:extLst>
          </p:cNvPr>
          <p:cNvSpPr/>
          <p:nvPr/>
        </p:nvSpPr>
        <p:spPr>
          <a:xfrm>
            <a:off x="9374656" y="2143359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Ritterstraße 75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CD599CDD-0425-4F88-A35B-A46F38770EA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/>
          <a:stretch/>
        </p:blipFill>
        <p:spPr>
          <a:xfrm>
            <a:off x="9409067" y="2802039"/>
            <a:ext cx="2347200" cy="2016000"/>
          </a:xfrm>
          <a:prstGeom prst="rect">
            <a:avLst/>
          </a:prstGeom>
        </p:spPr>
      </p:pic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E2E5E506-A8F7-4605-A78E-9C997001367F}"/>
              </a:ext>
            </a:extLst>
          </p:cNvPr>
          <p:cNvSpPr/>
          <p:nvPr/>
        </p:nvSpPr>
        <p:spPr>
          <a:xfrm>
            <a:off x="9415004" y="4222744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</a:rPr>
              <a:t>Ritterstraße 73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A5A1E576-E049-4140-879D-09B9906B5F0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/>
          <a:stretch/>
        </p:blipFill>
        <p:spPr>
          <a:xfrm>
            <a:off x="9326899" y="4869385"/>
            <a:ext cx="2422247" cy="2016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9D235806-40C4-487B-8EC5-A0FF4F7F97A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5"/>
          <a:stretch/>
        </p:blipFill>
        <p:spPr>
          <a:xfrm>
            <a:off x="6974046" y="4869385"/>
            <a:ext cx="2347200" cy="2016000"/>
          </a:xfrm>
          <a:prstGeom prst="rect">
            <a:avLst/>
          </a:prstGeom>
        </p:spPr>
      </p:pic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585D73F7-BC32-4CF5-9074-2FF06DE60095}"/>
              </a:ext>
            </a:extLst>
          </p:cNvPr>
          <p:cNvSpPr/>
          <p:nvPr/>
        </p:nvSpPr>
        <p:spPr>
          <a:xfrm>
            <a:off x="6963412" y="6282950"/>
            <a:ext cx="4802545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/>
              <a:t>Bäckerstraße 11 / Ecke Schusterstraße</a:t>
            </a:r>
            <a:endParaRPr lang="de-DE" sz="1600" b="1" kern="1200" dirty="0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1F8B14DB-86FC-4B1C-9736-F8CBBCD5F17A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r="7131"/>
          <a:stretch/>
        </p:blipFill>
        <p:spPr>
          <a:xfrm>
            <a:off x="6966329" y="2789997"/>
            <a:ext cx="2347200" cy="2016000"/>
          </a:xfrm>
          <a:prstGeom prst="rect">
            <a:avLst/>
          </a:prstGeom>
        </p:spPr>
      </p:pic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44975C48-9298-41AB-AEBA-7F0C924119DF}"/>
              </a:ext>
            </a:extLst>
          </p:cNvPr>
          <p:cNvSpPr/>
          <p:nvPr/>
        </p:nvSpPr>
        <p:spPr>
          <a:xfrm>
            <a:off x="6980662" y="4198719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Rathenower Straße 13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47C8C646-6032-4A13-B02F-047380944AF3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/>
          <a:stretch/>
        </p:blipFill>
        <p:spPr>
          <a:xfrm>
            <a:off x="6971083" y="692647"/>
            <a:ext cx="2347200" cy="2016000"/>
          </a:xfrm>
          <a:prstGeom prst="rect">
            <a:avLst/>
          </a:prstGeom>
        </p:spPr>
      </p:pic>
      <p:sp>
        <p:nvSpPr>
          <p:cNvPr id="68" name="Freihandform: Form 67">
            <a:extLst>
              <a:ext uri="{FF2B5EF4-FFF2-40B4-BE49-F238E27FC236}">
                <a16:creationId xmlns:a16="http://schemas.microsoft.com/office/drawing/2014/main" id="{5DCF0485-9ADA-4BDC-9F11-BB5C65B89D32}"/>
              </a:ext>
            </a:extLst>
          </p:cNvPr>
          <p:cNvSpPr/>
          <p:nvPr/>
        </p:nvSpPr>
        <p:spPr>
          <a:xfrm>
            <a:off x="6956901" y="2123545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/>
              <a:t>Altstädtische Fischerstr. 1</a:t>
            </a:r>
            <a:endParaRPr lang="de-DE" sz="1600" b="1" kern="1200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376A283F-EE78-4F85-9599-906F9E970136}"/>
              </a:ext>
            </a:extLst>
          </p:cNvPr>
          <p:cNvSpPr txBox="1"/>
          <p:nvPr/>
        </p:nvSpPr>
        <p:spPr>
          <a:xfrm>
            <a:off x="0" y="37024"/>
            <a:ext cx="1198345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Leerstand gewerblich nutzbarerer Räumlichkeiten im Erdgeschoß eines unsanierten Gebäudes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  <a:br>
              <a:rPr lang="de-DE" sz="2000" i="1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  <a:p>
            <a:pPr algn="r"/>
            <a:endParaRPr lang="de-DE" sz="2000" i="1" dirty="0">
              <a:solidFill>
                <a:schemeClr val="accent1"/>
              </a:solidFill>
            </a:endParaRPr>
          </a:p>
        </p:txBody>
      </p:sp>
      <p:sp>
        <p:nvSpPr>
          <p:cNvPr id="87" name="Foliennummernplatzhalter 3">
            <a:extLst>
              <a:ext uri="{FF2B5EF4-FFF2-40B4-BE49-F238E27FC236}">
                <a16:creationId xmlns:a16="http://schemas.microsoft.com/office/drawing/2014/main" id="{A8DFB9BD-75C9-4AF1-AF71-A31CFA07F6F7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8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3B05E-3EFA-3E27-7035-D80CC89FA912}"/>
              </a:ext>
            </a:extLst>
          </p:cNvPr>
          <p:cNvSpPr/>
          <p:nvPr/>
        </p:nvSpPr>
        <p:spPr>
          <a:xfrm>
            <a:off x="3308889" y="3962837"/>
            <a:ext cx="250842" cy="246185"/>
          </a:xfrm>
          <a:prstGeom prst="ellipse">
            <a:avLst/>
          </a:prstGeom>
          <a:solidFill>
            <a:schemeClr val="bg1"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1899B0-BD23-BF8B-E52E-CA4D66AB370C}"/>
              </a:ext>
            </a:extLst>
          </p:cNvPr>
          <p:cNvSpPr/>
          <p:nvPr/>
        </p:nvSpPr>
        <p:spPr>
          <a:xfrm>
            <a:off x="5061222" y="3962837"/>
            <a:ext cx="250842" cy="246185"/>
          </a:xfrm>
          <a:prstGeom prst="ellipse">
            <a:avLst/>
          </a:prstGeom>
          <a:solidFill>
            <a:srgbClr val="FF0000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8318AAD-C80C-1B3D-AF3E-85C8F571104E}"/>
              </a:ext>
            </a:extLst>
          </p:cNvPr>
          <p:cNvSpPr/>
          <p:nvPr/>
        </p:nvSpPr>
        <p:spPr>
          <a:xfrm>
            <a:off x="4238309" y="1826120"/>
            <a:ext cx="250842" cy="246185"/>
          </a:xfrm>
          <a:prstGeom prst="ellipse">
            <a:avLst/>
          </a:prstGeom>
          <a:solidFill>
            <a:srgbClr val="FF0000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E9FA1F7-CDB1-5250-6C0B-C6D3B4AD50A4}"/>
              </a:ext>
            </a:extLst>
          </p:cNvPr>
          <p:cNvSpPr/>
          <p:nvPr/>
        </p:nvSpPr>
        <p:spPr>
          <a:xfrm>
            <a:off x="3595808" y="1074860"/>
            <a:ext cx="150331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1"/>
                </a:solidFill>
              </a:rPr>
              <a:t>Unsanierter Zustand</a:t>
            </a:r>
          </a:p>
          <a:p>
            <a:pPr algn="ctr">
              <a:spcBef>
                <a:spcPts val="600"/>
              </a:spcBef>
            </a:pPr>
            <a:r>
              <a:rPr lang="de-DE" sz="2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514B15A-21C8-035A-6F17-D33AFF504013}"/>
              </a:ext>
            </a:extLst>
          </p:cNvPr>
          <p:cNvSpPr/>
          <p:nvPr/>
        </p:nvSpPr>
        <p:spPr>
          <a:xfrm>
            <a:off x="2633379" y="3203459"/>
            <a:ext cx="16065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Unklare Zuordnung </a:t>
            </a:r>
            <a:r>
              <a:rPr lang="de-DE" sz="2000" b="1" baseline="30000" dirty="0">
                <a:solidFill>
                  <a:srgbClr val="FF0000"/>
                </a:solidFill>
              </a:rPr>
              <a:t>1)</a:t>
            </a:r>
          </a:p>
          <a:p>
            <a:pPr algn="ctr">
              <a:spcBef>
                <a:spcPts val="600"/>
              </a:spcBef>
            </a:pPr>
            <a:r>
              <a:rPr lang="de-DE" sz="20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E4372E4-06B0-AFF2-0B6F-FB6BA8A4D986}"/>
              </a:ext>
            </a:extLst>
          </p:cNvPr>
          <p:cNvSpPr/>
          <p:nvPr/>
        </p:nvSpPr>
        <p:spPr>
          <a:xfrm>
            <a:off x="4504971" y="3203460"/>
            <a:ext cx="139519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Gewerblich nutzbar </a:t>
            </a:r>
            <a:r>
              <a:rPr lang="de-DE" sz="2000" b="1" baseline="30000" dirty="0">
                <a:solidFill>
                  <a:srgbClr val="FF0000"/>
                </a:solidFill>
              </a:rPr>
              <a:t>2)</a:t>
            </a:r>
            <a:endParaRPr lang="de-DE" sz="20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5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28094EB7-6E83-EFAE-CE8C-0E8717C18F8A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rot="16200000" flipH="1">
            <a:off x="4257021" y="2257911"/>
            <a:ext cx="1035993" cy="8551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78CAB263-4A4D-B690-5495-2D8EC3D5F9CA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rot="5400000">
            <a:off x="3374055" y="2230049"/>
            <a:ext cx="1035992" cy="910828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leichschenkliges Dreieck 35">
            <a:extLst>
              <a:ext uri="{FF2B5EF4-FFF2-40B4-BE49-F238E27FC236}">
                <a16:creationId xmlns:a16="http://schemas.microsoft.com/office/drawing/2014/main" id="{19235B66-9F09-9A2F-A96E-D39474795FBB}"/>
              </a:ext>
            </a:extLst>
          </p:cNvPr>
          <p:cNvSpPr/>
          <p:nvPr/>
        </p:nvSpPr>
        <p:spPr>
          <a:xfrm rot="5400000" flipV="1">
            <a:off x="3292828" y="3225683"/>
            <a:ext cx="6128863" cy="1240673"/>
          </a:xfrm>
          <a:prstGeom prst="triangle">
            <a:avLst>
              <a:gd name="adj" fmla="val 465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FF865-6BBE-D938-0655-4439A4603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" y="1670836"/>
            <a:ext cx="2386470" cy="1789852"/>
          </a:xfrm>
          <a:prstGeom prst="rect">
            <a:avLst/>
          </a:prstGeom>
        </p:spPr>
      </p:pic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2892639-3B82-CAF0-BA5B-C5276322E034}"/>
              </a:ext>
            </a:extLst>
          </p:cNvPr>
          <p:cNvSpPr/>
          <p:nvPr/>
        </p:nvSpPr>
        <p:spPr>
          <a:xfrm>
            <a:off x="39502" y="2843548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>
                <a:solidFill>
                  <a:schemeClr val="bg1"/>
                </a:solidFill>
              </a:rPr>
              <a:t>Mühlentorstraße 57 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065BA12-806A-099D-7507-9FC20BCC03FC}"/>
              </a:ext>
            </a:extLst>
          </p:cNvPr>
          <p:cNvSpPr/>
          <p:nvPr/>
        </p:nvSpPr>
        <p:spPr>
          <a:xfrm>
            <a:off x="190182" y="5877385"/>
            <a:ext cx="63096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Anmerkungen</a:t>
            </a:r>
            <a:r>
              <a:rPr lang="de-DE" sz="1000" dirty="0">
                <a:solidFill>
                  <a:schemeClr val="accent1"/>
                </a:solidFill>
              </a:rPr>
              <a:t>: </a:t>
            </a:r>
            <a:br>
              <a:rPr lang="de-DE" sz="1000" dirty="0">
                <a:solidFill>
                  <a:schemeClr val="accent1"/>
                </a:solidFill>
              </a:rPr>
            </a:br>
            <a:r>
              <a:rPr lang="de-DE" sz="1000" dirty="0">
                <a:solidFill>
                  <a:schemeClr val="accent1"/>
                </a:solidFill>
              </a:rPr>
              <a:t>1) Die Gebäude dürften als Wohnhäuser saniert werden, da keine Schaufenster vorhanden sind. </a:t>
            </a:r>
            <a:br>
              <a:rPr lang="de-DE" sz="1000" dirty="0">
                <a:solidFill>
                  <a:schemeClr val="accent1"/>
                </a:solidFill>
              </a:rPr>
            </a:br>
            <a:r>
              <a:rPr lang="de-DE" sz="1000" dirty="0">
                <a:solidFill>
                  <a:schemeClr val="accent1"/>
                </a:solidFill>
              </a:rPr>
              <a:t>2) Einschätzung: Altstädtische Fischerstr.1 und Ritterstraße 75 werden aktuell privat genutzt. Rathenower Straße 13: Das Gebäude dürfte auch eher als Wohnhaus saniert werden, wäre aber als Laden bzw. Büros gewerblich nutzbar (ggfs. Mischnutzung). Das Gebäude steht seit einigen Monaten  zum Verkauf.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537372-8AC9-5D07-BD39-5E0746340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0"/>
          <a:stretch>
            <a:fillRect/>
          </a:stretch>
        </p:blipFill>
        <p:spPr>
          <a:xfrm>
            <a:off x="10837" y="3481099"/>
            <a:ext cx="2396286" cy="2038753"/>
          </a:xfrm>
          <a:prstGeom prst="rect">
            <a:avLst/>
          </a:prstGeom>
        </p:spPr>
      </p:pic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73EBEFF6-2854-76D4-C010-012FCB5A5988}"/>
              </a:ext>
            </a:extLst>
          </p:cNvPr>
          <p:cNvSpPr/>
          <p:nvPr/>
        </p:nvSpPr>
        <p:spPr>
          <a:xfrm>
            <a:off x="-5974" y="5042006"/>
            <a:ext cx="2363486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dirty="0">
                <a:solidFill>
                  <a:schemeClr val="bg1"/>
                </a:solidFill>
              </a:rPr>
              <a:t>Parduin 6 </a:t>
            </a:r>
            <a:endParaRPr lang="de-DE" sz="16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8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feil: nach unten 50">
            <a:extLst>
              <a:ext uri="{FF2B5EF4-FFF2-40B4-BE49-F238E27FC236}">
                <a16:creationId xmlns:a16="http://schemas.microsoft.com/office/drawing/2014/main" id="{47DB348B-DB8D-975B-1368-1891A6EF45A5}"/>
              </a:ext>
            </a:extLst>
          </p:cNvPr>
          <p:cNvSpPr/>
          <p:nvPr/>
        </p:nvSpPr>
        <p:spPr>
          <a:xfrm rot="16200000">
            <a:off x="3522692" y="3112385"/>
            <a:ext cx="1579860" cy="6009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09B89F70-C2C4-D6AE-410C-2FB1C3F06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r="3654"/>
          <a:stretch/>
        </p:blipFill>
        <p:spPr>
          <a:xfrm>
            <a:off x="0" y="978753"/>
            <a:ext cx="4312622" cy="5115756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D51D42C6-D4EE-4C62-BD74-EFAB8D9491D4}"/>
              </a:ext>
            </a:extLst>
          </p:cNvPr>
          <p:cNvSpPr txBox="1"/>
          <p:nvPr/>
        </p:nvSpPr>
        <p:spPr>
          <a:xfrm>
            <a:off x="3200400" y="37024"/>
            <a:ext cx="878305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000" dirty="0">
                <a:solidFill>
                  <a:schemeClr val="accent1"/>
                </a:solidFill>
              </a:rPr>
              <a:t>In Sanierung / im Umbau befindliche, gewerblich nutzbare Räumlichkeiten </a:t>
            </a:r>
            <a:br>
              <a:rPr lang="de-DE" sz="2000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– Stand: 08.06.2025</a:t>
            </a:r>
          </a:p>
          <a:p>
            <a:pPr algn="r"/>
            <a:endParaRPr lang="de-DE" sz="2000" i="1" dirty="0">
              <a:solidFill>
                <a:schemeClr val="accent1"/>
              </a:solidFill>
            </a:endParaRPr>
          </a:p>
        </p:txBody>
      </p:sp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D5C559B0-49D4-4686-94BC-4F8545CAB13B}"/>
              </a:ext>
            </a:extLst>
          </p:cNvPr>
          <p:cNvSpPr txBox="1">
            <a:spLocks/>
          </p:cNvSpPr>
          <p:nvPr/>
        </p:nvSpPr>
        <p:spPr>
          <a:xfrm>
            <a:off x="11472597" y="6520260"/>
            <a:ext cx="636555" cy="365125"/>
          </a:xfrm>
          <a:prstGeom prst="rect">
            <a:avLst/>
          </a:prstGeom>
          <a:noFill/>
        </p:spPr>
        <p:txBody>
          <a:bodyPr vert="horz" lIns="121889" tIns="60945" rIns="121889" bIns="60945" rtlCol="0" anchor="ctr"/>
          <a:lstStyle/>
          <a:p>
            <a:pPr algn="r" defTabSz="1218894">
              <a:defRPr/>
            </a:pPr>
            <a:fld id="{B7C2E8D7-3F5C-4AF1-AA93-D7EF5B98C133}" type="slidenum">
              <a:rPr lang="de-DE" sz="1600" smtClean="0">
                <a:solidFill>
                  <a:schemeClr val="accent1"/>
                </a:solidFill>
              </a:rPr>
              <a:pPr algn="r" defTabSz="1218894">
                <a:defRPr/>
              </a:pPr>
              <a:t>9</a:t>
            </a:fld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007FB56B-EEA9-65A6-7BC9-54AA49F41D83}"/>
              </a:ext>
            </a:extLst>
          </p:cNvPr>
          <p:cNvSpPr/>
          <p:nvPr/>
        </p:nvSpPr>
        <p:spPr>
          <a:xfrm>
            <a:off x="2326640" y="5600293"/>
            <a:ext cx="2014064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Bäckerstraße 6 </a:t>
            </a:r>
            <a:br>
              <a:rPr lang="de-DE" sz="1600" b="1" kern="1200" dirty="0"/>
            </a:br>
            <a:r>
              <a:rPr lang="de-DE" sz="1600" b="1" kern="1200" dirty="0"/>
              <a:t>(ehemals Fleischerei)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C360D0-AF6E-652E-11D5-923BF9B9D779}"/>
              </a:ext>
            </a:extLst>
          </p:cNvPr>
          <p:cNvSpPr/>
          <p:nvPr/>
        </p:nvSpPr>
        <p:spPr>
          <a:xfrm>
            <a:off x="10357527" y="4594278"/>
            <a:ext cx="250842" cy="246185"/>
          </a:xfrm>
          <a:prstGeom prst="ellipse">
            <a:avLst/>
          </a:prstGeom>
          <a:solidFill>
            <a:srgbClr val="FF66FF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682D6A3-1EE8-E51E-2183-6C31535762E5}"/>
              </a:ext>
            </a:extLst>
          </p:cNvPr>
          <p:cNvSpPr/>
          <p:nvPr/>
        </p:nvSpPr>
        <p:spPr>
          <a:xfrm>
            <a:off x="10356425" y="2300548"/>
            <a:ext cx="250842" cy="246185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4C3BF9D-ECA8-571D-C248-5700057B2F69}"/>
              </a:ext>
            </a:extLst>
          </p:cNvPr>
          <p:cNvSpPr/>
          <p:nvPr/>
        </p:nvSpPr>
        <p:spPr>
          <a:xfrm>
            <a:off x="9667631" y="1553224"/>
            <a:ext cx="1653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In Sanierung / im Umbau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BBB3BE7-11FE-B980-717F-F3E2B9DBCD0B}"/>
              </a:ext>
            </a:extLst>
          </p:cNvPr>
          <p:cNvSpPr/>
          <p:nvPr/>
        </p:nvSpPr>
        <p:spPr>
          <a:xfrm>
            <a:off x="9656208" y="3834428"/>
            <a:ext cx="165347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Gewerblich genutzt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0000"/>
                </a:solidFill>
              </a:rPr>
              <a:t>1</a:t>
            </a:r>
            <a:endParaRPr lang="de-DE" sz="2000" dirty="0">
              <a:solidFill>
                <a:srgbClr val="FF0000"/>
              </a:solidFill>
            </a:endParaRP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8A4D60A6-EA9D-2EA4-6D4C-E4BFCDBFF720}"/>
              </a:ext>
            </a:extLst>
          </p:cNvPr>
          <p:cNvCxnSpPr>
            <a:cxnSpLocks/>
            <a:stCxn id="11" idx="4"/>
            <a:endCxn id="13" idx="0"/>
          </p:cNvCxnSpPr>
          <p:nvPr/>
        </p:nvCxnSpPr>
        <p:spPr>
          <a:xfrm rot="16200000" flipH="1">
            <a:off x="9838549" y="3190029"/>
            <a:ext cx="1287695" cy="11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F005CEF-C832-D74A-CA31-CB3AC3E66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37" y="984696"/>
            <a:ext cx="3826340" cy="5101786"/>
          </a:xfrm>
          <a:prstGeom prst="rect">
            <a:avLst/>
          </a:prstGeom>
        </p:spPr>
      </p:pic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F0B6A42A-9F28-C447-11EC-2F9E12FCE784}"/>
              </a:ext>
            </a:extLst>
          </p:cNvPr>
          <p:cNvSpPr/>
          <p:nvPr/>
        </p:nvSpPr>
        <p:spPr>
          <a:xfrm>
            <a:off x="4981419" y="5576580"/>
            <a:ext cx="3798258" cy="486189"/>
          </a:xfrm>
          <a:custGeom>
            <a:avLst/>
            <a:gdLst>
              <a:gd name="connsiteX0" fmla="*/ 0 w 3217511"/>
              <a:gd name="connsiteY0" fmla="*/ 0 h 661869"/>
              <a:gd name="connsiteX1" fmla="*/ 3217511 w 3217511"/>
              <a:gd name="connsiteY1" fmla="*/ 0 h 661869"/>
              <a:gd name="connsiteX2" fmla="*/ 3217511 w 3217511"/>
              <a:gd name="connsiteY2" fmla="*/ 661869 h 661869"/>
              <a:gd name="connsiteX3" fmla="*/ 0 w 3217511"/>
              <a:gd name="connsiteY3" fmla="*/ 661869 h 661869"/>
              <a:gd name="connsiteX4" fmla="*/ 0 w 3217511"/>
              <a:gd name="connsiteY4" fmla="*/ 0 h 66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511" h="661869">
                <a:moveTo>
                  <a:pt x="0" y="0"/>
                </a:moveTo>
                <a:lnTo>
                  <a:pt x="3217511" y="0"/>
                </a:lnTo>
                <a:lnTo>
                  <a:pt x="3217511" y="661869"/>
                </a:lnTo>
                <a:lnTo>
                  <a:pt x="0" y="661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360" tIns="86360" rIns="86360" bIns="8636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b="1" kern="1200" dirty="0"/>
              <a:t>Nach Sanierung: Nutzung Gewerbe durch </a:t>
            </a:r>
            <a:br>
              <a:rPr lang="de-DE" sz="1600" b="1" kern="1200" dirty="0"/>
            </a:br>
            <a:r>
              <a:rPr lang="de-DE" sz="1600" b="1" kern="1200" dirty="0"/>
              <a:t>Eigentümer „Arnold Bestattungen“</a:t>
            </a:r>
          </a:p>
        </p:txBody>
      </p:sp>
    </p:spTree>
    <p:extLst>
      <p:ext uri="{BB962C8B-B14F-4D97-AF65-F5344CB8AC3E}">
        <p14:creationId xmlns:p14="http://schemas.microsoft.com/office/powerpoint/2010/main" val="114430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Breitbild</PresentationFormat>
  <Paragraphs>210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Peters Jürgen</dc:creator>
  <cp:lastModifiedBy>Dr. Jürgen Peters</cp:lastModifiedBy>
  <cp:revision>868</cp:revision>
  <cp:lastPrinted>2020-10-20T12:25:29Z</cp:lastPrinted>
  <dcterms:created xsi:type="dcterms:W3CDTF">2019-09-27T07:24:27Z</dcterms:created>
  <dcterms:modified xsi:type="dcterms:W3CDTF">2025-06-24T14:36:20Z</dcterms:modified>
</cp:coreProperties>
</file>