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-3042" y="-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83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2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35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52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33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62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46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14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72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84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16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D0CA6-7D5D-4854-B21A-3E30BA5B778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56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FB771D4D-2CC1-CE13-9F6B-FC3DAB372141}"/>
              </a:ext>
            </a:extLst>
          </p:cNvPr>
          <p:cNvSpPr/>
          <p:nvPr/>
        </p:nvSpPr>
        <p:spPr>
          <a:xfrm>
            <a:off x="211236" y="269205"/>
            <a:ext cx="6478699" cy="806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診療情報提供書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□紹介状　□お問い合わせ　□その他（　　　　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0DFC2365-7298-A2D8-4882-32DB0E6CF398}"/>
              </a:ext>
            </a:extLst>
          </p:cNvPr>
          <p:cNvSpPr txBox="1"/>
          <p:nvPr/>
        </p:nvSpPr>
        <p:spPr>
          <a:xfrm>
            <a:off x="1701479" y="1188525"/>
            <a:ext cx="479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　　年　　月　　日  　時　 分　送信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BF02AF22-80D9-E50C-3FA3-FEF7CFC9DC6F}"/>
              </a:ext>
            </a:extLst>
          </p:cNvPr>
          <p:cNvSpPr txBox="1"/>
          <p:nvPr/>
        </p:nvSpPr>
        <p:spPr>
          <a:xfrm>
            <a:off x="211236" y="1582258"/>
            <a:ext cx="6700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久慈病院地域連携室　担当者　</a:t>
            </a:r>
            <a:r>
              <a:rPr kumimoji="1" lang="ja-JP" altLang="en-US" sz="2000" dirty="0" smtClean="0"/>
              <a:t>様（</a:t>
            </a:r>
            <a:r>
              <a:rPr kumimoji="1" lang="en-US" altLang="ja-JP" sz="2000" dirty="0" smtClean="0"/>
              <a:t>FAX</a:t>
            </a:r>
            <a:r>
              <a:rPr kumimoji="1" lang="ja-JP" altLang="en-US" sz="2000" dirty="0" smtClean="0"/>
              <a:t>：</a:t>
            </a:r>
            <a:r>
              <a:rPr kumimoji="1" lang="en-US" altLang="ja-JP" sz="2000" dirty="0" smtClean="0"/>
              <a:t> 0194-61-1220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25C581A7-A908-25AA-FEA5-E73C9AF44592}"/>
              </a:ext>
            </a:extLst>
          </p:cNvPr>
          <p:cNvSpPr txBox="1"/>
          <p:nvPr/>
        </p:nvSpPr>
        <p:spPr>
          <a:xfrm>
            <a:off x="189650" y="2178898"/>
            <a:ext cx="64786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いつもお世話になっています。</a:t>
            </a:r>
            <a:endParaRPr kumimoji="1" lang="en-US" altLang="ja-JP" dirty="0"/>
          </a:p>
          <a:p>
            <a:r>
              <a:rPr kumimoji="1" lang="ja-JP" altLang="en-US" dirty="0"/>
              <a:t>本日、患者（　　　　　　　様）を（　　　　　　　科）へ</a:t>
            </a:r>
            <a:endParaRPr kumimoji="1" lang="en-US" altLang="ja-JP" dirty="0"/>
          </a:p>
          <a:p>
            <a:r>
              <a:rPr kumimoji="1" lang="ja-JP" altLang="en-US" dirty="0"/>
              <a:t>ご紹介させて頂きましたので宜しくお願い致します。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この患者さんは北三陸ネットへ</a:t>
            </a:r>
            <a:endParaRPr kumimoji="1" lang="en-US" altLang="ja-JP" dirty="0"/>
          </a:p>
          <a:p>
            <a:r>
              <a:rPr kumimoji="1" lang="ja-JP" altLang="en-US" dirty="0"/>
              <a:t>（□加入済み</a:t>
            </a:r>
            <a:r>
              <a:rPr kumimoji="1" lang="ja-JP" altLang="en-US" sz="1400" dirty="0"/>
              <a:t>（□登録中）　</a:t>
            </a:r>
            <a:r>
              <a:rPr kumimoji="1" lang="en-US" altLang="ja-JP" dirty="0"/>
              <a:t>/</a:t>
            </a:r>
            <a:r>
              <a:rPr kumimoji="1" lang="ja-JP" altLang="en-US" dirty="0"/>
              <a:t>　□</a:t>
            </a:r>
            <a:r>
              <a:rPr kumimoji="1" lang="ja-JP" altLang="en-US" dirty="0" smtClean="0"/>
              <a:t>未加入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/</a:t>
            </a:r>
            <a:r>
              <a:rPr kumimoji="1" lang="ja-JP" altLang="en-US" dirty="0"/>
              <a:t>　</a:t>
            </a:r>
            <a:endParaRPr kumimoji="1" lang="en-US" altLang="ja-JP" dirty="0" smtClean="0"/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</a:t>
            </a:r>
            <a:r>
              <a:rPr kumimoji="1" lang="ja-JP" altLang="en-US" dirty="0" smtClean="0"/>
              <a:t>□</a:t>
            </a:r>
            <a:r>
              <a:rPr kumimoji="1" lang="ja-JP" altLang="en-US" dirty="0"/>
              <a:t>加入だが現在まだ久慈病院との連携なし）の方です。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1FAD877A-0F36-D151-5C4C-3A0188766828}"/>
              </a:ext>
            </a:extLst>
          </p:cNvPr>
          <p:cNvSpPr txBox="1"/>
          <p:nvPr/>
        </p:nvSpPr>
        <p:spPr>
          <a:xfrm>
            <a:off x="370390" y="4462259"/>
            <a:ext cx="65324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◎受診予約票（診療申込書）</a:t>
            </a:r>
            <a:r>
              <a:rPr kumimoji="1" lang="ja-JP" altLang="en-US" dirty="0" smtClean="0"/>
              <a:t>は□ステラ□</a:t>
            </a:r>
            <a:r>
              <a:rPr kumimoji="1" lang="en-US" altLang="ja-JP" dirty="0" smtClean="0"/>
              <a:t>FAX</a:t>
            </a:r>
            <a:r>
              <a:rPr kumimoji="1" lang="ja-JP" altLang="en-US" dirty="0"/>
              <a:t>で送信します。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◎診療情報提供書は北三陸ネットの</a:t>
            </a:r>
            <a:endParaRPr kumimoji="1" lang="en-US" altLang="ja-JP" dirty="0"/>
          </a:p>
          <a:p>
            <a:r>
              <a:rPr kumimoji="1" lang="ja-JP" altLang="en-US" dirty="0"/>
              <a:t>□ＦＡＸ　□ステラネット　□その他（　　　　）で</a:t>
            </a:r>
            <a:endParaRPr kumimoji="1" lang="en-US" altLang="ja-JP" dirty="0"/>
          </a:p>
          <a:p>
            <a:r>
              <a:rPr kumimoji="1" lang="ja-JP" altLang="en-US" dirty="0"/>
              <a:t>お送りさせて頂きましたのでご多忙中恐縮ですが宜しく</a:t>
            </a:r>
            <a:endParaRPr kumimoji="1" lang="en-US" altLang="ja-JP" dirty="0"/>
          </a:p>
          <a:p>
            <a:r>
              <a:rPr kumimoji="1" lang="ja-JP" altLang="en-US" dirty="0"/>
              <a:t>お願い致します。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99CB7D76-F687-FCCD-E9E6-0C15645B9521}"/>
              </a:ext>
            </a:extLst>
          </p:cNvPr>
          <p:cNvSpPr/>
          <p:nvPr/>
        </p:nvSpPr>
        <p:spPr>
          <a:xfrm>
            <a:off x="439837" y="7762811"/>
            <a:ext cx="6093712" cy="129715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連絡</a:t>
            </a:r>
            <a:r>
              <a:rPr kumimoji="1" lang="ja-JP" altLang="en-US" sz="1400" dirty="0">
                <a:solidFill>
                  <a:schemeClr val="tx1"/>
                </a:solidFill>
              </a:rPr>
              <a:t>事項</a:t>
            </a:r>
            <a:r>
              <a:rPr kumimoji="1" lang="en-US" altLang="ja-JP" sz="1400" dirty="0">
                <a:solidFill>
                  <a:schemeClr val="tx1"/>
                </a:solidFill>
              </a:rPr>
              <a:t>:</a:t>
            </a: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xmlns="" id="{2CDE8C3A-9B72-EB40-B721-9C6741BC8DA9}"/>
              </a:ext>
            </a:extLst>
          </p:cNvPr>
          <p:cNvSpPr/>
          <p:nvPr/>
        </p:nvSpPr>
        <p:spPr>
          <a:xfrm>
            <a:off x="439837" y="257630"/>
            <a:ext cx="6059306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xmlns="" id="{E4A80C88-A41C-B0D6-B2CA-597396D9E80A}"/>
              </a:ext>
            </a:extLst>
          </p:cNvPr>
          <p:cNvSpPr/>
          <p:nvPr/>
        </p:nvSpPr>
        <p:spPr>
          <a:xfrm>
            <a:off x="1898251" y="6202196"/>
            <a:ext cx="4629874" cy="15057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B927E78D-87C1-6C69-F4A2-92AD8224B75A}"/>
              </a:ext>
            </a:extLst>
          </p:cNvPr>
          <p:cNvSpPr txBox="1"/>
          <p:nvPr/>
        </p:nvSpPr>
        <p:spPr>
          <a:xfrm>
            <a:off x="2013996" y="6230618"/>
            <a:ext cx="43685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歯科医院名（村田歯科院）</a:t>
            </a:r>
            <a:endParaRPr kumimoji="1" lang="en-US" altLang="ja-JP" dirty="0"/>
          </a:p>
          <a:p>
            <a:r>
              <a:rPr kumimoji="1" lang="ja-JP" altLang="en-US" dirty="0"/>
              <a:t>住所             （九戸郡野田村野田</a:t>
            </a:r>
            <a:r>
              <a:rPr kumimoji="1" lang="en-US" altLang="ja-JP" dirty="0"/>
              <a:t>28-51-2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kumimoji="1" lang="en-US" altLang="ja-JP" dirty="0"/>
              <a:t>TEL               </a:t>
            </a:r>
            <a:r>
              <a:rPr kumimoji="1" lang="ja-JP" altLang="en-US" dirty="0"/>
              <a:t>（</a:t>
            </a:r>
            <a:r>
              <a:rPr kumimoji="1" lang="en-US" altLang="ja-JP" dirty="0"/>
              <a:t>78-3220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kumimoji="1" lang="en-US" altLang="ja-JP" dirty="0"/>
              <a:t>FAX              </a:t>
            </a:r>
            <a:r>
              <a:rPr kumimoji="1" lang="ja-JP" altLang="en-US" dirty="0"/>
              <a:t>（</a:t>
            </a:r>
            <a:r>
              <a:rPr kumimoji="1" lang="en-US" altLang="ja-JP" dirty="0"/>
              <a:t>78-3377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kumimoji="1" lang="en-US" altLang="ja-JP" dirty="0" smtClean="0"/>
              <a:t>mail             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muratadax5@gmail.com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021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FB771D4D-2CC1-CE13-9F6B-FC3DAB372141}"/>
              </a:ext>
            </a:extLst>
          </p:cNvPr>
          <p:cNvSpPr/>
          <p:nvPr/>
        </p:nvSpPr>
        <p:spPr>
          <a:xfrm>
            <a:off x="211236" y="269205"/>
            <a:ext cx="6478699" cy="806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診療情報提供書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□紹介状　□お問い合わせ　□その他（　　　　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0DFC2365-7298-A2D8-4882-32DB0E6CF398}"/>
              </a:ext>
            </a:extLst>
          </p:cNvPr>
          <p:cNvSpPr txBox="1"/>
          <p:nvPr/>
        </p:nvSpPr>
        <p:spPr>
          <a:xfrm>
            <a:off x="1701479" y="1188525"/>
            <a:ext cx="479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　　年　　月　　日  　時　 分　送信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BF02AF22-80D9-E50C-3FA3-FEF7CFC9DC6F}"/>
              </a:ext>
            </a:extLst>
          </p:cNvPr>
          <p:cNvSpPr txBox="1"/>
          <p:nvPr/>
        </p:nvSpPr>
        <p:spPr>
          <a:xfrm>
            <a:off x="211236" y="1582258"/>
            <a:ext cx="6700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久慈病院地域連携室　担当者　</a:t>
            </a:r>
            <a:r>
              <a:rPr kumimoji="1" lang="ja-JP" altLang="en-US" sz="2000" dirty="0" smtClean="0"/>
              <a:t>様（</a:t>
            </a:r>
            <a:r>
              <a:rPr kumimoji="1" lang="en-US" altLang="ja-JP" sz="2000" dirty="0" smtClean="0"/>
              <a:t>FAX</a:t>
            </a:r>
            <a:r>
              <a:rPr kumimoji="1" lang="ja-JP" altLang="en-US" sz="2000" dirty="0" smtClean="0"/>
              <a:t>：</a:t>
            </a:r>
            <a:r>
              <a:rPr kumimoji="1" lang="en-US" altLang="ja-JP" sz="2000" dirty="0" smtClean="0"/>
              <a:t> 0194-61-1220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25C581A7-A908-25AA-FEA5-E73C9AF44592}"/>
              </a:ext>
            </a:extLst>
          </p:cNvPr>
          <p:cNvSpPr txBox="1"/>
          <p:nvPr/>
        </p:nvSpPr>
        <p:spPr>
          <a:xfrm>
            <a:off x="189650" y="2178898"/>
            <a:ext cx="64786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いつもお世話になっています。</a:t>
            </a:r>
            <a:endParaRPr kumimoji="1" lang="en-US" altLang="ja-JP" dirty="0"/>
          </a:p>
          <a:p>
            <a:r>
              <a:rPr kumimoji="1" lang="ja-JP" altLang="en-US" dirty="0"/>
              <a:t>本日、患者（　　　　　　　様）を（　　　　　　　科）へ</a:t>
            </a:r>
            <a:endParaRPr kumimoji="1" lang="en-US" altLang="ja-JP" dirty="0"/>
          </a:p>
          <a:p>
            <a:r>
              <a:rPr kumimoji="1" lang="ja-JP" altLang="en-US" dirty="0"/>
              <a:t>ご紹介させて頂きましたので宜しくお願い致します。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この患者さんは北三陸ネットへ</a:t>
            </a:r>
            <a:endParaRPr kumimoji="1" lang="en-US" altLang="ja-JP" dirty="0"/>
          </a:p>
          <a:p>
            <a:r>
              <a:rPr kumimoji="1" lang="ja-JP" altLang="en-US" dirty="0"/>
              <a:t>（□加入済み</a:t>
            </a:r>
            <a:r>
              <a:rPr kumimoji="1" lang="ja-JP" altLang="en-US" sz="1400" dirty="0"/>
              <a:t>（□登録中）　</a:t>
            </a:r>
            <a:r>
              <a:rPr kumimoji="1" lang="en-US" altLang="ja-JP" dirty="0"/>
              <a:t>/</a:t>
            </a:r>
            <a:r>
              <a:rPr kumimoji="1" lang="ja-JP" altLang="en-US" dirty="0"/>
              <a:t>　□</a:t>
            </a:r>
            <a:r>
              <a:rPr kumimoji="1" lang="ja-JP" altLang="en-US" dirty="0" smtClean="0"/>
              <a:t>未加入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/</a:t>
            </a:r>
            <a:r>
              <a:rPr kumimoji="1" lang="ja-JP" altLang="en-US" dirty="0"/>
              <a:t>　</a:t>
            </a:r>
            <a:endParaRPr kumimoji="1" lang="en-US" altLang="ja-JP" dirty="0" smtClean="0"/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</a:t>
            </a:r>
            <a:r>
              <a:rPr kumimoji="1" lang="ja-JP" altLang="en-US" dirty="0" smtClean="0"/>
              <a:t>□</a:t>
            </a:r>
            <a:r>
              <a:rPr kumimoji="1" lang="ja-JP" altLang="en-US" dirty="0"/>
              <a:t>加入だが現在まだ久慈病院との連携なし）の方です。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1FAD877A-0F36-D151-5C4C-3A0188766828}"/>
              </a:ext>
            </a:extLst>
          </p:cNvPr>
          <p:cNvSpPr txBox="1"/>
          <p:nvPr/>
        </p:nvSpPr>
        <p:spPr>
          <a:xfrm>
            <a:off x="370390" y="4462259"/>
            <a:ext cx="65324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◎受診予約票（診療申込書）</a:t>
            </a:r>
            <a:r>
              <a:rPr kumimoji="1" lang="ja-JP" altLang="en-US" dirty="0" smtClean="0"/>
              <a:t>は□ステラ□</a:t>
            </a:r>
            <a:r>
              <a:rPr kumimoji="1" lang="en-US" altLang="ja-JP" dirty="0" smtClean="0"/>
              <a:t>FAX</a:t>
            </a:r>
            <a:r>
              <a:rPr kumimoji="1" lang="ja-JP" altLang="en-US" dirty="0"/>
              <a:t>で送信します。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◎診療情報提供書は北三陸ネットの</a:t>
            </a:r>
            <a:endParaRPr kumimoji="1" lang="en-US" altLang="ja-JP" dirty="0"/>
          </a:p>
          <a:p>
            <a:r>
              <a:rPr kumimoji="1" lang="ja-JP" altLang="en-US" dirty="0"/>
              <a:t>□ＦＡＸ　□ステラネット　□その他（　　　　）で</a:t>
            </a:r>
            <a:endParaRPr kumimoji="1" lang="en-US" altLang="ja-JP" dirty="0"/>
          </a:p>
          <a:p>
            <a:r>
              <a:rPr kumimoji="1" lang="ja-JP" altLang="en-US" dirty="0"/>
              <a:t>お送りさせて頂きましたのでご多忙中恐縮ですが宜しく</a:t>
            </a:r>
            <a:endParaRPr kumimoji="1" lang="en-US" altLang="ja-JP" dirty="0"/>
          </a:p>
          <a:p>
            <a:r>
              <a:rPr kumimoji="1" lang="ja-JP" altLang="en-US" dirty="0"/>
              <a:t>お願い致します。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99CB7D76-F687-FCCD-E9E6-0C15645B9521}"/>
              </a:ext>
            </a:extLst>
          </p:cNvPr>
          <p:cNvSpPr/>
          <p:nvPr/>
        </p:nvSpPr>
        <p:spPr>
          <a:xfrm>
            <a:off x="439837" y="7762811"/>
            <a:ext cx="6093712" cy="129715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連絡</a:t>
            </a:r>
            <a:r>
              <a:rPr kumimoji="1" lang="ja-JP" altLang="en-US" sz="1400" dirty="0">
                <a:solidFill>
                  <a:schemeClr val="tx1"/>
                </a:solidFill>
              </a:rPr>
              <a:t>事項</a:t>
            </a:r>
            <a:r>
              <a:rPr kumimoji="1" lang="en-US" altLang="ja-JP" sz="1400" dirty="0">
                <a:solidFill>
                  <a:schemeClr val="tx1"/>
                </a:solidFill>
              </a:rPr>
              <a:t>:</a:t>
            </a: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xmlns="" id="{2CDE8C3A-9B72-EB40-B721-9C6741BC8DA9}"/>
              </a:ext>
            </a:extLst>
          </p:cNvPr>
          <p:cNvSpPr/>
          <p:nvPr/>
        </p:nvSpPr>
        <p:spPr>
          <a:xfrm>
            <a:off x="439837" y="257630"/>
            <a:ext cx="6059306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xmlns="" id="{E4A80C88-A41C-B0D6-B2CA-597396D9E80A}"/>
              </a:ext>
            </a:extLst>
          </p:cNvPr>
          <p:cNvSpPr/>
          <p:nvPr/>
        </p:nvSpPr>
        <p:spPr>
          <a:xfrm>
            <a:off x="1898251" y="6202196"/>
            <a:ext cx="4629874" cy="15057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B927E78D-87C1-6C69-F4A2-92AD8224B75A}"/>
              </a:ext>
            </a:extLst>
          </p:cNvPr>
          <p:cNvSpPr txBox="1"/>
          <p:nvPr/>
        </p:nvSpPr>
        <p:spPr>
          <a:xfrm>
            <a:off x="2013996" y="6230618"/>
            <a:ext cx="45913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歯科医院名</a:t>
            </a:r>
            <a:r>
              <a:rPr kumimoji="1" lang="ja-JP" altLang="en-US" dirty="0" smtClean="0"/>
              <a:t>（                                                    ）</a:t>
            </a:r>
            <a:endParaRPr kumimoji="1" lang="en-US" altLang="ja-JP" dirty="0"/>
          </a:p>
          <a:p>
            <a:r>
              <a:rPr kumimoji="1" lang="ja-JP" altLang="en-US" dirty="0"/>
              <a:t>住所             </a:t>
            </a:r>
            <a:r>
              <a:rPr kumimoji="1" lang="ja-JP" altLang="en-US" dirty="0" smtClean="0"/>
              <a:t> （                                                   ）</a:t>
            </a:r>
            <a:endParaRPr kumimoji="1" lang="en-US" altLang="ja-JP" dirty="0"/>
          </a:p>
          <a:p>
            <a:r>
              <a:rPr kumimoji="1" lang="en-US" altLang="ja-JP" dirty="0"/>
              <a:t>TEL              </a:t>
            </a:r>
            <a:r>
              <a:rPr kumimoji="1" lang="en-US" altLang="ja-JP" dirty="0" smtClean="0"/>
              <a:t>  </a:t>
            </a:r>
            <a:r>
              <a:rPr kumimoji="1" lang="ja-JP" altLang="en-US" dirty="0" smtClean="0"/>
              <a:t>（                                                   ）</a:t>
            </a:r>
            <a:endParaRPr kumimoji="1" lang="en-US" altLang="ja-JP" dirty="0"/>
          </a:p>
          <a:p>
            <a:r>
              <a:rPr kumimoji="1" lang="en-US" altLang="ja-JP" dirty="0"/>
              <a:t>FAX             </a:t>
            </a:r>
            <a:r>
              <a:rPr kumimoji="1" lang="en-US" altLang="ja-JP" dirty="0" smtClean="0"/>
              <a:t>  </a:t>
            </a:r>
            <a:r>
              <a:rPr kumimoji="1" lang="ja-JP" altLang="en-US" dirty="0" smtClean="0"/>
              <a:t>（                                                    ）</a:t>
            </a:r>
            <a:endParaRPr kumimoji="1" lang="en-US" altLang="ja-JP" dirty="0" smtClean="0"/>
          </a:p>
          <a:p>
            <a:r>
              <a:rPr kumimoji="1" lang="en-US" altLang="ja-JP" dirty="0" smtClean="0"/>
              <a:t>mail              </a:t>
            </a:r>
            <a:r>
              <a:rPr kumimoji="1" lang="ja-JP" altLang="en-US" dirty="0" smtClean="0"/>
              <a:t>（                                                    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3492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137</Words>
  <Application>Microsoft Office PowerPoint</Application>
  <PresentationFormat>画面に合わせる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村田 昌明</dc:creator>
  <cp:lastModifiedBy>f566-1</cp:lastModifiedBy>
  <cp:revision>11</cp:revision>
  <cp:lastPrinted>2023-12-14T06:45:33Z</cp:lastPrinted>
  <dcterms:created xsi:type="dcterms:W3CDTF">2022-11-25T01:15:40Z</dcterms:created>
  <dcterms:modified xsi:type="dcterms:W3CDTF">2023-12-14T06:52:02Z</dcterms:modified>
</cp:coreProperties>
</file>