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97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50A11-9B15-2EBD-4CAD-F6555A520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D7B0FD-345F-3746-93D3-D7F18404A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34E90E-86C4-CA24-CA97-D31F8A578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C61D57-5663-479E-54FA-33971C08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D02B39-BC98-C724-623A-5D77CA864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73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30B00-C504-AB1A-B9E3-FBB5CA015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A663842-68C5-F08A-FFA4-9BB01F763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9F1FB0-9AA1-DED6-B5C0-9E008C5D0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7CE01A-D6C4-275F-D5AD-3E8898A91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CA4961-11F5-0FCB-4969-8DE5F585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79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5C65562-D617-BDFB-588D-1D2A242DB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6E71D96-779A-64A9-1900-CC5B0AB32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6F6094-EAE4-A146-9B37-0F0A1C345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2ADA3B-5289-7092-62A0-48BEF4697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B0F43C-6CE1-75D8-B2AD-B0C66FAA5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76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BC85C2-DA69-5A1F-BEEA-6D201D93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5D18AF-B22F-DE24-F31D-9ED6D03D4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EB72E-A8E8-F0FB-3E52-8D8F48DF7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4B36E0-3AA6-DBD7-0472-68EA8CAD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5C7478-44C6-9563-9543-9E8A6053C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60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274CC6-0C6D-9C97-F128-B23A8D37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B3340F-9B90-AF6B-6DC0-6DD8C682B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753B29-AB47-6254-C461-4640FABB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51FFF5-6BE6-95E6-EFF4-7B3697912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63831-5A13-E4E7-ED46-77C9C2673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04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4DB00E-5D12-95EC-9EC5-167BE6E3C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5D064F-27EB-2287-21DC-0644393582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A7F032-56D4-D47A-5685-A1D4FCDF5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FD05A6-2402-C730-2670-6995216C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AD5609A-D85A-88A6-C0E3-24AD5635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009EE8-8E77-D314-7E49-4A2D9C28B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39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B106F5-BD84-050C-C788-E719A0583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D86AE0-209C-CB7B-0A5F-77E9DBDAE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DE88B5-76AA-9B9F-31E8-9F7AA8535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CCD4178-5544-FBEC-3233-095D22627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7B13F0C-FD3C-A2B7-643E-D52F7DE63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441A108-79BC-B068-2C33-1CE37E2A0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81C1602-70DB-E0B2-8768-741FDCCC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8AC845-A5B6-07CB-5F65-1FFDEF03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21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629F69-0DD9-15EA-3D0E-5BC07B43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049794E-B7AF-EA03-F20A-5649351DA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2B58A9-7C89-C812-1D7A-1723BD863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7F3CBE5-0BEF-53E0-FDF6-36D05B94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46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5F03167-C335-2C68-8F9C-E22794149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19038F-FE92-0FA6-380E-C16789A25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5FA10B-EF9E-2135-F9B5-5850EDBE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025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A3369D-4631-9B27-D044-C82C42FE9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C887D6-A4C8-C686-D39F-87AA5B72C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4C0F52-C722-613B-35C7-DCE7E6ACC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7A5404-53EE-E7C8-379B-1B502A0F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6B11CA-F575-3DD2-D361-C65FB953C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B07F82-B86F-A093-743C-DF14D98EC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8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2D159-E27F-FE88-82B6-B9FBD9261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D3BE7E-A0E7-A876-C0BD-00DB3857F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6EA209-9D9E-F96E-477C-D39E91CD0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208277-AD07-5C84-BE48-DE873D9C1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2EF061-E9B0-B040-B9D3-0AAF2A857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95D9B0-679E-9555-4BD2-D3E8EF4A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17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AB443DB-6904-1D25-BCCB-C24417657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1AB02B-A03B-C0A1-0CAA-0150DA643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03257D-1175-C837-2B60-6545A819D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97DD8-3D4B-4FB7-92E6-2290399B5E1B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F3EAB8-EA7A-5381-7FD9-2673ECFD2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CCA762-8DC2-E533-2702-393C0A7536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144CA-2BE3-45AD-889A-55A06AA5D3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73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D7360-CBCA-D103-D9B7-945609D45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9489"/>
            <a:ext cx="9144000" cy="477837"/>
          </a:xfrm>
        </p:spPr>
        <p:txBody>
          <a:bodyPr>
            <a:normAutofit/>
          </a:bodyPr>
          <a:lstStyle/>
          <a:p>
            <a:r>
              <a:rPr lang="de-DE" sz="2800" b="1" dirty="0">
                <a:latin typeface="BankGothic Md BT" panose="020B0807020203060204" pitchFamily="34" charset="0"/>
              </a:rPr>
              <a:t>BACKSIDE CONTROL PANEL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8AFFB80-AEA3-8E12-F82C-EB47B81EA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4" y="1000306"/>
            <a:ext cx="3944036" cy="5600909"/>
          </a:xfrm>
        </p:spPr>
        <p:txBody>
          <a:bodyPr>
            <a:normAutofit/>
          </a:bodyPr>
          <a:lstStyle/>
          <a:p>
            <a:pPr algn="l"/>
            <a:r>
              <a:rPr lang="de-DE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LEGEND :</a:t>
            </a: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A :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over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board</a:t>
            </a:r>
            <a:endParaRPr lang="de-DE" sz="1800" b="1" dirty="0">
              <a:solidFill>
                <a:srgbClr val="0070C0"/>
              </a:solidFill>
              <a:latin typeface="BankGothic Md BT" panose="020B0807020203060204" pitchFamily="34" charset="0"/>
            </a:endParaRP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   10mm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hose</a:t>
            </a:r>
            <a:endParaRPr lang="de-DE" sz="1800" b="1" dirty="0">
              <a:solidFill>
                <a:srgbClr val="0070C0"/>
              </a:solidFill>
              <a:latin typeface="BankGothic Md BT" panose="020B0807020203060204" pitchFamily="34" charset="0"/>
            </a:endParaRP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   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withe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bulkhead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fitting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B :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to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the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fresh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water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tank</a:t>
            </a: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   10mm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hose</a:t>
            </a:r>
            <a:endParaRPr lang="de-DE" sz="1800" b="1" dirty="0">
              <a:solidFill>
                <a:srgbClr val="0070C0"/>
              </a:solidFill>
              <a:latin typeface="BankGothic Md BT" panose="020B0807020203060204" pitchFamily="34" charset="0"/>
            </a:endParaRP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   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black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bulkhead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fitting</a:t>
            </a:r>
            <a:endParaRPr lang="de-DE" sz="1800" b="1" dirty="0">
              <a:solidFill>
                <a:srgbClr val="0070C0"/>
              </a:solidFill>
              <a:latin typeface="BankGothic Md BT" panose="020B0807020203060204" pitchFamily="34" charset="0"/>
            </a:endParaRP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C :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to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the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membrane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housing</a:t>
            </a:r>
            <a:endParaRPr lang="de-DE" sz="1800" b="1" dirty="0">
              <a:solidFill>
                <a:srgbClr val="0070C0"/>
              </a:solidFill>
              <a:latin typeface="BankGothic Md BT" panose="020B0807020203060204" pitchFamily="34" charset="0"/>
            </a:endParaRP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   10 mm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hose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 </a:t>
            </a: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D :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to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the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filter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housing</a:t>
            </a:r>
            <a:endParaRPr lang="de-DE" sz="1800" b="1" dirty="0">
              <a:solidFill>
                <a:srgbClr val="0070C0"/>
              </a:solidFill>
              <a:latin typeface="BankGothic Md BT" panose="020B0807020203060204" pitchFamily="34" charset="0"/>
            </a:endParaRP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    8mm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hose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E :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to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the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membrne</a:t>
            </a:r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housing</a:t>
            </a:r>
            <a:endParaRPr lang="de-DE" sz="1800" b="1" dirty="0">
              <a:solidFill>
                <a:srgbClr val="0070C0"/>
              </a:solidFill>
              <a:latin typeface="BankGothic Md BT" panose="020B0807020203060204" pitchFamily="34" charset="0"/>
            </a:endParaRP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1 : boost pump</a:t>
            </a:r>
          </a:p>
          <a:p>
            <a:pPr algn="l"/>
            <a:r>
              <a:rPr lang="de-DE" sz="1800" b="1" dirty="0">
                <a:solidFill>
                  <a:srgbClr val="0070C0"/>
                </a:solidFill>
                <a:latin typeface="BankGothic Md BT" panose="020B0807020203060204" pitchFamily="34" charset="0"/>
              </a:rPr>
              <a:t>2 : </a:t>
            </a:r>
            <a:r>
              <a:rPr lang="de-DE" sz="1800" b="1" dirty="0" err="1">
                <a:solidFill>
                  <a:srgbClr val="0070C0"/>
                </a:solidFill>
                <a:latin typeface="BankGothic Md BT" panose="020B0807020203060204" pitchFamily="34" charset="0"/>
              </a:rPr>
              <a:t>battery</a:t>
            </a:r>
            <a:endParaRPr lang="de-DE" sz="1800" b="1" dirty="0">
              <a:solidFill>
                <a:srgbClr val="0070C0"/>
              </a:solidFill>
              <a:latin typeface="BankGothic Md BT" panose="020B080702020306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65B9E51-D802-97E6-BE4D-E0E91F978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104" y="680525"/>
            <a:ext cx="6404455" cy="5703495"/>
          </a:xfrm>
          <a:prstGeom prst="rect">
            <a:avLst/>
          </a:prstGeom>
        </p:spPr>
      </p:pic>
      <p:sp>
        <p:nvSpPr>
          <p:cNvPr id="12" name="Additionszeichen 11">
            <a:extLst>
              <a:ext uri="{FF2B5EF4-FFF2-40B4-BE49-F238E27FC236}">
                <a16:creationId xmlns:a16="http://schemas.microsoft.com/office/drawing/2014/main" id="{DD1FC87F-D06A-25A4-5B25-E60127A98B3E}"/>
              </a:ext>
            </a:extLst>
          </p:cNvPr>
          <p:cNvSpPr/>
          <p:nvPr/>
        </p:nvSpPr>
        <p:spPr>
          <a:xfrm>
            <a:off x="6402271" y="1017892"/>
            <a:ext cx="229772" cy="211016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dditionszeichen 12">
            <a:extLst>
              <a:ext uri="{FF2B5EF4-FFF2-40B4-BE49-F238E27FC236}">
                <a16:creationId xmlns:a16="http://schemas.microsoft.com/office/drawing/2014/main" id="{A988E0A0-C6D1-784A-74AE-794E5348D945}"/>
              </a:ext>
            </a:extLst>
          </p:cNvPr>
          <p:cNvSpPr/>
          <p:nvPr/>
        </p:nvSpPr>
        <p:spPr>
          <a:xfrm>
            <a:off x="6402271" y="1318835"/>
            <a:ext cx="229772" cy="211016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Minuszeichen 13">
            <a:extLst>
              <a:ext uri="{FF2B5EF4-FFF2-40B4-BE49-F238E27FC236}">
                <a16:creationId xmlns:a16="http://schemas.microsoft.com/office/drawing/2014/main" id="{EB325324-9D49-9480-9CDD-51C70C45E23E}"/>
              </a:ext>
            </a:extLst>
          </p:cNvPr>
          <p:cNvSpPr/>
          <p:nvPr/>
        </p:nvSpPr>
        <p:spPr>
          <a:xfrm>
            <a:off x="7300330" y="1246493"/>
            <a:ext cx="225083" cy="246185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Minuszeichen 14">
            <a:extLst>
              <a:ext uri="{FF2B5EF4-FFF2-40B4-BE49-F238E27FC236}">
                <a16:creationId xmlns:a16="http://schemas.microsoft.com/office/drawing/2014/main" id="{298FBA22-F696-6B85-2029-CFD0DB1ECD84}"/>
              </a:ext>
            </a:extLst>
          </p:cNvPr>
          <p:cNvSpPr/>
          <p:nvPr/>
        </p:nvSpPr>
        <p:spPr>
          <a:xfrm>
            <a:off x="7300331" y="1000307"/>
            <a:ext cx="225083" cy="246186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C98ECC8-7468-8698-5283-4B21CC2A2016}"/>
              </a:ext>
            </a:extLst>
          </p:cNvPr>
          <p:cNvSpPr txBox="1"/>
          <p:nvPr/>
        </p:nvSpPr>
        <p:spPr>
          <a:xfrm>
            <a:off x="4203700" y="2096576"/>
            <a:ext cx="582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0070C0"/>
                </a:solidFill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CFFB1B3-04CE-E24E-1636-47ABAF72F99D}"/>
              </a:ext>
            </a:extLst>
          </p:cNvPr>
          <p:cNvSpPr txBox="1"/>
          <p:nvPr/>
        </p:nvSpPr>
        <p:spPr>
          <a:xfrm>
            <a:off x="7114276" y="1944732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solidFill>
                  <a:srgbClr val="0070C0"/>
                </a:solidFill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B54FA8A-3ECE-72CC-7FB4-1CF705C382EE}"/>
              </a:ext>
            </a:extLst>
          </p:cNvPr>
          <p:cNvSpPr txBox="1"/>
          <p:nvPr/>
        </p:nvSpPr>
        <p:spPr>
          <a:xfrm>
            <a:off x="9918745" y="6123276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>
                <a:solidFill>
                  <a:srgbClr val="0070C0"/>
                </a:solidFill>
                <a:latin typeface="Arial Black" panose="020B0A04020102020204" pitchFamily="34" charset="0"/>
              </a:rPr>
              <a:t>C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BBF52C0-6FD3-FCAD-54DB-8C87B15B17C6}"/>
              </a:ext>
            </a:extLst>
          </p:cNvPr>
          <p:cNvSpPr txBox="1"/>
          <p:nvPr/>
        </p:nvSpPr>
        <p:spPr>
          <a:xfrm>
            <a:off x="8592808" y="6123276"/>
            <a:ext cx="583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solidFill>
                  <a:srgbClr val="0070C0"/>
                </a:solidFill>
                <a:latin typeface="Arial Black" panose="020B0A04020102020204" pitchFamily="34" charset="0"/>
              </a:rPr>
              <a:t>D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2B7B6A1-E374-631F-E416-5C0593A9DB22}"/>
              </a:ext>
            </a:extLst>
          </p:cNvPr>
          <p:cNvSpPr txBox="1"/>
          <p:nvPr/>
        </p:nvSpPr>
        <p:spPr>
          <a:xfrm>
            <a:off x="10686466" y="2531102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solidFill>
                  <a:srgbClr val="0070C0"/>
                </a:solidFill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E59D813-7F16-AA7F-1454-5D1CFC92534F}"/>
              </a:ext>
            </a:extLst>
          </p:cNvPr>
          <p:cNvSpPr txBox="1"/>
          <p:nvPr/>
        </p:nvSpPr>
        <p:spPr>
          <a:xfrm>
            <a:off x="6177189" y="982722"/>
            <a:ext cx="225082" cy="246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C77EEFA-18BF-2383-9EAB-3B4F62B57576}"/>
              </a:ext>
            </a:extLst>
          </p:cNvPr>
          <p:cNvSpPr txBox="1"/>
          <p:nvPr/>
        </p:nvSpPr>
        <p:spPr>
          <a:xfrm>
            <a:off x="6177189" y="1288095"/>
            <a:ext cx="225082" cy="246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92E1BC5-E324-2163-BDB7-B13711E6A347}"/>
              </a:ext>
            </a:extLst>
          </p:cNvPr>
          <p:cNvSpPr txBox="1"/>
          <p:nvPr/>
        </p:nvSpPr>
        <p:spPr>
          <a:xfrm>
            <a:off x="7518811" y="985913"/>
            <a:ext cx="225082" cy="246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B06E107-3CA2-AB7A-301A-CB0B3479B105}"/>
              </a:ext>
            </a:extLst>
          </p:cNvPr>
          <p:cNvSpPr txBox="1"/>
          <p:nvPr/>
        </p:nvSpPr>
        <p:spPr>
          <a:xfrm>
            <a:off x="7529077" y="1256407"/>
            <a:ext cx="225082" cy="246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86121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BankGothic Md BT</vt:lpstr>
      <vt:lpstr>Calibri</vt:lpstr>
      <vt:lpstr>Calibri Light</vt:lpstr>
      <vt:lpstr>Office</vt:lpstr>
      <vt:lpstr>BACKSIDE CONTROL PANEL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Udo</dc:creator>
  <cp:lastModifiedBy>Udo</cp:lastModifiedBy>
  <cp:revision>11</cp:revision>
  <dcterms:created xsi:type="dcterms:W3CDTF">2025-05-02T07:33:03Z</dcterms:created>
  <dcterms:modified xsi:type="dcterms:W3CDTF">2025-05-02T08:27:38Z</dcterms:modified>
</cp:coreProperties>
</file>