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0" r:id="rId6"/>
    <p:sldId id="261" r:id="rId7"/>
    <p:sldId id="263" r:id="rId8"/>
    <p:sldId id="264" r:id="rId9"/>
    <p:sldId id="262" r:id="rId10"/>
    <p:sldId id="274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11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DBF221-0FDC-4DD3-9C5E-3CEC81883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B0085E-9F2C-4CD4-9401-4AF3CB973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A7E313-91E2-4343-89D8-6E7CBF366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79C1-8181-4288-B01D-62F94CE3A39F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CAD7B49-BB4C-4FB3-B9EE-AD1EB11D1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386883-0208-42A5-9D6E-8F17CFEB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8F63-C520-456F-937F-D50F16FDCE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07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:push dir="d"/>
      </p:transition>
    </mc:Choice>
    <mc:Fallback>
      <p:transition spd="slow" advClick="0" advTm="5000">
        <p:push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CBDE4F-40C8-4E09-AAB7-5D0B4F565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D5A1FC0-01BF-4210-8F1B-1D80740D3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ECCCE5-C68C-4FC6-B223-8E8977B6D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79C1-8181-4288-B01D-62F94CE3A39F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787B43-3DDE-4909-B975-FB381B55C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D6EC01-2012-425F-9763-9557A54F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8F63-C520-456F-937F-D50F16FDCE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8927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:push dir="d"/>
      </p:transition>
    </mc:Choice>
    <mc:Fallback>
      <p:transition spd="slow" advClick="0" advTm="5000">
        <p:push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90B5DFD-916F-48F1-8780-8038172CF9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7B8CA40-33B2-49A2-A8AA-599DF9E4E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E95366-9CF0-4B0B-B29C-40E7AE223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79C1-8181-4288-B01D-62F94CE3A39F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27553BF-AF75-40FE-AEC4-A8C54D778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9F529-F152-4781-96B4-456D58C37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8F63-C520-456F-937F-D50F16FDCE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7625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:push dir="d"/>
      </p:transition>
    </mc:Choice>
    <mc:Fallback>
      <p:transition spd="slow" advClick="0" advTm="5000">
        <p:push dir="d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09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:push dir="d"/>
      </p:transition>
    </mc:Choice>
    <mc:Fallback>
      <p:transition spd="slow" advClick="0" advTm="5000">
        <p:push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D1D245-12B0-49E9-ADAD-16EE24FB2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696187-63FE-468F-BEEA-02C4AD09C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1ED690-1831-47F8-BCC4-9D0D08E58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79C1-8181-4288-B01D-62F94CE3A39F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621DD6-52E9-4C3B-9010-9258ACD0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646469-B64C-4492-BAF7-228B95DE7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8F63-C520-456F-937F-D50F16FDCE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1672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:push dir="d"/>
      </p:transition>
    </mc:Choice>
    <mc:Fallback>
      <p:transition spd="slow" advClick="0" advTm="5000">
        <p:push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FF1FF6-E028-4594-9B43-D7FC56607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910B87-34E7-4EAF-9566-75EE3461B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9CCD54-33C6-47A9-8983-1CD6EF1A3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79C1-8181-4288-B01D-62F94CE3A39F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3A3BAF-66E6-4D85-B50D-71C948EBD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AD33C6-1F75-4855-85A8-9094BEA93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8F63-C520-456F-937F-D50F16FDCE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215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:push dir="d"/>
      </p:transition>
    </mc:Choice>
    <mc:Fallback>
      <p:transition spd="slow" advClick="0" advTm="5000">
        <p:push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C65C5D-6C58-4F6B-A7B0-5E38036E2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C429E9-4275-41B2-AC5E-D87AC1DC4A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AD34C5A-C6D2-4281-A14B-09DD808F0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E077213-5FCC-4CCD-A4D2-0ECF5D7F4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79C1-8181-4288-B01D-62F94CE3A39F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3FB35E1-22DA-4169-81FF-EB6F846C3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25D9844-9AC0-4E76-BCFF-B7A50847D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8F63-C520-456F-937F-D50F16FDCE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8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:push dir="d"/>
      </p:transition>
    </mc:Choice>
    <mc:Fallback>
      <p:transition spd="slow" advClick="0" advTm="5000">
        <p:push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CFC252-727E-4644-99C5-592754EF4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57982E-C598-4BA5-BB88-49618C876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C205BD5-D0DB-46DA-BEBF-5207B33D7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920CE82-61CF-41D7-9367-31923B13D6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816FD6E-B1A1-44C2-B158-0E353BA2C8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D6282EE-EEB7-42C3-9235-CCE136622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79C1-8181-4288-B01D-62F94CE3A39F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36375BE-E6DB-454F-AB6C-4A0CB9EFC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4331A18-04A9-47F6-BEF1-48AAE2FA7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8F63-C520-456F-937F-D50F16FDCE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826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:push dir="d"/>
      </p:transition>
    </mc:Choice>
    <mc:Fallback>
      <p:transition spd="slow" advClick="0" advTm="5000">
        <p:push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D4745F-EB7A-4B34-B28A-0042C9F15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B79113E-1C63-4AC7-AAF2-24121A29D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79C1-8181-4288-B01D-62F94CE3A39F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D266F0D-524E-4E38-827A-B82B2D50C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4D8302E-851D-4C2F-A849-3AA03550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8F63-C520-456F-937F-D50F16FDCE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4298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:push dir="d"/>
      </p:transition>
    </mc:Choice>
    <mc:Fallback>
      <p:transition spd="slow" advClick="0" advTm="5000">
        <p:push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3F0E0D2-D0E8-47BE-917C-E49417D89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79C1-8181-4288-B01D-62F94CE3A39F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B44C33B-5110-4141-B5E7-AEECB16E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16808C4-7A15-4C0B-B2EC-D441E3EE3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8F63-C520-456F-937F-D50F16FDCE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0064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:push dir="d"/>
      </p:transition>
    </mc:Choice>
    <mc:Fallback>
      <p:transition spd="slow" advClick="0" advTm="5000">
        <p:push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40E8B4-8822-4575-803D-5D5AA0858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6B7010-AEB4-4D97-89EC-6462BA6AB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ABDD9F5-189D-4B8D-A89E-26B818E3C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DC1A2DB-4844-4F8E-865D-7A1196EC5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79C1-8181-4288-B01D-62F94CE3A39F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E4DFC81-5219-448A-9B56-3BBCBB574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FDE2558-4D0F-400A-B934-88A017F41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8F63-C520-456F-937F-D50F16FDCE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8440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:push dir="d"/>
      </p:transition>
    </mc:Choice>
    <mc:Fallback>
      <p:transition spd="slow" advClick="0" advTm="5000">
        <p:push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5D768D-DFD0-45EA-96BE-C375DAD21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E951575-A125-47A4-9095-7277D951A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AB56FE8-2BCD-4B9C-BD51-769AF600C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2D75AB7-C0CF-4B48-A5A6-2586CAA38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79C1-8181-4288-B01D-62F94CE3A39F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853F28F-52D6-4A84-A8FC-97185D01F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3F97501-4E13-4B9C-85A5-9897B71A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8F63-C520-456F-937F-D50F16FDCE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4371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:push dir="d"/>
      </p:transition>
    </mc:Choice>
    <mc:Fallback>
      <p:transition spd="slow" advClick="0" advTm="5000">
        <p:push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ADF0EB3-67C6-48B4-873E-66034DFE3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5430B33-03B4-4C1D-899D-A98D89270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779015-7911-4612-8B0D-48EDC0E7EF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379C1-8181-4288-B01D-62F94CE3A39F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1F30E7-2E37-4A31-B5EB-1342A150D3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2B74BB-7ABA-4EB7-B92E-8FAFB91693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38F63-C520-456F-937F-D50F16FDCE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8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:push dir="d"/>
      </p:transition>
    </mc:Choice>
    <mc:Fallback>
      <p:transition spd="slow" advClick="0" advTm="5000">
        <p:push dir="d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3A0192AA-17C1-45DB-B79E-49B49CD0C6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301712"/>
              </p:ext>
            </p:extLst>
          </p:nvPr>
        </p:nvGraphicFramePr>
        <p:xfrm>
          <a:off x="1297858" y="1065092"/>
          <a:ext cx="9537290" cy="4753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3" imgW="7377840" imgH="3677400" progId="CorelPHOTOPAINT.Image.19">
                  <p:embed/>
                </p:oleObj>
              </mc:Choice>
              <mc:Fallback>
                <p:oleObj name="PHOTO-PAINT" r:id="rId3" imgW="7377840" imgH="3677400" progId="CorelPHOTOPAINT.Image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7858" y="1065092"/>
                        <a:ext cx="9537290" cy="4753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7679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:push dir="d"/>
      </p:transition>
    </mc:Choice>
    <mc:Fallback>
      <p:transition spd="slow" advClick="0" advTm="5000">
        <p:push dir="d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Himmel, draußen, Gras, Natur enthält.&#10;&#10;Automatisch generierte Beschreibung">
            <a:extLst>
              <a:ext uri="{FF2B5EF4-FFF2-40B4-BE49-F238E27FC236}">
                <a16:creationId xmlns:a16="http://schemas.microsoft.com/office/drawing/2014/main" id="{76489069-9C6A-4993-AB7C-EFF711009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57" y="0"/>
            <a:ext cx="9746362" cy="6858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639F702-E6AF-4353-9F43-7612BF874EAD}"/>
              </a:ext>
            </a:extLst>
          </p:cNvPr>
          <p:cNvSpPr txBox="1"/>
          <p:nvPr/>
        </p:nvSpPr>
        <p:spPr>
          <a:xfrm>
            <a:off x="1351722" y="677606"/>
            <a:ext cx="9521687" cy="1282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7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möchten Ihre Verpackung durch nachhaltige, </a:t>
            </a:r>
          </a:p>
          <a:p>
            <a:pPr algn="ctr"/>
            <a:r>
              <a:rPr lang="de-DE" sz="257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  Technologien  und intelligenten </a:t>
            </a:r>
          </a:p>
          <a:p>
            <a:pPr algn="ctr"/>
            <a:r>
              <a:rPr lang="de-DE" sz="257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Materialeinsatz umweltfreundlicher machen.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980200D-9205-4743-A08A-C93905DF94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082" y="1960073"/>
            <a:ext cx="5979622" cy="3114908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AB44974-1014-4154-A6D9-CE61A4865C82}"/>
              </a:ext>
            </a:extLst>
          </p:cNvPr>
          <p:cNvSpPr txBox="1"/>
          <p:nvPr/>
        </p:nvSpPr>
        <p:spPr>
          <a:xfrm>
            <a:off x="6112565" y="4751110"/>
            <a:ext cx="3501280" cy="6477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Fragen Sie uns</a:t>
            </a:r>
          </a:p>
        </p:txBody>
      </p:sp>
    </p:spTree>
    <p:extLst>
      <p:ext uri="{BB962C8B-B14F-4D97-AF65-F5344CB8AC3E}">
        <p14:creationId xmlns:p14="http://schemas.microsoft.com/office/powerpoint/2010/main" val="1174371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CA7B04D5-CF5F-45B5-A2DE-E42A7095FF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396573"/>
              </p:ext>
            </p:extLst>
          </p:nvPr>
        </p:nvGraphicFramePr>
        <p:xfrm>
          <a:off x="2989006" y="1405497"/>
          <a:ext cx="5947484" cy="4375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982531" imgH="2931102" progId="CorelDraw.Graphic.19">
                  <p:embed/>
                </p:oleObj>
              </mc:Choice>
              <mc:Fallback>
                <p:oleObj name="CorelDRAW" r:id="rId3" imgW="3982531" imgH="2931102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89006" y="1405497"/>
                        <a:ext cx="5947484" cy="4375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53939D8B-672B-4199-B560-4188322F5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890" y="636587"/>
            <a:ext cx="10515600" cy="1325563"/>
          </a:xfrm>
        </p:spPr>
        <p:txBody>
          <a:bodyPr/>
          <a:lstStyle/>
          <a:p>
            <a:r>
              <a:rPr lang="de-DE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Processing Solutions Network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B626F41-899A-41EF-839C-B48CD86C516C}"/>
              </a:ext>
            </a:extLst>
          </p:cNvPr>
          <p:cNvSpPr txBox="1"/>
          <p:nvPr/>
        </p:nvSpPr>
        <p:spPr>
          <a:xfrm>
            <a:off x="1445342" y="5417573"/>
            <a:ext cx="9091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Teamwork für nachhaltige Lösungen</a:t>
            </a:r>
          </a:p>
        </p:txBody>
      </p:sp>
    </p:spTree>
    <p:extLst>
      <p:ext uri="{BB962C8B-B14F-4D97-AF65-F5344CB8AC3E}">
        <p14:creationId xmlns:p14="http://schemas.microsoft.com/office/powerpoint/2010/main" val="97625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6990C02E-7EA1-44CE-85E1-FD9479FF58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282934"/>
              </p:ext>
            </p:extLst>
          </p:nvPr>
        </p:nvGraphicFramePr>
        <p:xfrm>
          <a:off x="168676" y="340812"/>
          <a:ext cx="11855778" cy="6174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3" imgW="7284600" imgH="3794760" progId="CorelPHOTOPAINT.Image.19">
                  <p:embed/>
                </p:oleObj>
              </mc:Choice>
              <mc:Fallback>
                <p:oleObj name="PHOTO-PAINT" r:id="rId3" imgW="7284600" imgH="3794760" progId="CorelPHOTOPAINT.Image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8676" y="340812"/>
                        <a:ext cx="11855778" cy="6174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8EB0C695-5938-4A82-BA27-02D376949B7D}"/>
              </a:ext>
            </a:extLst>
          </p:cNvPr>
          <p:cNvSpPr txBox="1"/>
          <p:nvPr/>
        </p:nvSpPr>
        <p:spPr>
          <a:xfrm>
            <a:off x="3673920" y="342572"/>
            <a:ext cx="4635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Vorstellung TAL Solutions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5FA173B-BEE8-457F-A2DD-62C2EFFAEF13}"/>
              </a:ext>
            </a:extLst>
          </p:cNvPr>
          <p:cNvSpPr txBox="1"/>
          <p:nvPr/>
        </p:nvSpPr>
        <p:spPr>
          <a:xfrm>
            <a:off x="1543334" y="1274660"/>
            <a:ext cx="891462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Das Netzwerk von TAL Solutions verbindet Abläufe  mit 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Menschen und Lösungen mit Prozessen, mit besten 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Ergebnissen und Problemlösungen</a:t>
            </a:r>
          </a:p>
          <a:p>
            <a:pPr algn="ctr"/>
            <a:endParaRPr lang="de-D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400" b="1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Für uns steht immer der Ablaufprozess im Vordergrund, 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denn nur ein optimaler Prozess kann zu einer optimalen 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Lösung führen.</a:t>
            </a:r>
          </a:p>
          <a:p>
            <a:pPr algn="ctr"/>
            <a:endParaRPr lang="de-DE" sz="2400" b="1" dirty="0"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2400" b="1" dirty="0"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2400" b="1" dirty="0"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400" b="1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Sie bekommen von uns  innovative Lösungen, wir erstellen 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für Sie rationelle und ausbaufähige Konzepte.</a:t>
            </a:r>
          </a:p>
        </p:txBody>
      </p:sp>
    </p:spTree>
    <p:extLst>
      <p:ext uri="{BB962C8B-B14F-4D97-AF65-F5344CB8AC3E}">
        <p14:creationId xmlns:p14="http://schemas.microsoft.com/office/powerpoint/2010/main" val="3443117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atellit, blau enthält.&#10;&#10;Automatisch generierte Beschreibung">
            <a:extLst>
              <a:ext uri="{FF2B5EF4-FFF2-40B4-BE49-F238E27FC236}">
                <a16:creationId xmlns:a16="http://schemas.microsoft.com/office/drawing/2014/main" id="{C5EBD510-B620-41C1-A105-54A59BA96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63" y="0"/>
            <a:ext cx="10293069" cy="6858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EB0C695-5938-4A82-BA27-02D376949B7D}"/>
              </a:ext>
            </a:extLst>
          </p:cNvPr>
          <p:cNvSpPr txBox="1"/>
          <p:nvPr/>
        </p:nvSpPr>
        <p:spPr>
          <a:xfrm>
            <a:off x="4802311" y="512078"/>
            <a:ext cx="2587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>
                <a:highlight>
                  <a:srgbClr val="0000FF"/>
                </a:highlight>
              </a:rPr>
              <a:t> </a:t>
            </a:r>
            <a:r>
              <a:rPr lang="de-DE" sz="2800" b="1" dirty="0">
                <a:solidFill>
                  <a:schemeClr val="bg1"/>
                </a:solidFill>
                <a:highlight>
                  <a:srgbClr val="0000FF"/>
                </a:highlight>
              </a:rPr>
              <a:t>Nachhaltigkeit </a:t>
            </a:r>
            <a:r>
              <a:rPr lang="de-DE" sz="2800" b="1" dirty="0"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5FA173B-BEE8-457F-A2DD-62C2EFFAEF13}"/>
              </a:ext>
            </a:extLst>
          </p:cNvPr>
          <p:cNvSpPr txBox="1"/>
          <p:nvPr/>
        </p:nvSpPr>
        <p:spPr>
          <a:xfrm>
            <a:off x="1838066" y="1976879"/>
            <a:ext cx="876124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400" b="1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ist uns sehr wichtig, denn wir haben nur eine Welt, die wir 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für unsere Kinder erhalten wollen.</a:t>
            </a:r>
          </a:p>
          <a:p>
            <a:pPr algn="ctr"/>
            <a:endParaRPr lang="de-D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400" b="1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Deshalb starten wir bei allen unseren Überlegungen stets 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mit der selben Frage:</a:t>
            </a:r>
          </a:p>
          <a:p>
            <a:pPr algn="ctr"/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400" b="1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Wie können wir einen Prozess so verändern, dass er nicht 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nur Kosten einspart sondern auch nachhaltig ist.</a:t>
            </a:r>
          </a:p>
        </p:txBody>
      </p:sp>
    </p:spTree>
    <p:extLst>
      <p:ext uri="{BB962C8B-B14F-4D97-AF65-F5344CB8AC3E}">
        <p14:creationId xmlns:p14="http://schemas.microsoft.com/office/powerpoint/2010/main" val="3724890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Container, Glas enthält.&#10;&#10;Automatisch generierte Beschreibung">
            <a:extLst>
              <a:ext uri="{FF2B5EF4-FFF2-40B4-BE49-F238E27FC236}">
                <a16:creationId xmlns:a16="http://schemas.microsoft.com/office/drawing/2014/main" id="{757CE7AB-5B08-4D16-9D1D-6772BB761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95" y="0"/>
            <a:ext cx="9561410" cy="6858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EB0C695-5938-4A82-BA27-02D376949B7D}"/>
              </a:ext>
            </a:extLst>
          </p:cNvPr>
          <p:cNvSpPr txBox="1"/>
          <p:nvPr/>
        </p:nvSpPr>
        <p:spPr>
          <a:xfrm>
            <a:off x="4488930" y="1045781"/>
            <a:ext cx="2983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>
                <a:solidFill>
                  <a:schemeClr val="bg1"/>
                </a:solidFill>
                <a:highlight>
                  <a:srgbClr val="0000FF"/>
                </a:highlight>
              </a:rPr>
              <a:t>über das Netzwerk</a:t>
            </a:r>
            <a:endParaRPr lang="de-DE" sz="2800" b="1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5FA173B-BEE8-457F-A2DD-62C2EFFAEF13}"/>
              </a:ext>
            </a:extLst>
          </p:cNvPr>
          <p:cNvSpPr txBox="1"/>
          <p:nvPr/>
        </p:nvSpPr>
        <p:spPr>
          <a:xfrm>
            <a:off x="2159062" y="2063720"/>
            <a:ext cx="764305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Alle Netzwerkpartner sind hochspezialisierte, 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eigenständige und unabhängige Unternehmen. </a:t>
            </a:r>
          </a:p>
          <a:p>
            <a:pPr algn="ctr"/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400" b="1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Projektbezogen bildet dieses Team temporär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mit der TAL-solutions GbR einen Cluster um Ihnen 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die bestmöglichen Lösungen zu bieten.</a:t>
            </a:r>
          </a:p>
          <a:p>
            <a:pPr algn="ctr"/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2952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Container, Glas enthält.&#10;&#10;Automatisch generierte Beschreibung">
            <a:extLst>
              <a:ext uri="{FF2B5EF4-FFF2-40B4-BE49-F238E27FC236}">
                <a16:creationId xmlns:a16="http://schemas.microsoft.com/office/drawing/2014/main" id="{3CE444DD-2EAF-443E-A6F3-8194CE15A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95" y="0"/>
            <a:ext cx="9561410" cy="6858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5FA173B-BEE8-457F-A2DD-62C2EFFAEF13}"/>
              </a:ext>
            </a:extLst>
          </p:cNvPr>
          <p:cNvSpPr txBox="1"/>
          <p:nvPr/>
        </p:nvSpPr>
        <p:spPr>
          <a:xfrm>
            <a:off x="2108686" y="1351508"/>
            <a:ext cx="7601760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de-DE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400" b="1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Lösungen zu finden ist für uns mehr als ein Job. </a:t>
            </a:r>
          </a:p>
          <a:p>
            <a:pPr algn="ctr"/>
            <a:endParaRPr lang="de-DE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400" b="1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Darum ist uns die gute Zusammenarbeit innerhalb </a:t>
            </a:r>
          </a:p>
          <a:p>
            <a:pPr algn="ctr"/>
            <a:r>
              <a:rPr lang="de-DE" sz="2400" b="1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unseres Netzwerks wichtig, und dass jedes neue </a:t>
            </a:r>
          </a:p>
          <a:p>
            <a:pPr algn="ctr"/>
            <a:r>
              <a:rPr lang="de-DE" sz="2400" b="1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Projekt auch zu unserer Philosophie und unseren </a:t>
            </a:r>
          </a:p>
          <a:p>
            <a:pPr algn="ctr"/>
            <a:r>
              <a:rPr lang="de-DE" sz="2400" b="1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Werten passt. </a:t>
            </a:r>
          </a:p>
          <a:p>
            <a:pPr algn="ctr"/>
            <a:endParaRPr lang="de-DE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400" b="1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nur so werden die besten Ergebnisse erzielt.</a:t>
            </a:r>
          </a:p>
          <a:p>
            <a:pPr algn="ctr"/>
            <a:endParaRPr lang="de-DE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400" b="1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Ansprechpartner und Organisator ist die </a:t>
            </a:r>
          </a:p>
          <a:p>
            <a:pPr algn="ctr"/>
            <a:r>
              <a:rPr lang="de-DE" sz="2400" b="1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TAL-solutions</a:t>
            </a:r>
          </a:p>
          <a:p>
            <a:pPr algn="ctr"/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32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ABE22D6-BEE0-44FC-B1AF-B476BF3B5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48" y="0"/>
            <a:ext cx="10297296" cy="6858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EB0C695-5938-4A82-BA27-02D376949B7D}"/>
              </a:ext>
            </a:extLst>
          </p:cNvPr>
          <p:cNvSpPr txBox="1"/>
          <p:nvPr/>
        </p:nvSpPr>
        <p:spPr>
          <a:xfrm>
            <a:off x="4147085" y="538920"/>
            <a:ext cx="2465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Unsere Kunden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5FA173B-BEE8-457F-A2DD-62C2EFFAEF13}"/>
              </a:ext>
            </a:extLst>
          </p:cNvPr>
          <p:cNvSpPr txBox="1"/>
          <p:nvPr/>
        </p:nvSpPr>
        <p:spPr>
          <a:xfrm>
            <a:off x="1926542" y="2090172"/>
            <a:ext cx="821462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können unsere Erfahrung und unser "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umfassend nutzen.  </a:t>
            </a:r>
          </a:p>
          <a:p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Wir werden immer so agieren, als ob es sich um unser </a:t>
            </a: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eigenes Unternehmen handelt. </a:t>
            </a:r>
          </a:p>
          <a:p>
            <a:pPr algn="ctr"/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15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B6000BA-1D83-433F-B886-92433D2A7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51" y="0"/>
            <a:ext cx="10297296" cy="6858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5FA173B-BEE8-457F-A2DD-62C2EFFAEF13}"/>
              </a:ext>
            </a:extLst>
          </p:cNvPr>
          <p:cNvSpPr txBox="1"/>
          <p:nvPr/>
        </p:nvSpPr>
        <p:spPr>
          <a:xfrm>
            <a:off x="1222152" y="2372441"/>
            <a:ext cx="942809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Das heißt wir fokussieren nur Lösungen, die wir auch genau </a:t>
            </a: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so umsetzen würden.</a:t>
            </a:r>
            <a:b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Wir arbeiten stets Ergebnisorientiert, und streben mit unseren  </a:t>
            </a: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großartigen Kunden eine langfristige Zusammenarbeit an.</a:t>
            </a:r>
          </a:p>
          <a:p>
            <a:pPr algn="ctr"/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298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Text, Gras, draußen, Szene enthält.&#10;&#10;Automatisch generierte Beschreibung">
            <a:extLst>
              <a:ext uri="{FF2B5EF4-FFF2-40B4-BE49-F238E27FC236}">
                <a16:creationId xmlns:a16="http://schemas.microsoft.com/office/drawing/2014/main" id="{B8FC18E5-640B-44DD-8304-1AE342FB8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907" y="0"/>
            <a:ext cx="7834183" cy="673739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5FA173B-BEE8-457F-A2DD-62C2EFFAEF13}"/>
              </a:ext>
            </a:extLst>
          </p:cNvPr>
          <p:cNvSpPr txBox="1"/>
          <p:nvPr/>
        </p:nvSpPr>
        <p:spPr>
          <a:xfrm>
            <a:off x="2260654" y="724662"/>
            <a:ext cx="7670690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Aus einer gemeinsamen Vision ist ein 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Netzwerk entstanden.</a:t>
            </a:r>
          </a:p>
          <a:p>
            <a:pPr algn="ctr"/>
            <a:endParaRPr lang="de-DE" sz="2400" b="1" dirty="0">
              <a:solidFill>
                <a:schemeClr val="bg1"/>
              </a:solidFill>
              <a:highlight>
                <a:srgbClr val="0000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2400" b="1" dirty="0">
              <a:solidFill>
                <a:schemeClr val="bg1"/>
              </a:solidFill>
              <a:highlight>
                <a:srgbClr val="0000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400" b="1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Das ermöglicht uns,  zusammen  Schritt für Schritt 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unseren  Kunden einen immer  besseren 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Service zu bieten</a:t>
            </a:r>
            <a:r>
              <a:rPr lang="de-DE" sz="2400" b="1" dirty="0"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de-D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3200" b="1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Darauf sind wir stolz</a:t>
            </a:r>
          </a:p>
          <a:p>
            <a:pPr algn="ctr"/>
            <a:endParaRPr lang="de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819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</Words>
  <Application>Microsoft Office PowerPoint</Application>
  <PresentationFormat>Breitbild</PresentationFormat>
  <Paragraphs>74</Paragraphs>
  <Slides>10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Office</vt:lpstr>
      <vt:lpstr>Corel PHOTO-PAINT 2017 Image</vt:lpstr>
      <vt:lpstr>CorelDRAW 2017 Graphic</vt:lpstr>
      <vt:lpstr>PowerPoint-Präsentation</vt:lpstr>
      <vt:lpstr>Green Processing Solutions Network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Laechler</dc:creator>
  <cp:lastModifiedBy>Thomas Laechler</cp:lastModifiedBy>
  <cp:revision>24</cp:revision>
  <dcterms:created xsi:type="dcterms:W3CDTF">2021-07-13T07:45:26Z</dcterms:created>
  <dcterms:modified xsi:type="dcterms:W3CDTF">2021-07-16T07:50:06Z</dcterms:modified>
</cp:coreProperties>
</file>