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25199975" cy="35999738"/>
  <p:notesSz cx="6858000" cy="9144000"/>
  <p:defaultTextStyle>
    <a:defPPr>
      <a:defRPr lang="tr-TR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8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767C"/>
    <a:srgbClr val="00A3E0"/>
    <a:srgbClr val="069D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0" d="100"/>
          <a:sy n="40" d="100"/>
        </p:scale>
        <p:origin x="562" y="24"/>
      </p:cViewPr>
      <p:guideLst>
        <p:guide orient="horz" pos="11338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2BD8F-28CB-4F4D-A85B-AA4D8809E0F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7B09E-6757-4C4B-A847-DA4935EAF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3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E29DD-4347-2B48-95AF-B536C5BF43B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9C3B4-DA94-8442-BC53-2A76129BA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22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9C3B4-DA94-8442-BC53-2A76129BA3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63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E96D-0583-4734-B093-4743C69C2289}" type="datetimeFigureOut">
              <a:rPr lang="tr-TR" smtClean="0"/>
              <a:t>10.10.2024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00C7-3428-4225-87E0-7DB93EB98B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04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E96D-0583-4734-B093-4743C69C2289}" type="datetimeFigureOut">
              <a:rPr lang="tr-TR" smtClean="0"/>
              <a:t>10.10.2024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00C7-3428-4225-87E0-7DB93EB98B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053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E96D-0583-4734-B093-4743C69C2289}" type="datetimeFigureOut">
              <a:rPr lang="tr-TR" smtClean="0"/>
              <a:t>10.10.2024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00C7-3428-4225-87E0-7DB93EB98B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0210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E96D-0583-4734-B093-4743C69C2289}" type="datetimeFigureOut">
              <a:rPr lang="tr-TR" smtClean="0"/>
              <a:t>10.10.2024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00C7-3428-4225-87E0-7DB93EB98B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8268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E96D-0583-4734-B093-4743C69C2289}" type="datetimeFigureOut">
              <a:rPr lang="tr-TR" smtClean="0"/>
              <a:t>10.10.2024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00C7-3428-4225-87E0-7DB93EB98B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4101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E96D-0583-4734-B093-4743C69C2289}" type="datetimeFigureOut">
              <a:rPr lang="tr-TR" smtClean="0"/>
              <a:t>10.10.2024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00C7-3428-4225-87E0-7DB93EB98B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72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E96D-0583-4734-B093-4743C69C2289}" type="datetimeFigureOut">
              <a:rPr lang="tr-TR" smtClean="0"/>
              <a:t>10.10.2024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00C7-3428-4225-87E0-7DB93EB98B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61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E96D-0583-4734-B093-4743C69C2289}" type="datetimeFigureOut">
              <a:rPr lang="tr-TR" smtClean="0"/>
              <a:t>10.10.2024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00C7-3428-4225-87E0-7DB93EB98B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917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E96D-0583-4734-B093-4743C69C2289}" type="datetimeFigureOut">
              <a:rPr lang="tr-TR" smtClean="0"/>
              <a:t>10.10.2024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00C7-3428-4225-87E0-7DB93EB98B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64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E96D-0583-4734-B093-4743C69C2289}" type="datetimeFigureOut">
              <a:rPr lang="tr-TR" smtClean="0"/>
              <a:t>10.10.2024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00C7-3428-4225-87E0-7DB93EB98B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9738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E96D-0583-4734-B093-4743C69C2289}" type="datetimeFigureOut">
              <a:rPr lang="tr-TR" smtClean="0"/>
              <a:t>10.10.2024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00C7-3428-4225-87E0-7DB93EB98B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108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5E96D-0583-4734-B093-4743C69C2289}" type="datetimeFigureOut">
              <a:rPr lang="tr-TR" smtClean="0"/>
              <a:t>10.10.2024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000C7-3428-4225-87E0-7DB93EB98B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997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9987" y="914400"/>
            <a:ext cx="23400000" cy="5884484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noFill/>
            </a:endParaRPr>
          </a:p>
        </p:txBody>
      </p:sp>
      <p:grpSp>
        <p:nvGrpSpPr>
          <p:cNvPr id="35" name="Grup 34">
            <a:extLst>
              <a:ext uri="{FF2B5EF4-FFF2-40B4-BE49-F238E27FC236}">
                <a16:creationId xmlns:a16="http://schemas.microsoft.com/office/drawing/2014/main" id="{BFFC2D0E-B838-B40E-8A36-E2AA7E81A184}"/>
              </a:ext>
            </a:extLst>
          </p:cNvPr>
          <p:cNvGrpSpPr/>
          <p:nvPr/>
        </p:nvGrpSpPr>
        <p:grpSpPr>
          <a:xfrm>
            <a:off x="847511" y="6314400"/>
            <a:ext cx="23452476" cy="28770938"/>
            <a:chOff x="847511" y="6314400"/>
            <a:chExt cx="23452476" cy="28770938"/>
          </a:xfrm>
        </p:grpSpPr>
        <p:cxnSp>
          <p:nvCxnSpPr>
            <p:cNvPr id="10" name="Straight Connector 9"/>
            <p:cNvCxnSpPr>
              <a:cxnSpLocks/>
            </p:cNvCxnSpPr>
            <p:nvPr/>
          </p:nvCxnSpPr>
          <p:spPr>
            <a:xfrm flipV="1">
              <a:off x="847512" y="34975800"/>
              <a:ext cx="23452475" cy="109538"/>
            </a:xfrm>
            <a:prstGeom prst="line">
              <a:avLst/>
            </a:prstGeom>
            <a:ln w="381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cxnSpLocks/>
            </p:cNvCxnSpPr>
            <p:nvPr/>
          </p:nvCxnSpPr>
          <p:spPr>
            <a:xfrm flipV="1">
              <a:off x="847511" y="6314400"/>
              <a:ext cx="52476" cy="28770938"/>
            </a:xfrm>
            <a:prstGeom prst="line">
              <a:avLst/>
            </a:prstGeom>
            <a:ln w="381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>
            <a:cxnSpLocks/>
          </p:cNvCxnSpPr>
          <p:nvPr/>
        </p:nvCxnSpPr>
        <p:spPr>
          <a:xfrm flipV="1">
            <a:off x="24299987" y="6314400"/>
            <a:ext cx="0" cy="28661400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276946" y="5554723"/>
            <a:ext cx="1654981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GB" sz="5500" b="1" kern="1400" cap="all" spc="40" dirty="0">
                <a:effectLst/>
                <a:ea typeface="Times New Roman" panose="02020603050405020304" pitchFamily="18" charset="0"/>
              </a:rPr>
              <a:t>TITLE OF THE FULL PAPER</a:t>
            </a:r>
            <a:endParaRPr lang="tr-TR" sz="5500" spc="4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33110" y="1293069"/>
            <a:ext cx="105779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spc="40" dirty="0">
                <a:effectLst/>
                <a:ea typeface="Times New Roman" panose="02020603050405020304" pitchFamily="18" charset="0"/>
              </a:rPr>
              <a:t>1</a:t>
            </a:r>
            <a:r>
              <a:rPr lang="en-GB" sz="4400" spc="40" baseline="30000" dirty="0">
                <a:effectLst/>
                <a:ea typeface="Times New Roman" panose="02020603050405020304" pitchFamily="18" charset="0"/>
              </a:rPr>
              <a:t>st</a:t>
            </a:r>
            <a:r>
              <a:rPr lang="en-GB" sz="4400" spc="40" dirty="0">
                <a:effectLst/>
                <a:ea typeface="Times New Roman" panose="02020603050405020304" pitchFamily="18" charset="0"/>
              </a:rPr>
              <a:t> </a:t>
            </a:r>
            <a:r>
              <a:rPr lang="tr-TR" sz="4400" spc="40" dirty="0">
                <a:effectLst/>
                <a:ea typeface="Times New Roman" panose="02020603050405020304" pitchFamily="18" charset="0"/>
              </a:rPr>
              <a:t>A</a:t>
            </a:r>
            <a:r>
              <a:rPr lang="en-GB" sz="4400" spc="40" dirty="0">
                <a:effectLst/>
                <a:ea typeface="Times New Roman" panose="02020603050405020304" pitchFamily="18" charset="0"/>
              </a:rPr>
              <a:t>uthor</a:t>
            </a:r>
            <a:r>
              <a:rPr lang="en-GB" sz="4400" spc="40" baseline="30000" dirty="0">
                <a:effectLst/>
                <a:ea typeface="Times New Roman" panose="02020603050405020304" pitchFamily="18" charset="0"/>
              </a:rPr>
              <a:t>1</a:t>
            </a:r>
            <a:r>
              <a:rPr lang="tr-TR" sz="4400" spc="40" baseline="30000" dirty="0">
                <a:effectLst/>
                <a:ea typeface="Times New Roman" panose="02020603050405020304" pitchFamily="18" charset="0"/>
              </a:rPr>
              <a:t>            </a:t>
            </a:r>
            <a:r>
              <a:rPr lang="en-GB" sz="4400" spc="40" dirty="0">
                <a:effectLst/>
                <a:ea typeface="Times New Roman" panose="02020603050405020304" pitchFamily="18" charset="0"/>
              </a:rPr>
              <a:t>2</a:t>
            </a:r>
            <a:r>
              <a:rPr lang="en-GB" sz="4400" spc="40" baseline="30000" dirty="0">
                <a:effectLst/>
                <a:ea typeface="Times New Roman" panose="02020603050405020304" pitchFamily="18" charset="0"/>
              </a:rPr>
              <a:t>nd</a:t>
            </a:r>
            <a:r>
              <a:rPr lang="en-GB" sz="4400" spc="40" dirty="0">
                <a:effectLst/>
                <a:ea typeface="Times New Roman" panose="02020603050405020304" pitchFamily="18" charset="0"/>
              </a:rPr>
              <a:t> </a:t>
            </a:r>
            <a:r>
              <a:rPr lang="tr-TR" sz="4400" spc="40" dirty="0">
                <a:effectLst/>
                <a:ea typeface="Times New Roman" panose="02020603050405020304" pitchFamily="18" charset="0"/>
              </a:rPr>
              <a:t>A</a:t>
            </a:r>
            <a:r>
              <a:rPr lang="en-GB" sz="4400" spc="40" dirty="0">
                <a:effectLst/>
                <a:ea typeface="Times New Roman" panose="02020603050405020304" pitchFamily="18" charset="0"/>
              </a:rPr>
              <a:t>uthor</a:t>
            </a:r>
            <a:r>
              <a:rPr lang="en-GB" sz="4400" spc="4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tr-TR" sz="4400" spc="40" baseline="30000" dirty="0">
                <a:effectLst/>
                <a:ea typeface="Times New Roman" panose="02020603050405020304" pitchFamily="18" charset="0"/>
              </a:rPr>
              <a:t>      </a:t>
            </a:r>
            <a:r>
              <a:rPr lang="tr-TR" sz="4400" spc="40" dirty="0">
                <a:effectLst/>
                <a:ea typeface="Times New Roman" panose="02020603050405020304" pitchFamily="18" charset="0"/>
              </a:rPr>
              <a:t>………………….</a:t>
            </a:r>
            <a:r>
              <a:rPr lang="tr-TR" sz="4400" spc="40" baseline="30000" dirty="0">
                <a:effectLst/>
                <a:ea typeface="Times New Roman" panose="02020603050405020304" pitchFamily="18" charset="0"/>
              </a:rPr>
              <a:t> </a:t>
            </a:r>
            <a:endParaRPr lang="tr-TR" sz="4400" dirty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133110" y="2303306"/>
            <a:ext cx="13070609" cy="266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4000" spc="40" baseline="30000" dirty="0">
                <a:effectLst/>
                <a:ea typeface="Times New Roman" panose="02020603050405020304" pitchFamily="18" charset="0"/>
              </a:rPr>
              <a:t>1</a:t>
            </a:r>
            <a:r>
              <a:rPr lang="en-GB" sz="4000" spc="40" dirty="0">
                <a:effectLst/>
                <a:ea typeface="Times New Roman" panose="02020603050405020304" pitchFamily="18" charset="0"/>
              </a:rPr>
              <a:t> company/institution, city, country of 1</a:t>
            </a:r>
            <a:r>
              <a:rPr lang="en-GB" sz="4000" spc="40" baseline="30000" dirty="0">
                <a:effectLst/>
                <a:ea typeface="Times New Roman" panose="02020603050405020304" pitchFamily="18" charset="0"/>
              </a:rPr>
              <a:t>st</a:t>
            </a:r>
            <a:r>
              <a:rPr lang="en-GB" sz="4000" spc="40" dirty="0">
                <a:effectLst/>
                <a:ea typeface="Times New Roman" panose="02020603050405020304" pitchFamily="18" charset="0"/>
              </a:rPr>
              <a:t> author</a:t>
            </a:r>
            <a:endParaRPr lang="tr-TR" sz="4000" spc="40" dirty="0">
              <a:effectLst/>
              <a:ea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en-GB" sz="4000" spc="4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GB" sz="4000" spc="40" dirty="0">
                <a:effectLst/>
                <a:ea typeface="Times New Roman" panose="02020603050405020304" pitchFamily="18" charset="0"/>
              </a:rPr>
              <a:t> company/institution, city, country of 2</a:t>
            </a:r>
            <a:r>
              <a:rPr lang="en-GB" sz="4000" spc="40" baseline="30000" dirty="0">
                <a:effectLst/>
                <a:ea typeface="Times New Roman" panose="02020603050405020304" pitchFamily="18" charset="0"/>
              </a:rPr>
              <a:t>nd</a:t>
            </a:r>
            <a:r>
              <a:rPr lang="en-GB" sz="4000" spc="40" dirty="0">
                <a:effectLst/>
                <a:ea typeface="Times New Roman" panose="02020603050405020304" pitchFamily="18" charset="0"/>
              </a:rPr>
              <a:t> author</a:t>
            </a:r>
            <a:endParaRPr lang="tr-TR" sz="4000" spc="40" dirty="0">
              <a:effectLst/>
              <a:ea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tr-TR" sz="4000" spc="40" baseline="30000" dirty="0">
                <a:ea typeface="Times New Roman" panose="02020603050405020304" pitchFamily="18" charset="0"/>
              </a:rPr>
              <a:t>3</a:t>
            </a:r>
            <a:r>
              <a:rPr lang="tr-TR" sz="4000" spc="40" dirty="0">
                <a:ea typeface="Times New Roman" panose="02020603050405020304" pitchFamily="18" charset="0"/>
              </a:rPr>
              <a:t> ……………</a:t>
            </a:r>
          </a:p>
          <a:p>
            <a:pPr>
              <a:spcAft>
                <a:spcPts val="300"/>
              </a:spcAft>
            </a:pPr>
            <a:r>
              <a:rPr lang="en-GB" sz="4000" spc="40" dirty="0"/>
              <a:t>Corresponding author e</a:t>
            </a:r>
            <a:r>
              <a:rPr lang="tr-TR" sz="4000" spc="40" dirty="0"/>
              <a:t>-</a:t>
            </a:r>
            <a:r>
              <a:rPr lang="en-GB" sz="4000" spc="40" dirty="0"/>
              <a:t>mail address</a:t>
            </a:r>
            <a:endParaRPr lang="tr-TR" sz="4000" i="1" dirty="0">
              <a:solidFill>
                <a:srgbClr val="000000"/>
              </a:solidFill>
            </a:endParaRPr>
          </a:p>
        </p:txBody>
      </p:sp>
      <p:grpSp>
        <p:nvGrpSpPr>
          <p:cNvPr id="30" name="Grup 29">
            <a:extLst>
              <a:ext uri="{FF2B5EF4-FFF2-40B4-BE49-F238E27FC236}">
                <a16:creationId xmlns:a16="http://schemas.microsoft.com/office/drawing/2014/main" id="{F4ADF1A7-E644-F9A0-E080-7407C080956B}"/>
              </a:ext>
            </a:extLst>
          </p:cNvPr>
          <p:cNvGrpSpPr/>
          <p:nvPr/>
        </p:nvGrpSpPr>
        <p:grpSpPr>
          <a:xfrm>
            <a:off x="1339697" y="1371600"/>
            <a:ext cx="22468106" cy="3736339"/>
            <a:chOff x="1420023" y="1028674"/>
            <a:chExt cx="22387780" cy="3291864"/>
          </a:xfrm>
        </p:grpSpPr>
        <p:pic>
          <p:nvPicPr>
            <p:cNvPr id="12" name="Resim 11" descr="metin, yazı tipi, iş kartı, logo içeren bir resim&#10;&#10;Açıklama otomatik olarak oluşturuldu">
              <a:extLst>
                <a:ext uri="{FF2B5EF4-FFF2-40B4-BE49-F238E27FC236}">
                  <a16:creationId xmlns:a16="http://schemas.microsoft.com/office/drawing/2014/main" id="{2A61DEAA-F5A7-2A13-6C3F-4335BC49D5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596" t="39971" r="23699" b="39299"/>
            <a:stretch/>
          </p:blipFill>
          <p:spPr>
            <a:xfrm>
              <a:off x="1420023" y="1028674"/>
              <a:ext cx="9320262" cy="3291864"/>
            </a:xfrm>
            <a:prstGeom prst="rect">
              <a:avLst/>
            </a:prstGeom>
          </p:spPr>
        </p:pic>
        <p:cxnSp>
          <p:nvCxnSpPr>
            <p:cNvPr id="14" name="Straight Connector 9">
              <a:extLst>
                <a:ext uri="{FF2B5EF4-FFF2-40B4-BE49-F238E27FC236}">
                  <a16:creationId xmlns:a16="http://schemas.microsoft.com/office/drawing/2014/main" id="{6E19452C-B218-BAB3-1A89-2C7761EC8A91}"/>
                </a:ext>
              </a:extLst>
            </p:cNvPr>
            <p:cNvCxnSpPr>
              <a:cxnSpLocks/>
            </p:cNvCxnSpPr>
            <p:nvPr/>
          </p:nvCxnSpPr>
          <p:spPr>
            <a:xfrm>
              <a:off x="9993851" y="4299972"/>
              <a:ext cx="13813952" cy="0"/>
            </a:xfrm>
            <a:prstGeom prst="line">
              <a:avLst/>
            </a:prstGeom>
            <a:ln w="381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10">
            <a:extLst>
              <a:ext uri="{FF2B5EF4-FFF2-40B4-BE49-F238E27FC236}">
                <a16:creationId xmlns:a16="http://schemas.microsoft.com/office/drawing/2014/main" id="{9A1353DF-1276-90E7-AA22-4FACF8993AA6}"/>
              </a:ext>
            </a:extLst>
          </p:cNvPr>
          <p:cNvSpPr txBox="1"/>
          <p:nvPr/>
        </p:nvSpPr>
        <p:spPr>
          <a:xfrm>
            <a:off x="18159105" y="34979129"/>
            <a:ext cx="6423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/>
              <a:t>BALKANLIGHT 2024, ISTANBUL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BFCC87F4-6B28-12B7-CFC4-9C2444DD0155}"/>
              </a:ext>
            </a:extLst>
          </p:cNvPr>
          <p:cNvSpPr txBox="1"/>
          <p:nvPr/>
        </p:nvSpPr>
        <p:spPr>
          <a:xfrm>
            <a:off x="1182278" y="9097095"/>
            <a:ext cx="22625525" cy="9941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en-US" sz="4000" b="0" i="0" dirty="0">
                <a:effectLst/>
              </a:rPr>
              <a:t>Sample template for posters:</a:t>
            </a:r>
            <a:endParaRPr lang="tr-TR" sz="4000" b="0" i="0" dirty="0">
              <a:effectLst/>
            </a:endParaRPr>
          </a:p>
          <a:p>
            <a:pPr algn="just" fontAlgn="base"/>
            <a:endParaRPr lang="tr-TR" sz="4000" b="0" i="0" dirty="0">
              <a:effectLst/>
            </a:endParaRPr>
          </a:p>
          <a:p>
            <a:pPr algn="just" fontAlgn="base"/>
            <a:r>
              <a:rPr lang="en-US" sz="4000" b="0" i="0" dirty="0">
                <a:effectLst/>
              </a:rPr>
              <a:t>· </a:t>
            </a:r>
            <a:r>
              <a:rPr lang="en-US" sz="4000" b="1" i="0" dirty="0">
                <a:effectLst/>
              </a:rPr>
              <a:t>Poster </a:t>
            </a:r>
            <a:r>
              <a:rPr lang="tr-TR" sz="4000" b="1" i="0" dirty="0">
                <a:effectLst/>
              </a:rPr>
              <a:t>size is</a:t>
            </a:r>
            <a:r>
              <a:rPr lang="en-US" sz="4000" b="1" i="0" dirty="0">
                <a:effectLst/>
              </a:rPr>
              <a:t> 70 cm x 100 cm (width x height) </a:t>
            </a:r>
            <a:endParaRPr lang="tr-TR" sz="4000" b="1" i="0" dirty="0">
              <a:effectLst/>
            </a:endParaRPr>
          </a:p>
          <a:p>
            <a:pPr algn="just" fontAlgn="base"/>
            <a:endParaRPr lang="tr-TR" sz="4000" b="1" i="0" dirty="0">
              <a:effectLst/>
            </a:endParaRPr>
          </a:p>
          <a:p>
            <a:pPr algn="just" fontAlgn="base"/>
            <a:r>
              <a:rPr lang="en-US" sz="4000" b="1" i="0" dirty="0">
                <a:effectLst/>
              </a:rPr>
              <a:t>· The full title of the </a:t>
            </a:r>
            <a:r>
              <a:rPr lang="tr-TR" sz="4000" b="1" i="0" dirty="0" err="1">
                <a:effectLst/>
              </a:rPr>
              <a:t>paper</a:t>
            </a:r>
            <a:r>
              <a:rPr lang="en-US" sz="4000" b="1" i="0" dirty="0">
                <a:effectLst/>
              </a:rPr>
              <a:t> must be clearly written on the posters. </a:t>
            </a:r>
            <a:endParaRPr lang="tr-TR" sz="4000" b="1" i="0" dirty="0">
              <a:effectLst/>
            </a:endParaRPr>
          </a:p>
          <a:p>
            <a:pPr algn="just" fontAlgn="base"/>
            <a:endParaRPr lang="tr-TR" sz="4000" b="1" i="0" dirty="0">
              <a:effectLst/>
            </a:endParaRPr>
          </a:p>
          <a:p>
            <a:pPr algn="just" fontAlgn="base"/>
            <a:r>
              <a:rPr lang="en-US" sz="4000" b="1" i="0" dirty="0">
                <a:effectLst/>
              </a:rPr>
              <a:t>· Authors' names, institution, and the email address of the corresponding author must be specified. </a:t>
            </a:r>
            <a:endParaRPr lang="tr-TR" sz="4000" b="1" i="0" dirty="0">
              <a:effectLst/>
            </a:endParaRPr>
          </a:p>
          <a:p>
            <a:pPr algn="just" fontAlgn="base"/>
            <a:endParaRPr lang="tr-TR" sz="4000" b="1" i="0" dirty="0">
              <a:effectLst/>
            </a:endParaRPr>
          </a:p>
          <a:p>
            <a:pPr algn="just" fontAlgn="base"/>
            <a:endParaRPr lang="tr-TR" sz="4000" i="0" dirty="0">
              <a:effectLst/>
            </a:endParaRPr>
          </a:p>
          <a:p>
            <a:pPr algn="just" fontAlgn="base"/>
            <a:endParaRPr lang="tr-TR" sz="4000" i="0" dirty="0">
              <a:effectLst/>
            </a:endParaRPr>
          </a:p>
          <a:p>
            <a:pPr algn="just" fontAlgn="base"/>
            <a:r>
              <a:rPr lang="tr-TR" sz="4000" i="0" dirty="0">
                <a:effectLst/>
              </a:rPr>
              <a:t>* </a:t>
            </a:r>
            <a:r>
              <a:rPr lang="en-US" sz="4000" i="0" dirty="0">
                <a:effectLst/>
              </a:rPr>
              <a:t>The posters </a:t>
            </a:r>
            <a:r>
              <a:rPr lang="tr-TR" sz="4000" i="0" dirty="0" err="1">
                <a:effectLst/>
              </a:rPr>
              <a:t>will</a:t>
            </a:r>
            <a:r>
              <a:rPr lang="tr-TR" sz="4000" i="0" dirty="0">
                <a:effectLst/>
              </a:rPr>
              <a:t> </a:t>
            </a:r>
            <a:r>
              <a:rPr lang="tr-TR" sz="4000" i="0" dirty="0" err="1">
                <a:effectLst/>
              </a:rPr>
              <a:t>begin</a:t>
            </a:r>
            <a:r>
              <a:rPr lang="tr-TR" sz="4000" i="0" dirty="0">
                <a:effectLst/>
              </a:rPr>
              <a:t> </a:t>
            </a:r>
            <a:r>
              <a:rPr lang="tr-TR" sz="4000" i="0" dirty="0" err="1">
                <a:effectLst/>
              </a:rPr>
              <a:t>to</a:t>
            </a:r>
            <a:r>
              <a:rPr lang="en-US" sz="4000" i="0" dirty="0">
                <a:effectLst/>
              </a:rPr>
              <a:t> be hung on the designated boards </a:t>
            </a:r>
            <a:r>
              <a:rPr lang="tr-TR" sz="4000" i="0" dirty="0" err="1">
                <a:effectLst/>
              </a:rPr>
              <a:t>by</a:t>
            </a:r>
            <a:r>
              <a:rPr lang="en-US" sz="4000" dirty="0"/>
              <a:t> the evening of Wednesday, November 27. </a:t>
            </a:r>
            <a:endParaRPr lang="tr-TR" sz="4000" dirty="0"/>
          </a:p>
          <a:p>
            <a:pPr algn="just" fontAlgn="base"/>
            <a:endParaRPr lang="tr-TR" sz="4000" dirty="0"/>
          </a:p>
          <a:p>
            <a:pPr algn="just" fontAlgn="base"/>
            <a:r>
              <a:rPr lang="tr-TR" sz="4000" i="0" dirty="0">
                <a:effectLst/>
              </a:rPr>
              <a:t>* </a:t>
            </a:r>
            <a:r>
              <a:rPr lang="en-US" sz="4000" i="0" dirty="0">
                <a:effectLst/>
              </a:rPr>
              <a:t>We kindly request your presence at the poster</a:t>
            </a:r>
            <a:r>
              <a:rPr lang="tr-TR" sz="4000" i="0" dirty="0">
                <a:effectLst/>
              </a:rPr>
              <a:t> </a:t>
            </a:r>
            <a:r>
              <a:rPr lang="tr-TR" sz="4000" i="0" dirty="0" err="1">
                <a:effectLst/>
              </a:rPr>
              <a:t>area</a:t>
            </a:r>
            <a:r>
              <a:rPr lang="tr-TR" sz="4000" i="0" dirty="0">
                <a:effectLst/>
              </a:rPr>
              <a:t> </a:t>
            </a:r>
            <a:r>
              <a:rPr lang="en-US" sz="4000" i="0" dirty="0">
                <a:effectLst/>
              </a:rPr>
              <a:t>during</a:t>
            </a:r>
            <a:r>
              <a:rPr lang="tr-TR" sz="4000" i="0" dirty="0">
                <a:effectLst/>
              </a:rPr>
              <a:t> poster </a:t>
            </a:r>
            <a:r>
              <a:rPr lang="tr-TR" sz="4000" i="0" dirty="0" err="1">
                <a:effectLst/>
              </a:rPr>
              <a:t>session</a:t>
            </a:r>
            <a:r>
              <a:rPr lang="tr-TR" sz="4000" i="0" dirty="0">
                <a:effectLst/>
              </a:rPr>
              <a:t> </a:t>
            </a:r>
            <a:r>
              <a:rPr lang="en-US" sz="4000" dirty="0"/>
              <a:t>on Friday, November 29, from 12:30 to </a:t>
            </a:r>
            <a:r>
              <a:rPr lang="tr-TR" sz="4000" dirty="0"/>
              <a:t>14</a:t>
            </a:r>
            <a:r>
              <a:rPr lang="en-US" sz="4000" dirty="0"/>
              <a:t>:30</a:t>
            </a:r>
            <a:r>
              <a:rPr lang="tr-TR" sz="4000" dirty="0"/>
              <a:t>. </a:t>
            </a:r>
          </a:p>
          <a:p>
            <a:pPr algn="just" fontAlgn="base"/>
            <a:endParaRPr lang="tr-TR" sz="4000" dirty="0"/>
          </a:p>
          <a:p>
            <a:pPr algn="just" fontAlgn="base"/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201982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4495</TotalTime>
  <Words>146</Words>
  <Application>Microsoft Office PowerPoint</Application>
  <PresentationFormat>Özel</PresentationFormat>
  <Paragraphs>21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Berker Yurtseven</dc:creator>
  <cp:lastModifiedBy>Şensin YAĞMUR</cp:lastModifiedBy>
  <cp:revision>127</cp:revision>
  <cp:lastPrinted>2017-07-04T12:20:05Z</cp:lastPrinted>
  <dcterms:created xsi:type="dcterms:W3CDTF">2017-05-25T05:42:16Z</dcterms:created>
  <dcterms:modified xsi:type="dcterms:W3CDTF">2024-10-10T19:45:36Z</dcterms:modified>
</cp:coreProperties>
</file>