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11700"/>
  <p:notesSz cx="6858000" cy="9144000"/>
  <p:defaultTextStyle>
    <a:defPPr>
      <a:defRPr lang="es-ES"/>
    </a:defPPr>
    <a:lvl1pPr marL="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24"/>
    <p:restoredTop sz="97774"/>
  </p:normalViewPr>
  <p:slideViewPr>
    <p:cSldViewPr snapToGrid="0" snapToObjects="1">
      <p:cViewPr>
        <p:scale>
          <a:sx n="98" d="100"/>
          <a:sy n="98" d="100"/>
        </p:scale>
        <p:origin x="72" y="-20700"/>
      </p:cViewPr>
      <p:guideLst>
        <p:guide orient="horz" pos="13484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1D8F1D3-4F26-AC84-90B1-69CF933907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0BA8566-9B46-8F75-3A7B-686EDFB58D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345F3-7ACC-430E-BF1A-EFE3B997E4A5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72E7F8F-8C83-0B3D-5C48-24E4680799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A5AF4E8-4328-A979-F58D-C963251A79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17AD6-191F-405B-8168-161D9C914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5314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F994E-ABF1-4902-B6CF-9237AC1DA523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D34AF-B605-4B02-8DC1-917EF70B2A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7174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47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676283" y="10702928"/>
            <a:ext cx="22548726" cy="228031763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33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398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621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057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82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025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012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9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6337EE8-669F-4FF9-C9DE-8E659385D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251531" y="21167725"/>
            <a:ext cx="57721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40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64EC4CB2-45A5-22DE-9CAB-838CF8735EC0}"/>
              </a:ext>
            </a:extLst>
          </p:cNvPr>
          <p:cNvSpPr txBox="1"/>
          <p:nvPr userDrawn="1"/>
        </p:nvSpPr>
        <p:spPr>
          <a:xfrm>
            <a:off x="-1" y="40332143"/>
            <a:ext cx="30275214" cy="249299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de-DE" sz="3200" dirty="0"/>
          </a:p>
          <a:p>
            <a:pPr algn="ctr"/>
            <a:r>
              <a:rPr lang="de-DE" sz="5000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57th EPC Meeting – Dusseldorf | Germany</a:t>
            </a:r>
          </a:p>
          <a:p>
            <a:pPr algn="ctr"/>
            <a:r>
              <a:rPr lang="de-DE" sz="5000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July 2</a:t>
            </a:r>
            <a:r>
              <a:rPr lang="de-DE" sz="5000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de-DE" sz="5000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5</a:t>
            </a:r>
            <a:r>
              <a:rPr lang="de-DE" sz="5000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de-DE" sz="5000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2025</a:t>
            </a:r>
          </a:p>
          <a:p>
            <a:pPr algn="ctr"/>
            <a:endParaRPr lang="de-DE" sz="2400" dirty="0"/>
          </a:p>
        </p:txBody>
      </p:sp>
      <p:pic>
        <p:nvPicPr>
          <p:cNvPr id="9" name="Grafik 8" descr="Ein Bild, das Text, Screenshot, Logo, Schrift enthält.&#10;&#10;KI-generierte Inhalte können fehlerhaft sein.">
            <a:extLst>
              <a:ext uri="{FF2B5EF4-FFF2-40B4-BE49-F238E27FC236}">
                <a16:creationId xmlns:a16="http://schemas.microsoft.com/office/drawing/2014/main" id="{27864796-BDEE-2EF6-AAE7-DA5B1D9056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2" b="24332"/>
          <a:stretch/>
        </p:blipFill>
        <p:spPr bwMode="auto">
          <a:xfrm>
            <a:off x="24536400" y="41037373"/>
            <a:ext cx="5007971" cy="11505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rafik 2" descr="Ein Bild, das Grafiken, Grafikdesign, Design, Kunst enthält.&#10;&#10;KI-generierte Inhalte können fehlerhaft sein.">
            <a:extLst>
              <a:ext uri="{FF2B5EF4-FFF2-40B4-BE49-F238E27FC236}">
                <a16:creationId xmlns:a16="http://schemas.microsoft.com/office/drawing/2014/main" id="{181C623F-3A13-3A50-B4B8-BAB2735B4AF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31631" y="40323860"/>
            <a:ext cx="3024320" cy="271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1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2088170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Font typeface="Arial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76" indent="-1305106" algn="l" defTabSz="2088170" rtl="0" eaLnBrk="1" latinLnBrk="0" hangingPunct="1">
        <a:spcBef>
          <a:spcPct val="20000"/>
        </a:spcBef>
        <a:buFont typeface="Arial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24" indent="-1044085" algn="l" defTabSz="208817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93" indent="-1044085" algn="l" defTabSz="2088170" rtl="0" eaLnBrk="1" latinLnBrk="0" hangingPunct="1">
        <a:spcBef>
          <a:spcPct val="20000"/>
        </a:spcBef>
        <a:buFont typeface="Arial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63" indent="-1044085" algn="l" defTabSz="2088170" rtl="0" eaLnBrk="1" latinLnBrk="0" hangingPunct="1">
        <a:spcBef>
          <a:spcPct val="20000"/>
        </a:spcBef>
        <a:buFont typeface="Arial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6FD2EA20-59FF-AC0E-3377-49DD11876BBE}"/>
              </a:ext>
            </a:extLst>
          </p:cNvPr>
          <p:cNvSpPr txBox="1"/>
          <p:nvPr/>
        </p:nvSpPr>
        <p:spPr>
          <a:xfrm>
            <a:off x="4572000" y="8337176"/>
            <a:ext cx="1102658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0" dirty="0"/>
              <a:t>Headline 100pt</a:t>
            </a:r>
          </a:p>
          <a:p>
            <a:r>
              <a:rPr lang="de-DE" sz="5000" dirty="0"/>
              <a:t>Headline 50pt</a:t>
            </a:r>
          </a:p>
          <a:p>
            <a:r>
              <a:rPr lang="de-DE" sz="2500" dirty="0"/>
              <a:t>Regular </a:t>
            </a:r>
            <a:r>
              <a:rPr lang="de-DE" sz="2500" dirty="0" err="1"/>
              <a:t>text</a:t>
            </a:r>
            <a:r>
              <a:rPr lang="de-DE" sz="2500" dirty="0"/>
              <a:t> with 25pt</a:t>
            </a:r>
          </a:p>
          <a:p>
            <a:endParaRPr lang="de-DE" sz="2500" dirty="0"/>
          </a:p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225DFD0-7517-6C21-CD13-A3535D3EEBD8}"/>
              </a:ext>
            </a:extLst>
          </p:cNvPr>
          <p:cNvSpPr txBox="1"/>
          <p:nvPr/>
        </p:nvSpPr>
        <p:spPr>
          <a:xfrm>
            <a:off x="184826" y="39824737"/>
            <a:ext cx="1573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Conflict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interest</a:t>
            </a:r>
            <a:r>
              <a:rPr lang="de-DE" sz="2400" dirty="0"/>
              <a:t> form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been</a:t>
            </a:r>
            <a:r>
              <a:rPr lang="de-DE" sz="2400" dirty="0"/>
              <a:t> </a:t>
            </a:r>
            <a:r>
              <a:rPr lang="de-DE" sz="2400" dirty="0" err="1"/>
              <a:t>submitted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service@epc.eu</a:t>
            </a:r>
          </a:p>
        </p:txBody>
      </p:sp>
    </p:spTree>
    <p:extLst>
      <p:ext uri="{BB962C8B-B14F-4D97-AF65-F5344CB8AC3E}">
        <p14:creationId xmlns:p14="http://schemas.microsoft.com/office/powerpoint/2010/main" val="3576379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Benutzerdefiniert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Tema de 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</dc:creator>
  <cp:lastModifiedBy>Brigitte Soubusta-Hoppe</cp:lastModifiedBy>
  <cp:revision>16</cp:revision>
  <dcterms:created xsi:type="dcterms:W3CDTF">2019-02-27T13:03:41Z</dcterms:created>
  <dcterms:modified xsi:type="dcterms:W3CDTF">2025-04-25T08:13:18Z</dcterms:modified>
</cp:coreProperties>
</file>