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
  </p:notesMasterIdLst>
  <p:sldIdLst>
    <p:sldId id="256" r:id="rId2"/>
    <p:sldId id="257" r:id="rId3"/>
  </p:sldIdLst>
  <p:sldSz cx="10972800" cy="57610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99" userDrawn="1">
          <p15:clr>
            <a:srgbClr val="A4A3A4"/>
          </p15:clr>
        </p15:guide>
        <p15:guide id="2" pos="345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F4D"/>
    <a:srgbClr val="FF8D3A"/>
    <a:srgbClr val="97DAF8"/>
    <a:srgbClr val="F4C7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15"/>
    <p:restoredTop sz="94694"/>
  </p:normalViewPr>
  <p:slideViewPr>
    <p:cSldViewPr snapToGrid="0">
      <p:cViewPr varScale="1">
        <p:scale>
          <a:sx n="144" d="100"/>
          <a:sy n="144" d="100"/>
        </p:scale>
        <p:origin x="744" y="192"/>
      </p:cViewPr>
      <p:guideLst>
        <p:guide orient="horz" pos="3399"/>
        <p:guide pos="345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C57C6E-ED51-9546-A37F-CF454181C11C}" type="datetimeFigureOut">
              <a:rPr lang="en-US" smtClean="0"/>
              <a:t>10/8/24</a:t>
            </a:fld>
            <a:endParaRPr lang="en-US"/>
          </a:p>
        </p:txBody>
      </p:sp>
      <p:sp>
        <p:nvSpPr>
          <p:cNvPr id="4" name="Slide Image Placeholder 3"/>
          <p:cNvSpPr>
            <a:spLocks noGrp="1" noRot="1" noChangeAspect="1"/>
          </p:cNvSpPr>
          <p:nvPr>
            <p:ph type="sldImg" idx="2"/>
          </p:nvPr>
        </p:nvSpPr>
        <p:spPr>
          <a:xfrm>
            <a:off x="490538" y="1143000"/>
            <a:ext cx="58769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913CF5-A26A-6646-9B54-7DB0976C8CBB}" type="slidenum">
              <a:rPr lang="en-US" smtClean="0"/>
              <a:t>‹#›</a:t>
            </a:fld>
            <a:endParaRPr lang="en-US"/>
          </a:p>
        </p:txBody>
      </p:sp>
    </p:spTree>
    <p:extLst>
      <p:ext uri="{BB962C8B-B14F-4D97-AF65-F5344CB8AC3E}">
        <p14:creationId xmlns:p14="http://schemas.microsoft.com/office/powerpoint/2010/main" val="575372595"/>
      </p:ext>
    </p:extLst>
  </p:cSld>
  <p:clrMap bg1="lt1" tx1="dk1" bg2="lt2" tx2="dk2" accent1="accent1" accent2="accent2" accent3="accent3" accent4="accent4" accent5="accent5" accent6="accent6" hlink="hlink" folHlink="folHlink"/>
  <p:notesStyle>
    <a:lvl1pPr marL="0" algn="l" defTabSz="803209" rtl="0" eaLnBrk="1" latinLnBrk="0" hangingPunct="1">
      <a:defRPr sz="1054" kern="1200">
        <a:solidFill>
          <a:schemeClr val="tx1"/>
        </a:solidFill>
        <a:latin typeface="+mn-lt"/>
        <a:ea typeface="+mn-ea"/>
        <a:cs typeface="+mn-cs"/>
      </a:defRPr>
    </a:lvl1pPr>
    <a:lvl2pPr marL="401604" algn="l" defTabSz="803209" rtl="0" eaLnBrk="1" latinLnBrk="0" hangingPunct="1">
      <a:defRPr sz="1054" kern="1200">
        <a:solidFill>
          <a:schemeClr val="tx1"/>
        </a:solidFill>
        <a:latin typeface="+mn-lt"/>
        <a:ea typeface="+mn-ea"/>
        <a:cs typeface="+mn-cs"/>
      </a:defRPr>
    </a:lvl2pPr>
    <a:lvl3pPr marL="803209" algn="l" defTabSz="803209" rtl="0" eaLnBrk="1" latinLnBrk="0" hangingPunct="1">
      <a:defRPr sz="1054" kern="1200">
        <a:solidFill>
          <a:schemeClr val="tx1"/>
        </a:solidFill>
        <a:latin typeface="+mn-lt"/>
        <a:ea typeface="+mn-ea"/>
        <a:cs typeface="+mn-cs"/>
      </a:defRPr>
    </a:lvl3pPr>
    <a:lvl4pPr marL="1204813" algn="l" defTabSz="803209" rtl="0" eaLnBrk="1" latinLnBrk="0" hangingPunct="1">
      <a:defRPr sz="1054" kern="1200">
        <a:solidFill>
          <a:schemeClr val="tx1"/>
        </a:solidFill>
        <a:latin typeface="+mn-lt"/>
        <a:ea typeface="+mn-ea"/>
        <a:cs typeface="+mn-cs"/>
      </a:defRPr>
    </a:lvl4pPr>
    <a:lvl5pPr marL="1606418" algn="l" defTabSz="803209" rtl="0" eaLnBrk="1" latinLnBrk="0" hangingPunct="1">
      <a:defRPr sz="1054" kern="1200">
        <a:solidFill>
          <a:schemeClr val="tx1"/>
        </a:solidFill>
        <a:latin typeface="+mn-lt"/>
        <a:ea typeface="+mn-ea"/>
        <a:cs typeface="+mn-cs"/>
      </a:defRPr>
    </a:lvl5pPr>
    <a:lvl6pPr marL="2008022" algn="l" defTabSz="803209" rtl="0" eaLnBrk="1" latinLnBrk="0" hangingPunct="1">
      <a:defRPr sz="1054" kern="1200">
        <a:solidFill>
          <a:schemeClr val="tx1"/>
        </a:solidFill>
        <a:latin typeface="+mn-lt"/>
        <a:ea typeface="+mn-ea"/>
        <a:cs typeface="+mn-cs"/>
      </a:defRPr>
    </a:lvl6pPr>
    <a:lvl7pPr marL="2409627" algn="l" defTabSz="803209" rtl="0" eaLnBrk="1" latinLnBrk="0" hangingPunct="1">
      <a:defRPr sz="1054" kern="1200">
        <a:solidFill>
          <a:schemeClr val="tx1"/>
        </a:solidFill>
        <a:latin typeface="+mn-lt"/>
        <a:ea typeface="+mn-ea"/>
        <a:cs typeface="+mn-cs"/>
      </a:defRPr>
    </a:lvl7pPr>
    <a:lvl8pPr marL="2811231" algn="l" defTabSz="803209" rtl="0" eaLnBrk="1" latinLnBrk="0" hangingPunct="1">
      <a:defRPr sz="1054" kern="1200">
        <a:solidFill>
          <a:schemeClr val="tx1"/>
        </a:solidFill>
        <a:latin typeface="+mn-lt"/>
        <a:ea typeface="+mn-ea"/>
        <a:cs typeface="+mn-cs"/>
      </a:defRPr>
    </a:lvl8pPr>
    <a:lvl9pPr marL="3212836" algn="l" defTabSz="803209" rtl="0" eaLnBrk="1" latinLnBrk="0" hangingPunct="1">
      <a:defRPr sz="105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A913CF5-A26A-6646-9B54-7DB0976C8CBB}" type="slidenum">
              <a:rPr lang="en-US" smtClean="0"/>
              <a:t>1</a:t>
            </a:fld>
            <a:endParaRPr lang="en-US"/>
          </a:p>
        </p:txBody>
      </p:sp>
    </p:spTree>
    <p:extLst>
      <p:ext uri="{BB962C8B-B14F-4D97-AF65-F5344CB8AC3E}">
        <p14:creationId xmlns:p14="http://schemas.microsoft.com/office/powerpoint/2010/main" val="1642397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A913CF5-A26A-6646-9B54-7DB0976C8CBB}" type="slidenum">
              <a:rPr lang="en-US" smtClean="0"/>
              <a:t>2</a:t>
            </a:fld>
            <a:endParaRPr lang="en-US"/>
          </a:p>
        </p:txBody>
      </p:sp>
    </p:spTree>
    <p:extLst>
      <p:ext uri="{BB962C8B-B14F-4D97-AF65-F5344CB8AC3E}">
        <p14:creationId xmlns:p14="http://schemas.microsoft.com/office/powerpoint/2010/main" val="20554088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942837"/>
            <a:ext cx="8229600" cy="2005695"/>
          </a:xfrm>
        </p:spPr>
        <p:txBody>
          <a:bodyPr anchor="b"/>
          <a:lstStyle>
            <a:lvl1pPr algn="ctr">
              <a:defRPr sz="5040"/>
            </a:lvl1pPr>
          </a:lstStyle>
          <a:p>
            <a:r>
              <a:rPr lang="en-US"/>
              <a:t>Click to edit Master title style</a:t>
            </a:r>
            <a:endParaRPr lang="en-US" dirty="0"/>
          </a:p>
        </p:txBody>
      </p:sp>
      <p:sp>
        <p:nvSpPr>
          <p:cNvPr id="3" name="Subtitle 2"/>
          <p:cNvSpPr>
            <a:spLocks noGrp="1"/>
          </p:cNvSpPr>
          <p:nvPr>
            <p:ph type="subTitle" idx="1"/>
          </p:nvPr>
        </p:nvSpPr>
        <p:spPr>
          <a:xfrm>
            <a:off x="1371600" y="3025879"/>
            <a:ext cx="8229600" cy="1390917"/>
          </a:xfrm>
        </p:spPr>
        <p:txBody>
          <a:bodyPr/>
          <a:lstStyle>
            <a:lvl1pPr marL="0" indent="0" algn="ctr">
              <a:buNone/>
              <a:defRPr sz="2016"/>
            </a:lvl1pPr>
            <a:lvl2pPr marL="384048" indent="0" algn="ctr">
              <a:buNone/>
              <a:defRPr sz="1680"/>
            </a:lvl2pPr>
            <a:lvl3pPr marL="768096" indent="0" algn="ctr">
              <a:buNone/>
              <a:defRPr sz="1512"/>
            </a:lvl3pPr>
            <a:lvl4pPr marL="1152144" indent="0" algn="ctr">
              <a:buNone/>
              <a:defRPr sz="1344"/>
            </a:lvl4pPr>
            <a:lvl5pPr marL="1536192" indent="0" algn="ctr">
              <a:buNone/>
              <a:defRPr sz="1344"/>
            </a:lvl5pPr>
            <a:lvl6pPr marL="1920240" indent="0" algn="ctr">
              <a:buNone/>
              <a:defRPr sz="1344"/>
            </a:lvl6pPr>
            <a:lvl7pPr marL="2304288" indent="0" algn="ctr">
              <a:buNone/>
              <a:defRPr sz="1344"/>
            </a:lvl7pPr>
            <a:lvl8pPr marL="2688336" indent="0" algn="ctr">
              <a:buNone/>
              <a:defRPr sz="1344"/>
            </a:lvl8pPr>
            <a:lvl9pPr marL="3072384" indent="0" algn="ctr">
              <a:buNone/>
              <a:defRPr sz="1344"/>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936AEEC-D7A3-684C-A917-C4D8A8AFD10C}" type="datetimeFigureOut">
              <a:rPr lang="en-US" smtClean="0"/>
              <a:t>10/8/24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1548848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36AEEC-D7A3-684C-A917-C4D8A8AFD10C}" type="datetimeFigureOut">
              <a:rPr lang="en-US" smtClean="0"/>
              <a:t>10/8/24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136378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52410" y="306722"/>
            <a:ext cx="2366010" cy="488221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54380" y="306722"/>
            <a:ext cx="6960870" cy="48822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36AEEC-D7A3-684C-A917-C4D8A8AFD10C}" type="datetimeFigureOut">
              <a:rPr lang="en-US" smtClean="0"/>
              <a:t>10/8/24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984997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36AEEC-D7A3-684C-A917-C4D8A8AFD10C}" type="datetimeFigureOut">
              <a:rPr lang="en-US" smtClean="0"/>
              <a:t>10/8/24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60674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48665" y="1436260"/>
            <a:ext cx="9464040" cy="2396431"/>
          </a:xfrm>
        </p:spPr>
        <p:txBody>
          <a:bodyPr anchor="b"/>
          <a:lstStyle>
            <a:lvl1pPr>
              <a:defRPr sz="5040"/>
            </a:lvl1pPr>
          </a:lstStyle>
          <a:p>
            <a:r>
              <a:rPr lang="en-US"/>
              <a:t>Click to edit Master title style</a:t>
            </a:r>
            <a:endParaRPr lang="en-US" dirty="0"/>
          </a:p>
        </p:txBody>
      </p:sp>
      <p:sp>
        <p:nvSpPr>
          <p:cNvPr id="3" name="Text Placeholder 2"/>
          <p:cNvSpPr>
            <a:spLocks noGrp="1"/>
          </p:cNvSpPr>
          <p:nvPr>
            <p:ph type="body" idx="1"/>
          </p:nvPr>
        </p:nvSpPr>
        <p:spPr>
          <a:xfrm>
            <a:off x="748665" y="3855362"/>
            <a:ext cx="9464040" cy="1260227"/>
          </a:xfrm>
        </p:spPr>
        <p:txBody>
          <a:bodyPr/>
          <a:lstStyle>
            <a:lvl1pPr marL="0" indent="0">
              <a:buNone/>
              <a:defRPr sz="2016">
                <a:solidFill>
                  <a:schemeClr val="tx1">
                    <a:tint val="75000"/>
                  </a:schemeClr>
                </a:solidFill>
              </a:defRPr>
            </a:lvl1pPr>
            <a:lvl2pPr marL="384048" indent="0">
              <a:buNone/>
              <a:defRPr sz="1680">
                <a:solidFill>
                  <a:schemeClr val="tx1">
                    <a:tint val="75000"/>
                  </a:schemeClr>
                </a:solidFill>
              </a:defRPr>
            </a:lvl2pPr>
            <a:lvl3pPr marL="768096" indent="0">
              <a:buNone/>
              <a:defRPr sz="1512">
                <a:solidFill>
                  <a:schemeClr val="tx1">
                    <a:tint val="75000"/>
                  </a:schemeClr>
                </a:solidFill>
              </a:defRPr>
            </a:lvl3pPr>
            <a:lvl4pPr marL="1152144" indent="0">
              <a:buNone/>
              <a:defRPr sz="1344">
                <a:solidFill>
                  <a:schemeClr val="tx1">
                    <a:tint val="75000"/>
                  </a:schemeClr>
                </a:solidFill>
              </a:defRPr>
            </a:lvl4pPr>
            <a:lvl5pPr marL="1536192" indent="0">
              <a:buNone/>
              <a:defRPr sz="1344">
                <a:solidFill>
                  <a:schemeClr val="tx1">
                    <a:tint val="75000"/>
                  </a:schemeClr>
                </a:solidFill>
              </a:defRPr>
            </a:lvl5pPr>
            <a:lvl6pPr marL="1920240" indent="0">
              <a:buNone/>
              <a:defRPr sz="1344">
                <a:solidFill>
                  <a:schemeClr val="tx1">
                    <a:tint val="75000"/>
                  </a:schemeClr>
                </a:solidFill>
              </a:defRPr>
            </a:lvl6pPr>
            <a:lvl7pPr marL="2304288" indent="0">
              <a:buNone/>
              <a:defRPr sz="1344">
                <a:solidFill>
                  <a:schemeClr val="tx1">
                    <a:tint val="75000"/>
                  </a:schemeClr>
                </a:solidFill>
              </a:defRPr>
            </a:lvl7pPr>
            <a:lvl8pPr marL="2688336" indent="0">
              <a:buNone/>
              <a:defRPr sz="1344">
                <a:solidFill>
                  <a:schemeClr val="tx1">
                    <a:tint val="75000"/>
                  </a:schemeClr>
                </a:solidFill>
              </a:defRPr>
            </a:lvl8pPr>
            <a:lvl9pPr marL="3072384" indent="0">
              <a:buNone/>
              <a:defRPr sz="13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936AEEC-D7A3-684C-A917-C4D8A8AFD10C}" type="datetimeFigureOut">
              <a:rPr lang="en-US" smtClean="0"/>
              <a:t>10/8/24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23678616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754380" y="1533609"/>
            <a:ext cx="4663440" cy="36553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54980" y="1533609"/>
            <a:ext cx="4663440" cy="36553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936AEEC-D7A3-684C-A917-C4D8A8AFD10C}" type="datetimeFigureOut">
              <a:rPr lang="en-US" smtClean="0"/>
              <a:t>10/8/24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1516181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55809" y="306723"/>
            <a:ext cx="9464040" cy="1113534"/>
          </a:xfrm>
        </p:spPr>
        <p:txBody>
          <a:bodyPr/>
          <a:lstStyle/>
          <a:p>
            <a:r>
              <a:rPr lang="en-US"/>
              <a:t>Click to edit Master title style</a:t>
            </a:r>
            <a:endParaRPr lang="en-US" dirty="0"/>
          </a:p>
        </p:txBody>
      </p:sp>
      <p:sp>
        <p:nvSpPr>
          <p:cNvPr id="3" name="Text Placeholder 2"/>
          <p:cNvSpPr>
            <a:spLocks noGrp="1"/>
          </p:cNvSpPr>
          <p:nvPr>
            <p:ph type="body" idx="1"/>
          </p:nvPr>
        </p:nvSpPr>
        <p:spPr>
          <a:xfrm>
            <a:off x="755810" y="1412255"/>
            <a:ext cx="4642008" cy="692124"/>
          </a:xfrm>
        </p:spPr>
        <p:txBody>
          <a:bodyPr anchor="b"/>
          <a:lstStyle>
            <a:lvl1pPr marL="0" indent="0">
              <a:buNone/>
              <a:defRPr sz="2016" b="1"/>
            </a:lvl1pPr>
            <a:lvl2pPr marL="384048" indent="0">
              <a:buNone/>
              <a:defRPr sz="1680" b="1"/>
            </a:lvl2pPr>
            <a:lvl3pPr marL="768096" indent="0">
              <a:buNone/>
              <a:defRPr sz="1512" b="1"/>
            </a:lvl3pPr>
            <a:lvl4pPr marL="1152144" indent="0">
              <a:buNone/>
              <a:defRPr sz="1344" b="1"/>
            </a:lvl4pPr>
            <a:lvl5pPr marL="1536192" indent="0">
              <a:buNone/>
              <a:defRPr sz="1344" b="1"/>
            </a:lvl5pPr>
            <a:lvl6pPr marL="1920240" indent="0">
              <a:buNone/>
              <a:defRPr sz="1344" b="1"/>
            </a:lvl6pPr>
            <a:lvl7pPr marL="2304288" indent="0">
              <a:buNone/>
              <a:defRPr sz="1344" b="1"/>
            </a:lvl7pPr>
            <a:lvl8pPr marL="2688336" indent="0">
              <a:buNone/>
              <a:defRPr sz="1344" b="1"/>
            </a:lvl8pPr>
            <a:lvl9pPr marL="3072384" indent="0">
              <a:buNone/>
              <a:defRPr sz="1344" b="1"/>
            </a:lvl9pPr>
          </a:lstStyle>
          <a:p>
            <a:pPr lvl="0"/>
            <a:r>
              <a:rPr lang="en-US"/>
              <a:t>Click to edit Master text styles</a:t>
            </a:r>
          </a:p>
        </p:txBody>
      </p:sp>
      <p:sp>
        <p:nvSpPr>
          <p:cNvPr id="4" name="Content Placeholder 3"/>
          <p:cNvSpPr>
            <a:spLocks noGrp="1"/>
          </p:cNvSpPr>
          <p:nvPr>
            <p:ph sz="half" idx="2"/>
          </p:nvPr>
        </p:nvSpPr>
        <p:spPr>
          <a:xfrm>
            <a:off x="755810" y="2104379"/>
            <a:ext cx="4642008" cy="3095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554980" y="1412255"/>
            <a:ext cx="4664869" cy="692124"/>
          </a:xfrm>
        </p:spPr>
        <p:txBody>
          <a:bodyPr anchor="b"/>
          <a:lstStyle>
            <a:lvl1pPr marL="0" indent="0">
              <a:buNone/>
              <a:defRPr sz="2016" b="1"/>
            </a:lvl1pPr>
            <a:lvl2pPr marL="384048" indent="0">
              <a:buNone/>
              <a:defRPr sz="1680" b="1"/>
            </a:lvl2pPr>
            <a:lvl3pPr marL="768096" indent="0">
              <a:buNone/>
              <a:defRPr sz="1512" b="1"/>
            </a:lvl3pPr>
            <a:lvl4pPr marL="1152144" indent="0">
              <a:buNone/>
              <a:defRPr sz="1344" b="1"/>
            </a:lvl4pPr>
            <a:lvl5pPr marL="1536192" indent="0">
              <a:buNone/>
              <a:defRPr sz="1344" b="1"/>
            </a:lvl5pPr>
            <a:lvl6pPr marL="1920240" indent="0">
              <a:buNone/>
              <a:defRPr sz="1344" b="1"/>
            </a:lvl6pPr>
            <a:lvl7pPr marL="2304288" indent="0">
              <a:buNone/>
              <a:defRPr sz="1344" b="1"/>
            </a:lvl7pPr>
            <a:lvl8pPr marL="2688336" indent="0">
              <a:buNone/>
              <a:defRPr sz="1344" b="1"/>
            </a:lvl8pPr>
            <a:lvl9pPr marL="3072384" indent="0">
              <a:buNone/>
              <a:defRPr sz="1344" b="1"/>
            </a:lvl9pPr>
          </a:lstStyle>
          <a:p>
            <a:pPr lvl="0"/>
            <a:r>
              <a:rPr lang="en-US"/>
              <a:t>Click to edit Master text styles</a:t>
            </a:r>
          </a:p>
        </p:txBody>
      </p:sp>
      <p:sp>
        <p:nvSpPr>
          <p:cNvPr id="6" name="Content Placeholder 5"/>
          <p:cNvSpPr>
            <a:spLocks noGrp="1"/>
          </p:cNvSpPr>
          <p:nvPr>
            <p:ph sz="quarter" idx="4"/>
          </p:nvPr>
        </p:nvSpPr>
        <p:spPr>
          <a:xfrm>
            <a:off x="5554980" y="2104379"/>
            <a:ext cx="4664869" cy="3095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936AEEC-D7A3-684C-A917-C4D8A8AFD10C}" type="datetimeFigureOut">
              <a:rPr lang="en-US" smtClean="0"/>
              <a:t>10/8/24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990152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936AEEC-D7A3-684C-A917-C4D8A8AFD10C}" type="datetimeFigureOut">
              <a:rPr lang="en-US" smtClean="0"/>
              <a:t>10/8/24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3022105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36AEEC-D7A3-684C-A917-C4D8A8AFD10C}" type="datetimeFigureOut">
              <a:rPr lang="en-US" smtClean="0"/>
              <a:t>10/8/24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353058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384069"/>
            <a:ext cx="3539013" cy="1344242"/>
          </a:xfrm>
        </p:spPr>
        <p:txBody>
          <a:bodyPr anchor="b"/>
          <a:lstStyle>
            <a:lvl1pPr>
              <a:defRPr sz="2688"/>
            </a:lvl1pPr>
          </a:lstStyle>
          <a:p>
            <a:r>
              <a:rPr lang="en-US"/>
              <a:t>Click to edit Master title style</a:t>
            </a:r>
            <a:endParaRPr lang="en-US" dirty="0"/>
          </a:p>
        </p:txBody>
      </p:sp>
      <p:sp>
        <p:nvSpPr>
          <p:cNvPr id="3" name="Content Placeholder 2"/>
          <p:cNvSpPr>
            <a:spLocks noGrp="1"/>
          </p:cNvSpPr>
          <p:nvPr>
            <p:ph idx="1"/>
          </p:nvPr>
        </p:nvSpPr>
        <p:spPr>
          <a:xfrm>
            <a:off x="4664869" y="829483"/>
            <a:ext cx="5554980" cy="4094071"/>
          </a:xfrm>
        </p:spPr>
        <p:txBody>
          <a:bodyPr/>
          <a:lstStyle>
            <a:lvl1pPr>
              <a:defRPr sz="2688"/>
            </a:lvl1pPr>
            <a:lvl2pPr>
              <a:defRPr sz="2352"/>
            </a:lvl2pPr>
            <a:lvl3pPr>
              <a:defRPr sz="2016"/>
            </a:lvl3pPr>
            <a:lvl4pPr>
              <a:defRPr sz="1680"/>
            </a:lvl4pPr>
            <a:lvl5pPr>
              <a:defRPr sz="1680"/>
            </a:lvl5pPr>
            <a:lvl6pPr>
              <a:defRPr sz="1680"/>
            </a:lvl6pPr>
            <a:lvl7pPr>
              <a:defRPr sz="1680"/>
            </a:lvl7pPr>
            <a:lvl8pPr>
              <a:defRPr sz="1680"/>
            </a:lvl8pPr>
            <a:lvl9pPr>
              <a:defRPr sz="168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55810" y="1728311"/>
            <a:ext cx="3539013" cy="3201911"/>
          </a:xfrm>
        </p:spPr>
        <p:txBody>
          <a:bodyPr/>
          <a:lstStyle>
            <a:lvl1pPr marL="0" indent="0">
              <a:buNone/>
              <a:defRPr sz="1344"/>
            </a:lvl1pPr>
            <a:lvl2pPr marL="384048" indent="0">
              <a:buNone/>
              <a:defRPr sz="1176"/>
            </a:lvl2pPr>
            <a:lvl3pPr marL="768096" indent="0">
              <a:buNone/>
              <a:defRPr sz="1008"/>
            </a:lvl3pPr>
            <a:lvl4pPr marL="1152144" indent="0">
              <a:buNone/>
              <a:defRPr sz="840"/>
            </a:lvl4pPr>
            <a:lvl5pPr marL="1536192" indent="0">
              <a:buNone/>
              <a:defRPr sz="840"/>
            </a:lvl5pPr>
            <a:lvl6pPr marL="1920240" indent="0">
              <a:buNone/>
              <a:defRPr sz="840"/>
            </a:lvl6pPr>
            <a:lvl7pPr marL="2304288" indent="0">
              <a:buNone/>
              <a:defRPr sz="840"/>
            </a:lvl7pPr>
            <a:lvl8pPr marL="2688336" indent="0">
              <a:buNone/>
              <a:defRPr sz="840"/>
            </a:lvl8pPr>
            <a:lvl9pPr marL="3072384" indent="0">
              <a:buNone/>
              <a:defRPr sz="840"/>
            </a:lvl9pPr>
          </a:lstStyle>
          <a:p>
            <a:pPr lvl="0"/>
            <a:r>
              <a:rPr lang="en-US"/>
              <a:t>Click to edit Master text styles</a:t>
            </a:r>
          </a:p>
        </p:txBody>
      </p:sp>
      <p:sp>
        <p:nvSpPr>
          <p:cNvPr id="5" name="Date Placeholder 4"/>
          <p:cNvSpPr>
            <a:spLocks noGrp="1"/>
          </p:cNvSpPr>
          <p:nvPr>
            <p:ph type="dt" sz="half" idx="10"/>
          </p:nvPr>
        </p:nvSpPr>
        <p:spPr/>
        <p:txBody>
          <a:bodyPr/>
          <a:lstStyle/>
          <a:p>
            <a:fld id="{7936AEEC-D7A3-684C-A917-C4D8A8AFD10C}" type="datetimeFigureOut">
              <a:rPr lang="en-US" smtClean="0"/>
              <a:t>10/8/24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1275183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384069"/>
            <a:ext cx="3539013" cy="1344242"/>
          </a:xfrm>
        </p:spPr>
        <p:txBody>
          <a:bodyPr anchor="b"/>
          <a:lstStyle>
            <a:lvl1pPr>
              <a:defRPr sz="2688"/>
            </a:lvl1pPr>
          </a:lstStyle>
          <a:p>
            <a:r>
              <a:rPr lang="en-US"/>
              <a:t>Click to edit Master title style</a:t>
            </a:r>
            <a:endParaRPr lang="en-US" dirty="0"/>
          </a:p>
        </p:txBody>
      </p:sp>
      <p:sp>
        <p:nvSpPr>
          <p:cNvPr id="3" name="Picture Placeholder 2"/>
          <p:cNvSpPr>
            <a:spLocks noGrp="1" noChangeAspect="1"/>
          </p:cNvSpPr>
          <p:nvPr>
            <p:ph type="pic" idx="1"/>
          </p:nvPr>
        </p:nvSpPr>
        <p:spPr>
          <a:xfrm>
            <a:off x="4664869" y="829483"/>
            <a:ext cx="5554980" cy="4094071"/>
          </a:xfrm>
        </p:spPr>
        <p:txBody>
          <a:bodyPr anchor="t"/>
          <a:lstStyle>
            <a:lvl1pPr marL="0" indent="0">
              <a:buNone/>
              <a:defRPr sz="2688"/>
            </a:lvl1pPr>
            <a:lvl2pPr marL="384048" indent="0">
              <a:buNone/>
              <a:defRPr sz="2352"/>
            </a:lvl2pPr>
            <a:lvl3pPr marL="768096" indent="0">
              <a:buNone/>
              <a:defRPr sz="2016"/>
            </a:lvl3pPr>
            <a:lvl4pPr marL="1152144" indent="0">
              <a:buNone/>
              <a:defRPr sz="1680"/>
            </a:lvl4pPr>
            <a:lvl5pPr marL="1536192" indent="0">
              <a:buNone/>
              <a:defRPr sz="1680"/>
            </a:lvl5pPr>
            <a:lvl6pPr marL="1920240" indent="0">
              <a:buNone/>
              <a:defRPr sz="1680"/>
            </a:lvl6pPr>
            <a:lvl7pPr marL="2304288" indent="0">
              <a:buNone/>
              <a:defRPr sz="1680"/>
            </a:lvl7pPr>
            <a:lvl8pPr marL="2688336" indent="0">
              <a:buNone/>
              <a:defRPr sz="1680"/>
            </a:lvl8pPr>
            <a:lvl9pPr marL="3072384" indent="0">
              <a:buNone/>
              <a:defRPr sz="1680"/>
            </a:lvl9pPr>
          </a:lstStyle>
          <a:p>
            <a:r>
              <a:rPr lang="en-US"/>
              <a:t>Click icon to add picture</a:t>
            </a:r>
            <a:endParaRPr lang="en-US" dirty="0"/>
          </a:p>
        </p:txBody>
      </p:sp>
      <p:sp>
        <p:nvSpPr>
          <p:cNvPr id="4" name="Text Placeholder 3"/>
          <p:cNvSpPr>
            <a:spLocks noGrp="1"/>
          </p:cNvSpPr>
          <p:nvPr>
            <p:ph type="body" sz="half" idx="2"/>
          </p:nvPr>
        </p:nvSpPr>
        <p:spPr>
          <a:xfrm>
            <a:off x="755810" y="1728311"/>
            <a:ext cx="3539013" cy="3201911"/>
          </a:xfrm>
        </p:spPr>
        <p:txBody>
          <a:bodyPr/>
          <a:lstStyle>
            <a:lvl1pPr marL="0" indent="0">
              <a:buNone/>
              <a:defRPr sz="1344"/>
            </a:lvl1pPr>
            <a:lvl2pPr marL="384048" indent="0">
              <a:buNone/>
              <a:defRPr sz="1176"/>
            </a:lvl2pPr>
            <a:lvl3pPr marL="768096" indent="0">
              <a:buNone/>
              <a:defRPr sz="1008"/>
            </a:lvl3pPr>
            <a:lvl4pPr marL="1152144" indent="0">
              <a:buNone/>
              <a:defRPr sz="840"/>
            </a:lvl4pPr>
            <a:lvl5pPr marL="1536192" indent="0">
              <a:buNone/>
              <a:defRPr sz="840"/>
            </a:lvl5pPr>
            <a:lvl6pPr marL="1920240" indent="0">
              <a:buNone/>
              <a:defRPr sz="840"/>
            </a:lvl6pPr>
            <a:lvl7pPr marL="2304288" indent="0">
              <a:buNone/>
              <a:defRPr sz="840"/>
            </a:lvl7pPr>
            <a:lvl8pPr marL="2688336" indent="0">
              <a:buNone/>
              <a:defRPr sz="840"/>
            </a:lvl8pPr>
            <a:lvl9pPr marL="3072384" indent="0">
              <a:buNone/>
              <a:defRPr sz="840"/>
            </a:lvl9pPr>
          </a:lstStyle>
          <a:p>
            <a:pPr lvl="0"/>
            <a:r>
              <a:rPr lang="en-US"/>
              <a:t>Click to edit Master text styles</a:t>
            </a:r>
          </a:p>
        </p:txBody>
      </p:sp>
      <p:sp>
        <p:nvSpPr>
          <p:cNvPr id="5" name="Date Placeholder 4"/>
          <p:cNvSpPr>
            <a:spLocks noGrp="1"/>
          </p:cNvSpPr>
          <p:nvPr>
            <p:ph type="dt" sz="half" idx="10"/>
          </p:nvPr>
        </p:nvSpPr>
        <p:spPr/>
        <p:txBody>
          <a:bodyPr/>
          <a:lstStyle/>
          <a:p>
            <a:fld id="{7936AEEC-D7A3-684C-A917-C4D8A8AFD10C}" type="datetimeFigureOut">
              <a:rPr lang="en-US" smtClean="0"/>
              <a:t>10/8/24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5FA8F4-1FF6-354C-B276-579202DC46BE}" type="slidenum">
              <a:rPr lang="en-US" smtClean="0"/>
              <a:t>‹#›</a:t>
            </a:fld>
            <a:endParaRPr lang="en-US"/>
          </a:p>
        </p:txBody>
      </p:sp>
    </p:spTree>
    <p:extLst>
      <p:ext uri="{BB962C8B-B14F-4D97-AF65-F5344CB8AC3E}">
        <p14:creationId xmlns:p14="http://schemas.microsoft.com/office/powerpoint/2010/main" val="2059096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0" y="306723"/>
            <a:ext cx="9464040" cy="111353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54380" y="1533609"/>
            <a:ext cx="9464040" cy="365532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4380" y="5339629"/>
            <a:ext cx="2468880" cy="306722"/>
          </a:xfrm>
          <a:prstGeom prst="rect">
            <a:avLst/>
          </a:prstGeom>
        </p:spPr>
        <p:txBody>
          <a:bodyPr vert="horz" lIns="91440" tIns="45720" rIns="91440" bIns="45720" rtlCol="0" anchor="ctr"/>
          <a:lstStyle>
            <a:lvl1pPr algn="l">
              <a:defRPr sz="1008">
                <a:solidFill>
                  <a:schemeClr val="tx1">
                    <a:tint val="75000"/>
                  </a:schemeClr>
                </a:solidFill>
              </a:defRPr>
            </a:lvl1pPr>
          </a:lstStyle>
          <a:p>
            <a:fld id="{7936AEEC-D7A3-684C-A917-C4D8A8AFD10C}" type="datetimeFigureOut">
              <a:rPr lang="en-US" smtClean="0"/>
              <a:t>10/8/24</a:t>
            </a:fld>
            <a:endParaRPr lang="en-US"/>
          </a:p>
        </p:txBody>
      </p:sp>
      <p:sp>
        <p:nvSpPr>
          <p:cNvPr id="5" name="Footer Placeholder 4"/>
          <p:cNvSpPr>
            <a:spLocks noGrp="1"/>
          </p:cNvSpPr>
          <p:nvPr>
            <p:ph type="ftr" sz="quarter" idx="3"/>
          </p:nvPr>
        </p:nvSpPr>
        <p:spPr>
          <a:xfrm>
            <a:off x="3634740" y="5339629"/>
            <a:ext cx="3703320" cy="306722"/>
          </a:xfrm>
          <a:prstGeom prst="rect">
            <a:avLst/>
          </a:prstGeom>
        </p:spPr>
        <p:txBody>
          <a:bodyPr vert="horz" lIns="91440" tIns="45720" rIns="91440" bIns="45720" rtlCol="0" anchor="ctr"/>
          <a:lstStyle>
            <a:lvl1pPr algn="ctr">
              <a:defRPr sz="1008">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749540" y="5339629"/>
            <a:ext cx="2468880" cy="306722"/>
          </a:xfrm>
          <a:prstGeom prst="rect">
            <a:avLst/>
          </a:prstGeom>
        </p:spPr>
        <p:txBody>
          <a:bodyPr vert="horz" lIns="91440" tIns="45720" rIns="91440" bIns="45720" rtlCol="0" anchor="ctr"/>
          <a:lstStyle>
            <a:lvl1pPr algn="r">
              <a:defRPr sz="1008">
                <a:solidFill>
                  <a:schemeClr val="tx1">
                    <a:tint val="75000"/>
                  </a:schemeClr>
                </a:solidFill>
              </a:defRPr>
            </a:lvl1pPr>
          </a:lstStyle>
          <a:p>
            <a:fld id="{6A5FA8F4-1FF6-354C-B276-579202DC46BE}" type="slidenum">
              <a:rPr lang="en-US" smtClean="0"/>
              <a:t>‹#›</a:t>
            </a:fld>
            <a:endParaRPr lang="en-US"/>
          </a:p>
        </p:txBody>
      </p:sp>
    </p:spTree>
    <p:extLst>
      <p:ext uri="{BB962C8B-B14F-4D97-AF65-F5344CB8AC3E}">
        <p14:creationId xmlns:p14="http://schemas.microsoft.com/office/powerpoint/2010/main" val="28777051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68096" rtl="0" eaLnBrk="1" latinLnBrk="0" hangingPunct="1">
        <a:lnSpc>
          <a:spcPct val="90000"/>
        </a:lnSpc>
        <a:spcBef>
          <a:spcPct val="0"/>
        </a:spcBef>
        <a:buNone/>
        <a:defRPr sz="3696" kern="1200">
          <a:solidFill>
            <a:schemeClr val="tx1"/>
          </a:solidFill>
          <a:latin typeface="+mj-lt"/>
          <a:ea typeface="+mj-ea"/>
          <a:cs typeface="+mj-cs"/>
        </a:defRPr>
      </a:lvl1pPr>
    </p:titleStyle>
    <p:bodyStyle>
      <a:lvl1pPr marL="192024" indent="-192024" algn="l" defTabSz="768096" rtl="0" eaLnBrk="1" latinLnBrk="0" hangingPunct="1">
        <a:lnSpc>
          <a:spcPct val="90000"/>
        </a:lnSpc>
        <a:spcBef>
          <a:spcPts val="840"/>
        </a:spcBef>
        <a:buFont typeface="Arial" panose="020B0604020202020204" pitchFamily="34" charset="0"/>
        <a:buChar char="•"/>
        <a:defRPr sz="2352" kern="1200">
          <a:solidFill>
            <a:schemeClr val="tx1"/>
          </a:solidFill>
          <a:latin typeface="+mn-lt"/>
          <a:ea typeface="+mn-ea"/>
          <a:cs typeface="+mn-cs"/>
        </a:defRPr>
      </a:lvl1pPr>
      <a:lvl2pPr marL="576072" indent="-192024" algn="l" defTabSz="768096" rtl="0" eaLnBrk="1" latinLnBrk="0" hangingPunct="1">
        <a:lnSpc>
          <a:spcPct val="90000"/>
        </a:lnSpc>
        <a:spcBef>
          <a:spcPts val="420"/>
        </a:spcBef>
        <a:buFont typeface="Arial" panose="020B0604020202020204" pitchFamily="34" charset="0"/>
        <a:buChar char="•"/>
        <a:defRPr sz="2016" kern="1200">
          <a:solidFill>
            <a:schemeClr val="tx1"/>
          </a:solidFill>
          <a:latin typeface="+mn-lt"/>
          <a:ea typeface="+mn-ea"/>
          <a:cs typeface="+mn-cs"/>
        </a:defRPr>
      </a:lvl2pPr>
      <a:lvl3pPr marL="960120" indent="-192024" algn="l" defTabSz="768096" rtl="0" eaLnBrk="1" latinLnBrk="0" hangingPunct="1">
        <a:lnSpc>
          <a:spcPct val="90000"/>
        </a:lnSpc>
        <a:spcBef>
          <a:spcPts val="420"/>
        </a:spcBef>
        <a:buFont typeface="Arial" panose="020B0604020202020204" pitchFamily="34" charset="0"/>
        <a:buChar char="•"/>
        <a:defRPr sz="1680" kern="1200">
          <a:solidFill>
            <a:schemeClr val="tx1"/>
          </a:solidFill>
          <a:latin typeface="+mn-lt"/>
          <a:ea typeface="+mn-ea"/>
          <a:cs typeface="+mn-cs"/>
        </a:defRPr>
      </a:lvl3pPr>
      <a:lvl4pPr marL="1344168"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4pPr>
      <a:lvl5pPr marL="1728216"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5pPr>
      <a:lvl6pPr marL="2112264"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6pPr>
      <a:lvl7pPr marL="2496312"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7pPr>
      <a:lvl8pPr marL="2880360"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8pPr>
      <a:lvl9pPr marL="3264408"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9pPr>
    </p:bodyStyle>
    <p:otherStyle>
      <a:defPPr>
        <a:defRPr lang="en-US"/>
      </a:defPPr>
      <a:lvl1pPr marL="0" algn="l" defTabSz="768096" rtl="0" eaLnBrk="1" latinLnBrk="0" hangingPunct="1">
        <a:defRPr sz="1512" kern="1200">
          <a:solidFill>
            <a:schemeClr val="tx1"/>
          </a:solidFill>
          <a:latin typeface="+mn-lt"/>
          <a:ea typeface="+mn-ea"/>
          <a:cs typeface="+mn-cs"/>
        </a:defRPr>
      </a:lvl1pPr>
      <a:lvl2pPr marL="384048" algn="l" defTabSz="768096" rtl="0" eaLnBrk="1" latinLnBrk="0" hangingPunct="1">
        <a:defRPr sz="1512" kern="1200">
          <a:solidFill>
            <a:schemeClr val="tx1"/>
          </a:solidFill>
          <a:latin typeface="+mn-lt"/>
          <a:ea typeface="+mn-ea"/>
          <a:cs typeface="+mn-cs"/>
        </a:defRPr>
      </a:lvl2pPr>
      <a:lvl3pPr marL="768096" algn="l" defTabSz="768096" rtl="0" eaLnBrk="1" latinLnBrk="0" hangingPunct="1">
        <a:defRPr sz="1512" kern="1200">
          <a:solidFill>
            <a:schemeClr val="tx1"/>
          </a:solidFill>
          <a:latin typeface="+mn-lt"/>
          <a:ea typeface="+mn-ea"/>
          <a:cs typeface="+mn-cs"/>
        </a:defRPr>
      </a:lvl3pPr>
      <a:lvl4pPr marL="1152144" algn="l" defTabSz="768096" rtl="0" eaLnBrk="1" latinLnBrk="0" hangingPunct="1">
        <a:defRPr sz="1512" kern="1200">
          <a:solidFill>
            <a:schemeClr val="tx1"/>
          </a:solidFill>
          <a:latin typeface="+mn-lt"/>
          <a:ea typeface="+mn-ea"/>
          <a:cs typeface="+mn-cs"/>
        </a:defRPr>
      </a:lvl4pPr>
      <a:lvl5pPr marL="1536192" algn="l" defTabSz="768096" rtl="0" eaLnBrk="1" latinLnBrk="0" hangingPunct="1">
        <a:defRPr sz="1512" kern="1200">
          <a:solidFill>
            <a:schemeClr val="tx1"/>
          </a:solidFill>
          <a:latin typeface="+mn-lt"/>
          <a:ea typeface="+mn-ea"/>
          <a:cs typeface="+mn-cs"/>
        </a:defRPr>
      </a:lvl5pPr>
      <a:lvl6pPr marL="1920240" algn="l" defTabSz="768096" rtl="0" eaLnBrk="1" latinLnBrk="0" hangingPunct="1">
        <a:defRPr sz="1512" kern="1200">
          <a:solidFill>
            <a:schemeClr val="tx1"/>
          </a:solidFill>
          <a:latin typeface="+mn-lt"/>
          <a:ea typeface="+mn-ea"/>
          <a:cs typeface="+mn-cs"/>
        </a:defRPr>
      </a:lvl6pPr>
      <a:lvl7pPr marL="2304288" algn="l" defTabSz="768096" rtl="0" eaLnBrk="1" latinLnBrk="0" hangingPunct="1">
        <a:defRPr sz="1512" kern="1200">
          <a:solidFill>
            <a:schemeClr val="tx1"/>
          </a:solidFill>
          <a:latin typeface="+mn-lt"/>
          <a:ea typeface="+mn-ea"/>
          <a:cs typeface="+mn-cs"/>
        </a:defRPr>
      </a:lvl7pPr>
      <a:lvl8pPr marL="2688336" algn="l" defTabSz="768096" rtl="0" eaLnBrk="1" latinLnBrk="0" hangingPunct="1">
        <a:defRPr sz="1512" kern="1200">
          <a:solidFill>
            <a:schemeClr val="tx1"/>
          </a:solidFill>
          <a:latin typeface="+mn-lt"/>
          <a:ea typeface="+mn-ea"/>
          <a:cs typeface="+mn-cs"/>
        </a:defRPr>
      </a:lvl8pPr>
      <a:lvl9pPr marL="3072384" algn="l" defTabSz="768096" rtl="0" eaLnBrk="1" latinLnBrk="0" hangingPunct="1">
        <a:defRPr sz="151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F744CE0-371A-473D-47B0-3F01D3EC019A}"/>
              </a:ext>
            </a:extLst>
          </p:cNvPr>
          <p:cNvSpPr>
            <a:spLocks noGrp="1"/>
          </p:cNvSpPr>
          <p:nvPr>
            <p:ph type="title"/>
          </p:nvPr>
        </p:nvSpPr>
        <p:spPr>
          <a:xfrm>
            <a:off x="595883" y="264560"/>
            <a:ext cx="9464040" cy="696454"/>
          </a:xfrm>
        </p:spPr>
        <p:txBody>
          <a:bodyPr/>
          <a:lstStyle/>
          <a:p>
            <a:r>
              <a:rPr lang="en-US" b="1" dirty="0">
                <a:solidFill>
                  <a:srgbClr val="001F4D"/>
                </a:solidFill>
                <a:latin typeface="Arial" panose="020B0604020202020204" pitchFamily="34" charset="0"/>
                <a:cs typeface="Arial" panose="020B0604020202020204" pitchFamily="34" charset="0"/>
              </a:rPr>
              <a:t>How to use this template</a:t>
            </a:r>
          </a:p>
        </p:txBody>
      </p:sp>
      <p:sp>
        <p:nvSpPr>
          <p:cNvPr id="5" name="Content Placeholder 4">
            <a:extLst>
              <a:ext uri="{FF2B5EF4-FFF2-40B4-BE49-F238E27FC236}">
                <a16:creationId xmlns:a16="http://schemas.microsoft.com/office/drawing/2014/main" id="{56D40796-9F33-D358-A5AD-C2846AFB1270}"/>
              </a:ext>
            </a:extLst>
          </p:cNvPr>
          <p:cNvSpPr>
            <a:spLocks noGrp="1"/>
          </p:cNvSpPr>
          <p:nvPr>
            <p:ph idx="1"/>
          </p:nvPr>
        </p:nvSpPr>
        <p:spPr>
          <a:xfrm>
            <a:off x="595883" y="1182062"/>
            <a:ext cx="4732021" cy="3838505"/>
          </a:xfrm>
        </p:spPr>
        <p:txBody>
          <a:bodyPr>
            <a:normAutofit/>
          </a:bodyPr>
          <a:lstStyle/>
          <a:p>
            <a:pPr marL="290513" indent="-290513">
              <a:lnSpc>
                <a:spcPct val="124000"/>
              </a:lnSpc>
              <a:spcBef>
                <a:spcPts val="1200"/>
              </a:spcBef>
              <a:buFont typeface="+mj-lt"/>
              <a:buAutoNum type="arabicPeriod"/>
            </a:pPr>
            <a:r>
              <a:rPr lang="en-US" sz="1500" b="1" dirty="0">
                <a:latin typeface="Arial" panose="020B0604020202020204" pitchFamily="34" charset="0"/>
                <a:cs typeface="Arial" panose="020B0604020202020204" pitchFamily="34" charset="0"/>
              </a:rPr>
              <a:t>Go to the template </a:t>
            </a:r>
            <a:r>
              <a:rPr lang="en-US" sz="1500" dirty="0">
                <a:latin typeface="Arial" panose="020B0604020202020204" pitchFamily="34" charset="0"/>
                <a:cs typeface="Arial" panose="020B0604020202020204" pitchFamily="34" charset="0"/>
              </a:rPr>
              <a:t>on the following page. </a:t>
            </a:r>
          </a:p>
          <a:p>
            <a:pPr marL="290513" indent="-290513">
              <a:lnSpc>
                <a:spcPct val="124000"/>
              </a:lnSpc>
              <a:spcBef>
                <a:spcPts val="1200"/>
              </a:spcBef>
              <a:buFont typeface="+mj-lt"/>
              <a:buAutoNum type="arabicPeriod"/>
            </a:pPr>
            <a:r>
              <a:rPr lang="en-US" sz="1500" b="1" dirty="0">
                <a:latin typeface="Arial" panose="020B0604020202020204" pitchFamily="34" charset="0"/>
                <a:cs typeface="Arial" panose="020B0604020202020204" pitchFamily="34" charset="0"/>
              </a:rPr>
              <a:t>Replace the placeholder LOGO graphic </a:t>
            </a:r>
            <a:r>
              <a:rPr lang="en-US" sz="1500" dirty="0">
                <a:latin typeface="Arial" panose="020B0604020202020204" pitchFamily="34" charset="0"/>
                <a:cs typeface="Arial" panose="020B0604020202020204" pitchFamily="34" charset="0"/>
              </a:rPr>
              <a:t>with your company logo. </a:t>
            </a:r>
          </a:p>
          <a:p>
            <a:pPr marL="290513" indent="-290513">
              <a:lnSpc>
                <a:spcPct val="124000"/>
              </a:lnSpc>
              <a:spcBef>
                <a:spcPts val="1200"/>
              </a:spcBef>
              <a:buFont typeface="+mj-lt"/>
              <a:buAutoNum type="arabicPeriod"/>
            </a:pPr>
            <a:r>
              <a:rPr lang="en-US" sz="1500" b="1" dirty="0">
                <a:latin typeface="Arial" panose="020B0604020202020204" pitchFamily="34" charset="0"/>
                <a:cs typeface="Arial" panose="020B0604020202020204" pitchFamily="34" charset="0"/>
              </a:rPr>
              <a:t>Replace the placeholder text with your booth number </a:t>
            </a:r>
            <a:r>
              <a:rPr lang="en-US" sz="1500" dirty="0">
                <a:latin typeface="Arial" panose="020B0604020202020204" pitchFamily="34" charset="0"/>
                <a:cs typeface="Arial" panose="020B0604020202020204" pitchFamily="34" charset="0"/>
              </a:rPr>
              <a:t>and any other details you want to share.</a:t>
            </a:r>
          </a:p>
          <a:p>
            <a:pPr marL="290513" indent="-290513">
              <a:lnSpc>
                <a:spcPct val="124000"/>
              </a:lnSpc>
              <a:spcBef>
                <a:spcPts val="1200"/>
              </a:spcBef>
              <a:buFont typeface="+mj-lt"/>
              <a:buAutoNum type="arabicPeriod"/>
            </a:pPr>
            <a:r>
              <a:rPr lang="en-US" sz="1500" b="1" dirty="0">
                <a:latin typeface="Arial" panose="020B0604020202020204" pitchFamily="34" charset="0"/>
                <a:cs typeface="Arial" panose="020B0604020202020204" pitchFamily="34" charset="0"/>
              </a:rPr>
              <a:t>Go to File: Export </a:t>
            </a:r>
            <a:r>
              <a:rPr lang="en-US" sz="1500" dirty="0">
                <a:latin typeface="Arial" panose="020B0604020202020204" pitchFamily="34" charset="0"/>
                <a:cs typeface="Arial" panose="020B0604020202020204" pitchFamily="34" charset="0"/>
              </a:rPr>
              <a:t>and choose PNG as the file type. Check Save Current Slide Only and make sure the Width is 1200 and Height is 630. Click Export and save the image to your computer.</a:t>
            </a:r>
          </a:p>
        </p:txBody>
      </p:sp>
      <p:sp>
        <p:nvSpPr>
          <p:cNvPr id="8" name="Title 3">
            <a:extLst>
              <a:ext uri="{FF2B5EF4-FFF2-40B4-BE49-F238E27FC236}">
                <a16:creationId xmlns:a16="http://schemas.microsoft.com/office/drawing/2014/main" id="{B63FE92F-A414-9084-3FEC-B7CECE92231E}"/>
              </a:ext>
            </a:extLst>
          </p:cNvPr>
          <p:cNvSpPr txBox="1">
            <a:spLocks/>
          </p:cNvSpPr>
          <p:nvPr/>
        </p:nvSpPr>
        <p:spPr>
          <a:xfrm>
            <a:off x="595883" y="4878148"/>
            <a:ext cx="6328699" cy="696454"/>
          </a:xfrm>
          <a:prstGeom prst="rect">
            <a:avLst/>
          </a:prstGeom>
        </p:spPr>
        <p:txBody>
          <a:bodyPr vert="horz" lIns="91440" tIns="45720" rIns="91440" bIns="45720" rtlCol="0" anchor="ctr">
            <a:normAutofit/>
          </a:bodyPr>
          <a:lstStyle>
            <a:lvl1pPr algn="l" defTabSz="768096" rtl="0" eaLnBrk="1" latinLnBrk="0" hangingPunct="1">
              <a:lnSpc>
                <a:spcPct val="90000"/>
              </a:lnSpc>
              <a:spcBef>
                <a:spcPct val="0"/>
              </a:spcBef>
              <a:buNone/>
              <a:defRPr sz="3696" kern="1200">
                <a:solidFill>
                  <a:schemeClr val="tx1"/>
                </a:solidFill>
                <a:latin typeface="+mj-lt"/>
                <a:ea typeface="+mj-ea"/>
                <a:cs typeface="+mj-cs"/>
              </a:defRPr>
            </a:lvl1pPr>
          </a:lstStyle>
          <a:p>
            <a:r>
              <a:rPr lang="en-US" sz="2400" b="1" dirty="0" err="1">
                <a:solidFill>
                  <a:srgbClr val="001F4D"/>
                </a:solidFill>
                <a:latin typeface="Arial" panose="020B0604020202020204" pitchFamily="34" charset="0"/>
                <a:cs typeface="Arial" panose="020B0604020202020204" pitchFamily="34" charset="0"/>
              </a:rPr>
              <a:t>corporatecompliance.org</a:t>
            </a:r>
            <a:r>
              <a:rPr lang="en-US" sz="2400" b="1" dirty="0">
                <a:solidFill>
                  <a:srgbClr val="001F4D"/>
                </a:solidFill>
                <a:latin typeface="Arial" panose="020B0604020202020204" pitchFamily="34" charset="0"/>
                <a:cs typeface="Arial" panose="020B0604020202020204" pitchFamily="34" charset="0"/>
              </a:rPr>
              <a:t>/2025CEI</a:t>
            </a:r>
          </a:p>
        </p:txBody>
      </p:sp>
      <p:sp>
        <p:nvSpPr>
          <p:cNvPr id="2" name="Content Placeholder 4">
            <a:extLst>
              <a:ext uri="{FF2B5EF4-FFF2-40B4-BE49-F238E27FC236}">
                <a16:creationId xmlns:a16="http://schemas.microsoft.com/office/drawing/2014/main" id="{D1DD0232-E443-6408-F362-D2DD7BDC5678}"/>
              </a:ext>
            </a:extLst>
          </p:cNvPr>
          <p:cNvSpPr txBox="1">
            <a:spLocks/>
          </p:cNvSpPr>
          <p:nvPr/>
        </p:nvSpPr>
        <p:spPr>
          <a:xfrm>
            <a:off x="5554980" y="1182063"/>
            <a:ext cx="4962962" cy="2476050"/>
          </a:xfrm>
          <a:prstGeom prst="rect">
            <a:avLst/>
          </a:prstGeom>
        </p:spPr>
        <p:txBody>
          <a:bodyPr vert="horz" lIns="91440" tIns="45720" rIns="91440" bIns="45720" rtlCol="0">
            <a:normAutofit/>
          </a:bodyPr>
          <a:lstStyle>
            <a:lvl1pPr marL="192024" indent="-192024" algn="l" defTabSz="768096" rtl="0" eaLnBrk="1" latinLnBrk="0" hangingPunct="1">
              <a:lnSpc>
                <a:spcPct val="90000"/>
              </a:lnSpc>
              <a:spcBef>
                <a:spcPts val="840"/>
              </a:spcBef>
              <a:buFont typeface="Arial" panose="020B0604020202020204" pitchFamily="34" charset="0"/>
              <a:buChar char="•"/>
              <a:defRPr sz="2352" kern="1200">
                <a:solidFill>
                  <a:schemeClr val="tx1"/>
                </a:solidFill>
                <a:latin typeface="+mn-lt"/>
                <a:ea typeface="+mn-ea"/>
                <a:cs typeface="+mn-cs"/>
              </a:defRPr>
            </a:lvl1pPr>
            <a:lvl2pPr marL="576072" indent="-192024" algn="l" defTabSz="768096" rtl="0" eaLnBrk="1" latinLnBrk="0" hangingPunct="1">
              <a:lnSpc>
                <a:spcPct val="90000"/>
              </a:lnSpc>
              <a:spcBef>
                <a:spcPts val="420"/>
              </a:spcBef>
              <a:buFont typeface="Arial" panose="020B0604020202020204" pitchFamily="34" charset="0"/>
              <a:buChar char="•"/>
              <a:defRPr sz="2016" kern="1200">
                <a:solidFill>
                  <a:schemeClr val="tx1"/>
                </a:solidFill>
                <a:latin typeface="+mn-lt"/>
                <a:ea typeface="+mn-ea"/>
                <a:cs typeface="+mn-cs"/>
              </a:defRPr>
            </a:lvl2pPr>
            <a:lvl3pPr marL="960120" indent="-192024" algn="l" defTabSz="768096" rtl="0" eaLnBrk="1" latinLnBrk="0" hangingPunct="1">
              <a:lnSpc>
                <a:spcPct val="90000"/>
              </a:lnSpc>
              <a:spcBef>
                <a:spcPts val="420"/>
              </a:spcBef>
              <a:buFont typeface="Arial" panose="020B0604020202020204" pitchFamily="34" charset="0"/>
              <a:buChar char="•"/>
              <a:defRPr sz="1680" kern="1200">
                <a:solidFill>
                  <a:schemeClr val="tx1"/>
                </a:solidFill>
                <a:latin typeface="+mn-lt"/>
                <a:ea typeface="+mn-ea"/>
                <a:cs typeface="+mn-cs"/>
              </a:defRPr>
            </a:lvl3pPr>
            <a:lvl4pPr marL="1344168"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4pPr>
            <a:lvl5pPr marL="1728216"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5pPr>
            <a:lvl6pPr marL="2112264"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6pPr>
            <a:lvl7pPr marL="2496312"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7pPr>
            <a:lvl8pPr marL="2880360"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8pPr>
            <a:lvl9pPr marL="3264408" indent="-192024" algn="l" defTabSz="768096" rtl="0" eaLnBrk="1" latinLnBrk="0" hangingPunct="1">
              <a:lnSpc>
                <a:spcPct val="90000"/>
              </a:lnSpc>
              <a:spcBef>
                <a:spcPts val="420"/>
              </a:spcBef>
              <a:buFont typeface="Arial" panose="020B0604020202020204" pitchFamily="34" charset="0"/>
              <a:buChar char="•"/>
              <a:defRPr sz="1512" kern="1200">
                <a:solidFill>
                  <a:schemeClr val="tx1"/>
                </a:solidFill>
                <a:latin typeface="+mn-lt"/>
                <a:ea typeface="+mn-ea"/>
                <a:cs typeface="+mn-cs"/>
              </a:defRPr>
            </a:lvl9pPr>
          </a:lstStyle>
          <a:p>
            <a:pPr marL="342900" indent="-342900">
              <a:lnSpc>
                <a:spcPct val="124000"/>
              </a:lnSpc>
              <a:spcBef>
                <a:spcPts val="1200"/>
              </a:spcBef>
              <a:buFont typeface="+mj-lt"/>
              <a:buAutoNum type="arabicPeriod" startAt="6"/>
            </a:pPr>
            <a:r>
              <a:rPr lang="en-US" sz="1500" b="1" dirty="0">
                <a:latin typeface="Arial" panose="020B0604020202020204" pitchFamily="34" charset="0"/>
                <a:cs typeface="Arial" panose="020B0604020202020204" pitchFamily="34" charset="0"/>
              </a:rPr>
              <a:t>Post the image on your LinkedIn and other social media pages </a:t>
            </a:r>
            <a:r>
              <a:rPr lang="en-US" sz="1500" dirty="0">
                <a:latin typeface="Arial" panose="020B0604020202020204" pitchFamily="34" charset="0"/>
                <a:cs typeface="Arial" panose="020B0604020202020204" pitchFamily="34" charset="0"/>
              </a:rPr>
              <a:t>and invite your network to join you; provide the website link for them to learn more: </a:t>
            </a:r>
            <a:r>
              <a:rPr lang="en-US" sz="1500" dirty="0" err="1">
                <a:latin typeface="Arial" panose="020B0604020202020204" pitchFamily="34" charset="0"/>
                <a:cs typeface="Arial" panose="020B0604020202020204" pitchFamily="34" charset="0"/>
              </a:rPr>
              <a:t>corporatecompliance.org</a:t>
            </a:r>
            <a:r>
              <a:rPr lang="en-US" sz="1500" dirty="0">
                <a:latin typeface="Arial" panose="020B0604020202020204" pitchFamily="34" charset="0"/>
                <a:cs typeface="Arial" panose="020B0604020202020204" pitchFamily="34" charset="0"/>
              </a:rPr>
              <a:t>/2025CEI</a:t>
            </a:r>
          </a:p>
          <a:p>
            <a:pPr marL="342900" indent="-342900">
              <a:lnSpc>
                <a:spcPct val="124000"/>
              </a:lnSpc>
              <a:spcBef>
                <a:spcPts val="1200"/>
              </a:spcBef>
              <a:buFont typeface="+mj-lt"/>
              <a:buAutoNum type="arabicPeriod" startAt="6"/>
            </a:pPr>
            <a:r>
              <a:rPr lang="en-US" sz="1500" b="1" dirty="0">
                <a:latin typeface="Arial" panose="020B0604020202020204" pitchFamily="34" charset="0"/>
                <a:cs typeface="Arial" panose="020B0604020202020204" pitchFamily="34" charset="0"/>
              </a:rPr>
              <a:t>Be sure to tag @SCCE </a:t>
            </a:r>
            <a:r>
              <a:rPr lang="en-US" sz="1500" dirty="0">
                <a:latin typeface="Arial" panose="020B0604020202020204" pitchFamily="34" charset="0"/>
                <a:cs typeface="Arial" panose="020B0604020202020204" pitchFamily="34" charset="0"/>
              </a:rPr>
              <a:t>so we can help share your news. Use the hashtags #SCCE, #</a:t>
            </a:r>
            <a:r>
              <a:rPr lang="en-US" sz="1500" dirty="0" err="1">
                <a:latin typeface="Arial" panose="020B0604020202020204" pitchFamily="34" charset="0"/>
                <a:cs typeface="Arial" panose="020B0604020202020204" pitchFamily="34" charset="0"/>
              </a:rPr>
              <a:t>SCCEcei</a:t>
            </a:r>
            <a:r>
              <a:rPr lang="en-US" sz="1500" dirty="0">
                <a:latin typeface="Arial" panose="020B0604020202020204" pitchFamily="34" charset="0"/>
                <a:cs typeface="Arial" panose="020B0604020202020204" pitchFamily="34" charset="0"/>
              </a:rPr>
              <a:t>, and #compliance to get more people to see your post.</a:t>
            </a:r>
          </a:p>
        </p:txBody>
      </p:sp>
      <p:sp>
        <p:nvSpPr>
          <p:cNvPr id="9" name="TextBox 8">
            <a:extLst>
              <a:ext uri="{FF2B5EF4-FFF2-40B4-BE49-F238E27FC236}">
                <a16:creationId xmlns:a16="http://schemas.microsoft.com/office/drawing/2014/main" id="{0D936FAD-BF7F-8DFB-1E44-F741262A1D87}"/>
              </a:ext>
            </a:extLst>
          </p:cNvPr>
          <p:cNvSpPr txBox="1"/>
          <p:nvPr/>
        </p:nvSpPr>
        <p:spPr>
          <a:xfrm>
            <a:off x="5554980" y="3658112"/>
            <a:ext cx="4876094" cy="697563"/>
          </a:xfrm>
          <a:prstGeom prst="rect">
            <a:avLst/>
          </a:prstGeom>
          <a:noFill/>
        </p:spPr>
        <p:txBody>
          <a:bodyPr wrap="square">
            <a:spAutoFit/>
          </a:bodyPr>
          <a:lstStyle/>
          <a:p>
            <a:pPr marL="0" marR="0" defTabSz="768096">
              <a:lnSpc>
                <a:spcPct val="114000"/>
              </a:lnSpc>
              <a:spcBef>
                <a:spcPct val="0"/>
              </a:spcBef>
              <a:spcAft>
                <a:spcPts val="1000"/>
              </a:spcAft>
            </a:pPr>
            <a:r>
              <a:rPr lang="en-US" b="1" dirty="0">
                <a:latin typeface="Arial" panose="020B0604020202020204" pitchFamily="34" charset="0"/>
                <a:ea typeface="+mj-ea"/>
                <a:cs typeface="Arial" panose="020B0604020202020204" pitchFamily="34" charset="0"/>
              </a:rPr>
              <a:t>Thanks for being an important part of the 2025 CEI—we’ll see you in Nashville! </a:t>
            </a:r>
          </a:p>
        </p:txBody>
      </p:sp>
      <p:pic>
        <p:nvPicPr>
          <p:cNvPr id="3" name="Picture 2" descr="A blue letters on a black background&#10;&#10;Description automatically generated">
            <a:extLst>
              <a:ext uri="{FF2B5EF4-FFF2-40B4-BE49-F238E27FC236}">
                <a16:creationId xmlns:a16="http://schemas.microsoft.com/office/drawing/2014/main" id="{5FF064DD-C966-8D8E-D863-3FD0C8C94A31}"/>
              </a:ext>
            </a:extLst>
          </p:cNvPr>
          <p:cNvPicPr>
            <a:picLocks noChangeAspect="1"/>
          </p:cNvPicPr>
          <p:nvPr/>
        </p:nvPicPr>
        <p:blipFill>
          <a:blip r:embed="rId3"/>
          <a:stretch>
            <a:fillRect/>
          </a:stretch>
        </p:blipFill>
        <p:spPr>
          <a:xfrm>
            <a:off x="9066361" y="4959607"/>
            <a:ext cx="1451582" cy="466920"/>
          </a:xfrm>
          <a:prstGeom prst="rect">
            <a:avLst/>
          </a:prstGeom>
        </p:spPr>
      </p:pic>
    </p:spTree>
    <p:extLst>
      <p:ext uri="{BB962C8B-B14F-4D97-AF65-F5344CB8AC3E}">
        <p14:creationId xmlns:p14="http://schemas.microsoft.com/office/powerpoint/2010/main" val="1132974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6D549B0-5BCA-36F3-0E2C-D631BAEE1CE3}"/>
              </a:ext>
            </a:extLst>
          </p:cNvPr>
          <p:cNvPicPr>
            <a:picLocks noChangeAspect="1"/>
          </p:cNvPicPr>
          <p:nvPr/>
        </p:nvPicPr>
        <p:blipFill>
          <a:blip r:embed="rId3"/>
          <a:srcRect/>
          <a:stretch/>
        </p:blipFill>
        <p:spPr>
          <a:xfrm>
            <a:off x="0" y="0"/>
            <a:ext cx="10973405" cy="5761037"/>
          </a:xfrm>
          <a:prstGeom prst="rect">
            <a:avLst/>
          </a:prstGeom>
        </p:spPr>
      </p:pic>
      <p:sp>
        <p:nvSpPr>
          <p:cNvPr id="12" name="TextBox 11">
            <a:extLst>
              <a:ext uri="{FF2B5EF4-FFF2-40B4-BE49-F238E27FC236}">
                <a16:creationId xmlns:a16="http://schemas.microsoft.com/office/drawing/2014/main" id="{5496B195-E8F8-CC56-2E39-A2E89918E88C}"/>
              </a:ext>
            </a:extLst>
          </p:cNvPr>
          <p:cNvSpPr txBox="1"/>
          <p:nvPr/>
        </p:nvSpPr>
        <p:spPr>
          <a:xfrm>
            <a:off x="0" y="4768381"/>
            <a:ext cx="5486400" cy="478144"/>
          </a:xfrm>
          <a:prstGeom prst="rect">
            <a:avLst/>
          </a:prstGeom>
          <a:noFill/>
        </p:spPr>
        <p:txBody>
          <a:bodyPr wrap="square">
            <a:spAutoFit/>
          </a:bodyPr>
          <a:lstStyle/>
          <a:p>
            <a:pPr marL="0" marR="0" algn="ctr" defTabSz="768096">
              <a:lnSpc>
                <a:spcPct val="114000"/>
              </a:lnSpc>
              <a:spcBef>
                <a:spcPct val="0"/>
              </a:spcBef>
            </a:pPr>
            <a:r>
              <a:rPr lang="en-US" sz="2400" b="1" dirty="0">
                <a:solidFill>
                  <a:srgbClr val="001F4D"/>
                </a:solidFill>
                <a:latin typeface="Arial" panose="020B0604020202020204" pitchFamily="34" charset="0"/>
                <a:ea typeface="+mj-ea"/>
                <a:cs typeface="Arial" panose="020B0604020202020204" pitchFamily="34" charset="0"/>
              </a:rPr>
              <a:t>Visit us at Booth # XXX</a:t>
            </a:r>
          </a:p>
        </p:txBody>
      </p:sp>
      <p:sp>
        <p:nvSpPr>
          <p:cNvPr id="2" name="TextBox 1">
            <a:extLst>
              <a:ext uri="{FF2B5EF4-FFF2-40B4-BE49-F238E27FC236}">
                <a16:creationId xmlns:a16="http://schemas.microsoft.com/office/drawing/2014/main" id="{8C8915D8-14CF-77EE-DC70-F11A4813A379}"/>
              </a:ext>
            </a:extLst>
          </p:cNvPr>
          <p:cNvSpPr txBox="1"/>
          <p:nvPr/>
        </p:nvSpPr>
        <p:spPr>
          <a:xfrm>
            <a:off x="0" y="3410097"/>
            <a:ext cx="5486400" cy="478144"/>
          </a:xfrm>
          <a:prstGeom prst="rect">
            <a:avLst/>
          </a:prstGeom>
          <a:noFill/>
        </p:spPr>
        <p:txBody>
          <a:bodyPr wrap="square">
            <a:spAutoFit/>
          </a:bodyPr>
          <a:lstStyle/>
          <a:p>
            <a:pPr marL="0" marR="0" algn="ctr" defTabSz="768096">
              <a:lnSpc>
                <a:spcPct val="114000"/>
              </a:lnSpc>
              <a:spcBef>
                <a:spcPct val="0"/>
              </a:spcBef>
            </a:pPr>
            <a:r>
              <a:rPr lang="en-US" sz="2400" b="1" dirty="0">
                <a:solidFill>
                  <a:srgbClr val="001F4D"/>
                </a:solidFill>
                <a:latin typeface="Arial" panose="020B0604020202020204" pitchFamily="34" charset="0"/>
                <a:ea typeface="+mj-ea"/>
                <a:cs typeface="Arial" panose="020B0604020202020204" pitchFamily="34" charset="0"/>
              </a:rPr>
              <a:t>Visit us at Booth # XXX</a:t>
            </a:r>
          </a:p>
        </p:txBody>
      </p:sp>
      <p:sp>
        <p:nvSpPr>
          <p:cNvPr id="3" name="Rectangle 2">
            <a:extLst>
              <a:ext uri="{FF2B5EF4-FFF2-40B4-BE49-F238E27FC236}">
                <a16:creationId xmlns:a16="http://schemas.microsoft.com/office/drawing/2014/main" id="{55A413E2-BB2D-AD02-7399-B6F6E31BED74}"/>
              </a:ext>
            </a:extLst>
          </p:cNvPr>
          <p:cNvSpPr/>
          <p:nvPr/>
        </p:nvSpPr>
        <p:spPr>
          <a:xfrm>
            <a:off x="551815" y="2536413"/>
            <a:ext cx="4382770" cy="1936572"/>
          </a:xfrm>
          <a:prstGeom prst="rect">
            <a:avLst/>
          </a:prstGeom>
          <a:solidFill>
            <a:srgbClr val="001F4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400" dirty="0"/>
              <a:t>LOGO</a:t>
            </a:r>
          </a:p>
        </p:txBody>
      </p:sp>
    </p:spTree>
    <p:extLst>
      <p:ext uri="{BB962C8B-B14F-4D97-AF65-F5344CB8AC3E}">
        <p14:creationId xmlns:p14="http://schemas.microsoft.com/office/powerpoint/2010/main" val="21269533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173</TotalTime>
  <Words>187</Words>
  <Application>Microsoft Macintosh PowerPoint</Application>
  <PresentationFormat>Custom</PresentationFormat>
  <Paragraphs>14</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How to use this template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Anondson, Sarah</dc:creator>
  <cp:lastModifiedBy>Emery, Aaron</cp:lastModifiedBy>
  <cp:revision>52</cp:revision>
  <dcterms:created xsi:type="dcterms:W3CDTF">2023-11-06T20:55:54Z</dcterms:created>
  <dcterms:modified xsi:type="dcterms:W3CDTF">2024-10-08T18:09:37Z</dcterms:modified>
</cp:coreProperties>
</file>