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  <p:sldMasterId id="2147483673" r:id="rId4"/>
    <p:sldMasterId id="2147483685" r:id="rId5"/>
    <p:sldMasterId id="2147483698" r:id="rId6"/>
    <p:sldMasterId id="2147483710" r:id="rId7"/>
    <p:sldMasterId id="2147483723" r:id="rId8"/>
    <p:sldMasterId id="2147483735" r:id="rId9"/>
  </p:sldMasterIdLst>
  <p:notesMasterIdLst>
    <p:notesMasterId r:id="rId26"/>
  </p:notesMasterIdLst>
  <p:handoutMasterIdLst>
    <p:handoutMasterId r:id="rId27"/>
  </p:handoutMasterIdLst>
  <p:sldIdLst>
    <p:sldId id="303" r:id="rId10"/>
    <p:sldId id="288" r:id="rId11"/>
    <p:sldId id="314" r:id="rId12"/>
    <p:sldId id="290" r:id="rId13"/>
    <p:sldId id="315" r:id="rId14"/>
    <p:sldId id="316" r:id="rId15"/>
    <p:sldId id="291" r:id="rId16"/>
    <p:sldId id="318" r:id="rId17"/>
    <p:sldId id="319" r:id="rId18"/>
    <p:sldId id="292" r:id="rId19"/>
    <p:sldId id="320" r:id="rId20"/>
    <p:sldId id="326" r:id="rId21"/>
    <p:sldId id="321" r:id="rId22"/>
    <p:sldId id="327" r:id="rId23"/>
    <p:sldId id="328" r:id="rId24"/>
    <p:sldId id="322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0083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A49E4-1D91-4BFA-986E-9F250A667E84}" v="1" dt="2023-04-25T08:54:16.9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6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5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slideMaster" Target="slideMasters/slideMaster7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C04EA67-86BA-8EF2-8CE2-A2E567A1B2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C5895-9273-657B-E3BD-5BEEDEA7FE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14F7FC6-75C2-4276-86D6-DE9BCB37BF4E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60F3F-46F1-D990-5C09-FFC15072C1E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D5776A-5ED8-78B9-D07C-DEEED04B58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3D88D7B-DF70-419D-9851-1775479EA35E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E322A5-2ED1-9E66-8334-6D9501940C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1F1DD6-0BDC-998A-9E03-C36E092EE0D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C3351A0-E5BC-4591-BA7A-0F0F6BDDF78F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AE8E651-0BB9-49FE-6871-71B8052604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5BA5A1B-C650-BE6D-A10C-6ECB829F8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DBF2A-0EB3-4FC0-8AFA-8150E79615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7BC35-41FF-19D6-1AD4-1B0820BDA2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140771-FFEF-492D-BF99-9A6A0FA8860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ircles Title slide.JPG">
            <a:extLst>
              <a:ext uri="{FF2B5EF4-FFF2-40B4-BE49-F238E27FC236}">
                <a16:creationId xmlns:a16="http://schemas.microsoft.com/office/drawing/2014/main" id="{1FD509C2-7570-DCC9-F73A-99EFB3554B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8FA172-D740-F28E-AE48-9588F935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A8B7D-BDDD-40D5-BEA0-B5BB5330EF8A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8B24FA-A7C2-5A62-E280-212C73AD2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059DE9-1584-4236-FF63-8A36522B5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BF521-AD32-4449-B3E9-793C624052BE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07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2F624-F7EE-3A30-0962-800CB9DD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C564-985B-4F87-86FF-AF2E94F3C8FD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910C3-27A2-A465-F6C8-1E39FF948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AE7F5-1C06-D095-377A-E06341E9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08167-20B2-4C60-8A8D-435FC0AB9C1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18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88011-686D-7F44-13CD-F061D566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18605-A820-4649-B5CA-BAB94F6849AF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3B847-C79F-EB75-8292-01A5A003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A33AF-38B4-22B0-B8C0-11B455CC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AB4D2-0715-46EB-B27D-9B30A4BCC51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219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64CBB0E-03B9-7F95-09F5-A370805FC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C5FEF-AFCF-4B2D-8D24-4CDFFF1776F5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67C356-6414-DE12-95EE-1DEEE372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DEF725B-7598-5BF2-12F6-C379937D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8A537-2195-4386-9656-83F1FC9CD9A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570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013FE-3D9E-1DD6-3D45-12059DF14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35B0D-C7CC-45E6-A29D-C877822B8202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82D83-6757-BEBE-02E7-DAA7271FF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BFC46-D067-789D-7B44-74A254A9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AC5C-6C86-4D44-8FAF-4624219EF5C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82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CFD18-08F6-B9C4-BBDD-11584B23A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0CE4A-AF7F-4ADD-B94C-6D17584014C1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3327E-84EF-5908-B90B-25E0A281B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3F43-E4CB-B2A1-3A33-0FE72027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264D1-B796-4827-B9B5-8B3D480951E4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077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BD8DE-2BF8-F28B-CF8C-EA0EFEF4C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F4E9A-BA73-466C-A528-AA6A7511DB0F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29764-6B24-ACD4-AC00-63A4147F0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DE498-8DC0-8BFD-3D6F-B3C063F67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C66D9-0EA9-42B5-8EBB-73BA4D94F40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515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4DCD4D-74E1-04E9-39D6-613951F9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B379-4FC1-4A9A-BFFC-023CC69A8536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2AB4E6-754A-0356-BE7E-EE8E4BAAA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36FC11-15C6-A284-FBCF-2D2F23DC1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227B5-2AE6-48A0-AC3E-14081742433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282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FC730EB-7E78-C66D-0B42-ED1C8DDD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55CA5-6B91-4CEC-B8A6-AC4450960FF9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534BFBF-5B4D-10BC-C209-64D28D934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8885A1-AECF-30B3-B185-4505E9C18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A8479-8827-4128-BE0B-7F647D8CAC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787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18885A5-6607-899C-659F-969F5CD8D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CC736-04C4-47B9-84F0-B65297C4E9AE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B766AD6-3779-1718-0A15-383E5142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F66CE01-CDBC-8D98-3D4F-CAF0AC779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184A4-38B9-47B6-8A26-8970EE29032E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603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7FA958-E624-951C-AA58-FFED2AF5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34E7B-DD0D-4BA5-BB8A-99363A00E087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65177EA-F275-2DFE-F813-87A98ADD1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E72C6CD-62A7-587F-12DC-239792885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3C46F-274E-4834-BCBD-CF9D092AEDB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37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DB693-33E7-55D9-7618-50E1D5A9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3D25D-BA09-4AC9-8B5C-5EA69ED88FFB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3D930-37C8-6B55-98DD-CF3B7B0D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DC657-FA4D-7257-5396-D41E15A7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F544A-83A4-4E79-97F8-FC678DD550A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609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A7D81F3-B1FB-C5D5-542C-16C82F45C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05AF2-D5FE-4A2A-982D-023E764B62CD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66BEC7F-D46D-CECA-91D9-E5C95B13E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CBBDFB-7054-E3D6-F091-25571241C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38D8-F5CE-44BD-8A31-D807D09C838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490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9E39F2-EBD2-CC1E-44D0-0DB8E288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400AE-3DF1-4035-8B6A-677AD25AB8C9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B5D383-2139-91C8-100B-06C87066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953598-DB2F-49EB-F4D4-03DCF6919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28C1-D135-4A32-B690-7D03D9BC10C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890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5ED8A-07E2-DE71-FD88-371225B37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CF036-F923-4C91-9169-7C4C67D27DC2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C30DC-D0ED-3E32-4CB0-B7E0C1B0B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B70C1-91A9-9F0B-7CFC-CFB4CBB7C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3A2AD-59C6-42D0-895D-EAE251459DA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1147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F22B3-B35A-EE0E-D1E2-9375C6FAC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A781C-429E-4252-940A-4499D0DAC9BE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09C0C-780B-93F0-A172-DDFB7268F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F1FD6-342F-A140-5DD8-ED11C6631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F0A87-1D3E-4474-A126-0EB43B955A3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758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ircles Title slide.JPG">
            <a:extLst>
              <a:ext uri="{FF2B5EF4-FFF2-40B4-BE49-F238E27FC236}">
                <a16:creationId xmlns:a16="http://schemas.microsoft.com/office/drawing/2014/main" id="{53F82818-85C6-CD36-250F-B68544D376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446A7C-707E-FABB-6C93-CB3E1B3B3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38A61-ADA0-4BFB-A215-EEFACC12B773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57BC37-58C9-2686-75E3-BE239C9F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B60C72-3E83-ECC7-EF06-DEA9F4EA3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6A28B-7CC0-4964-913C-89E9417FCB0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5502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10220-B3D4-E994-2407-894D6F8B3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78CB9-4FF2-4858-BDFF-5B1CDE154EA0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EE1F9-B795-736A-E589-2628656E0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F4DE2-D0C6-DC02-6289-9733BED2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677B5-1F29-4F80-92D7-09B6E9E35DF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9494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96307-F56E-CE6A-3DCB-2638212AD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13A20-8170-4DFA-8D5D-FF6A9780482C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64953-5217-2710-EDA6-C9107ED2B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E7FA3-FFDC-53AD-BC0C-9814C6D9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F092A-25FD-4348-A980-65A45275ED7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77635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264F9D5-8AAE-A3B2-AF7C-B13E4B3CB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91FF-629A-4F75-BCA9-5A24C53F7B91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A96241-E7B7-7704-4A69-3321E3CD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F05BBC-2AC6-7783-5E25-A69CBE670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E3FF5-457E-4E35-A6CA-D4C48347E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1928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FABAFF7-7BC1-604A-0947-1C6FA855B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0DC8D-3F2C-4625-9EB4-4B1436F1FB81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7EBC46-2586-4722-EBB5-5CDA5ABEB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3C9199C-7C93-2E85-98CE-C61CE816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D90B1-EC09-4303-8BA0-41773C370AF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491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1D53B-6A41-EA05-E514-5725EDC64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1CCDA-DEF8-4210-AB1C-5A9DC64547AC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0F89B9-8A85-5832-D5B6-C49FFC01D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3BD211C-A1FD-9C6B-C802-37D92BC99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BA932-EB95-4647-AF52-F942418BCFC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339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600C1-3121-E071-7C39-63477B1A6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E3B7C-AD54-49F7-8B92-36E8ED9C41D8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88BC2-EB27-2F66-DB74-335EACBEB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4F2F8-9820-092B-6495-9500C94D7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553E1-C7F0-4245-B817-AED51063E30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2464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ackdrop slide.JPG">
            <a:extLst>
              <a:ext uri="{FF2B5EF4-FFF2-40B4-BE49-F238E27FC236}">
                <a16:creationId xmlns:a16="http://schemas.microsoft.com/office/drawing/2014/main" id="{920D4C25-5663-AAF0-ED66-3114DCA6B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6F0D7B03-171E-E6C6-FFEC-8E293F3D1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E6468-1458-4F27-9D4C-9A124113DCA7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AEE3483-1EE1-9163-57D8-D17E075EF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21AE0B-B8CD-0219-8835-91D9C7DDB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73961-2AB0-4007-B20C-60DC481FF02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10185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E90328-F560-CBF6-0A04-50BA5052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479F9-8DF9-4DD8-AF76-4159A75796F3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0A06D3-5435-C065-1B50-C1F3E7D0A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CE950-7353-FCFD-C73C-E062AB80A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C7C0C-EC18-479E-A1E2-B393263B324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9599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8017FB-1E7D-5758-67C3-F7AB0AB9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571AA-B2FA-4CE6-AAF4-991DBC86D40C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23CB2F-62AA-58B0-3239-08B93368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FE7DCC-27BF-F16E-88EB-3AD43793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E4184-7CE5-4E38-A6B7-01CFD04624C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9704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CDBDE-63B3-0310-7582-C76E87B4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6964B-AA5F-45AF-8AA9-AFF05D19021E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F211F-46E9-3528-C041-D9F4143C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C03CD-2C26-948C-4025-111A7372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7A7E3-3DA1-4DFC-89D7-56CBB34B96AE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3115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7CBC4-3EC3-8675-5EC8-761B55C1E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8457D-E3CF-4CE5-8D74-0D19CBEE1076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246F7-C587-1E43-76A0-277F341C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8411B-3840-F0C8-6A58-21797D612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0E599-CC33-422B-86B1-1FF0585A3FAE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7960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457156E-6950-9C13-F89C-43EB2F88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C66FB-7177-4EA0-9BD7-F65EAA3C7F8E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8DA2096-453D-8833-60A6-8657B7361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14C0278-AF6E-47C1-37D2-2CBBD262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866CB-8093-4019-BAA1-539125DF81F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7733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E39F6-E2C5-FB2D-7B7A-3B0FD556D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C6B15-B264-4C98-B4CC-80546A8111B8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79C4A-C7C3-0A9C-5758-5A096A28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EE4DE-BBAE-E4BC-ADA0-842787257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01EDE-D15D-4B7D-940F-36085919A34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7402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8EC29-5D3A-9D21-E50B-4A35ADFD7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063F3-D9FC-4081-998C-A6C116DA3524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8FEA0-2B54-7D67-AC53-9B9B8FF53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D19F-404B-CB05-2E7D-A67816C5C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88111-76F8-488F-917E-FB93B453B1E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6662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57C87-67BD-4D77-DB02-D19D26308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D7E4-65BD-4A4E-AE90-B57853D59BDB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FAC4C-92AF-13E6-A0C0-A44B9979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9BA1B-B2A5-22F0-C85C-EBD56511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7FE69-53AF-4AF3-A4C1-EF6F4DF462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0635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BA9C90D-FE7C-38B1-0C3E-18AF71524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C50BE-4CA5-4AAD-A476-646E767E25BC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A65ACE-1E9D-7BE9-2400-DADDA0C4D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8A54C5-D268-052A-BAF6-A1CA7C359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AF31C-DDAC-4924-AD16-2DDB4D51DEC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90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CDD82-7615-E221-7B6C-F6CC2894A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1B7AB-EF68-415F-B3E2-FBD85A23A51A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1990A-AC8A-CB62-58CC-2F1D98953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B3E4AC-9790-94DC-BB73-99DD1107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51EDB-54F5-45C2-ADDC-18CF5F271FE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9922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A371C9E-903A-66CC-08F8-5C81AE86B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E76F9-BFE8-4288-916E-47C5CD8E63F4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1D16C4E-C1E1-98A0-33AE-C59BE38CE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5E4F6C9-BBCE-1A7A-9764-B05F0475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38DE6-AB61-4529-941E-E79A7F3520F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1255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C011040-CC0E-C2DA-EBFC-FFBC339C0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ECCC1-3FE9-4E97-91F4-36F8D7BBB43F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AE47E4-FF33-8816-1467-8CC43084A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9B9001-F4BD-D902-F77F-A23E1E5B9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BBB0B-2376-4709-AF0A-B81089FE506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2792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D269C5E-D653-BD47-85D3-93FC6D634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D7D21-89E9-4562-A37D-B1F9CB979823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F5F5ED5-13AD-3782-DBB5-B80686A4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27D86B-DB53-085C-FB78-69334B58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BFEED-DE2D-43B7-A39B-D16142F32A2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02386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310DFD-0928-2195-7B5C-F01A2C42B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6F088-BA50-4FE7-AC79-E88F2D8AA48F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6FE9D7-D6EE-7DDE-F9A9-5CA7F9A4E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285179-B617-6271-28D5-363A3AE9E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598B5-65D5-400E-898D-05E529E523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5282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EB67C9-24EB-01E8-CB13-26BE9C729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14030-F472-4C4B-A3CA-CF149A776BED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798796-CC31-6161-311E-F30CE608A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C00A62-2514-3507-34A1-DB7CDB565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27AF5-FFAB-4612-AB7F-A762C5BA8BB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722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8D1EB-F28D-FC4D-565C-3D239F8B8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1EC7-8E27-4383-84D3-991516C8AF30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112BD-0E16-AB23-BB20-2BAEA1D0C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23447-57D8-41B6-7810-DC1E993E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DF89-F04C-476C-AC3C-135382CB415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1250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E94F8-0F34-C0E0-675A-4EF25E43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FBCB-51F4-4D2F-8D06-DCC1DC3091E6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E3147-A4C7-9EE9-249F-18BEB226E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7C4D7-E103-5DE9-EBD9-13E4895E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AF459-2644-400F-8457-43BBCB78130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5189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5C98-0051-A201-EE26-FA527E3EF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AA847-0306-419F-B396-15326AFA953B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AED71-1100-0A18-6FA7-E60D08159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5ADD-B04C-F261-DC59-ECBA9676D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F7B84-662C-425A-82E0-ADDD9FEC577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3199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37596-5D26-6806-13D8-C5EC31C0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7B488-E837-4192-8D89-C65D68FCED62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6FFFA-CF0C-E809-5BA0-2A4AC027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76FFC-291F-0372-A017-2618FB31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66854-821B-4551-AE86-B2023A6D330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8477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38636-058E-373C-E771-095C155A9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1B53-37D0-4105-AA3F-55F63BD84ABB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5F6FF-41B1-168E-B076-C020B5F9D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76DA1-15D2-A9FE-0CC7-6EFC5C8D7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08E36-2549-44F3-8FDA-36FB3B7D327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190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F96477D-6627-FEE0-A5C5-1956BF5CA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4E6CF-6317-4855-950B-C4BA4AAD1267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7EE56D-29CF-E081-4FE8-075B7B6F5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8DA920F-FAAF-3D68-91A2-CEA1A2D6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4948-5F22-42F5-9263-98D76277BE2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9133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0618B9E-41AB-B221-D8AC-22BCB92DF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F141E-74B1-44FD-990F-D61268F82397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7ADFC6-2D27-4FD6-9827-BEC62217B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160FFC-9D04-19F8-B1D7-C250DD0B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6F76-36BC-4064-BA86-07176E1EE14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7017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5C36236-9F2D-4951-B486-9BC84CD38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A6929-270F-4144-92CC-134F279D063D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006115-DED5-8F33-978A-7F446D41B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956045-1472-152D-5AA6-48F9860F6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6657B-2C7E-434D-BA18-51037932A66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44649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2C0A95-52E6-B9FD-E072-0F8B3933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02624-3F9D-4EA0-9C1B-399F47A1AA74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C6508F-555F-D84A-CAAB-8574F5577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6F18B84-E4A8-1439-FA80-033533133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92CE-B8CE-4384-82B4-7BFEDC88C6C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7694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CB93494-A18A-1741-8BB5-7026E0A92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E89A-F739-42DF-AA65-B908A86F7C5D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071E480-8A5E-BBD5-9EA9-E907199C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B8EA33F-EB0A-EA0D-0027-B86051F03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76D6E-0637-4491-9D98-F1DC5A79366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4640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DC2238-047E-CBF3-EAB5-7CAA22FC7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D1613-95D9-42C1-975F-24ACCFE7AF3B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96CD89-024F-B00C-DC5A-B85D1C7B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80D42B-8894-4BCE-85E1-33D3772D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C585C-5534-4C2C-A48D-D6C92E6FE9C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44810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EC1339F-94E6-0E6F-579A-71A2E970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858DC-B698-40FB-9AB3-68AC9EC81449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3361B72-621A-982A-C38F-F6488ADA2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6EAEF24-EA45-E8C3-0A15-7D5624B7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354BC-AABE-406D-9F4C-807322BE23D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7124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424F2-B151-2BA9-91C2-B02A0182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31491-EFD4-4401-9D22-F5D660E2CDC8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EFFC0-185C-22EC-5C14-2A826277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75465-EB90-7C07-2AE4-B19E682A9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84D14-D6BE-41B0-9A3D-46F2F4B334D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3325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1E378-59C7-B6A4-0C65-7DCF23E38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1A2A5-E3FD-4A3B-B0FF-3E4D18BF0017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A338-7693-3925-90D4-EA7DA8ED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99416-F359-2467-0CFE-106373BD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664F9-9628-44CC-8903-B14F9BD229D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8208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03BE39-D8A3-AC4D-BCFC-46A43905C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323D2-9609-4A05-AC6D-4D2FDD107476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89C380C-3D46-81B9-3FF8-AE5E719E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3AE1649-DE72-A17E-4D8E-D337B1D9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A82EC-129E-404C-8260-1B026AE13374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38215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3A3A2-758E-A503-08F9-D8D26568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F53CF-A509-4274-B082-65385CC4DACD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84166-2916-AA54-72ED-E9F82703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D0EF4-5408-599C-048B-34C92BAA0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E5C6E-AD23-4288-B2CF-26DD9CAF242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56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335927B-1CE6-57ED-6ADF-921CC2F5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6AFED-A795-4856-B439-830BDB11F96D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481F466-4C05-7F4A-00BB-BE144367F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2B22EF8-EB97-3DEE-009C-B2076115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1A223-AF8A-4A87-961B-B0C42D5601F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394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FF3BC-DF20-D3C8-5569-44D8DF821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4E21A-3C58-486A-BCB4-09D0B7581F1A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3AEEE-67B1-9C4F-E65B-F81136831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76017-180D-6717-7681-DD37EBFF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4004F-55FE-4240-99D8-899B6CA0AE3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662964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A592A-2D76-C77C-5049-D28AC3765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6197E-708B-4C0D-BFAF-2C6671826540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89D56-668F-8359-2353-5FF2FAE1D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773F3-2B1A-C085-E573-CB8BA6E6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5138A-9AA4-4366-B00C-9B061F7F00D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54513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11B9A3-64EE-493E-690D-1A3E85B1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D00FC-96DD-4832-96D3-B2F779CB45D4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AF20DA-F521-9BB4-86C4-F0C5415B0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5CC76C-457D-4684-B8EB-87735E0D0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3E9B6-6E2A-4A54-8C51-0012F77598C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9271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DB6E7BE-CF54-0F88-7ED8-6155D537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E8418-40F1-459A-ACFB-5AA9E2ECAAFA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8E743F3-5A8D-0F87-04AB-562EEDC77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9A631F-9F25-F5CD-76BA-5538B2570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3480C-E570-47E5-8265-60001CBEF74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9378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71D4374-BE34-20E8-56B6-05CF1A937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B7896-657B-4465-B139-DFA38C212D37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253DBC6-2472-65F1-FCE3-EF89D4DA7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7C238F-E1E9-C0DE-A1B6-676A25257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590A6-9738-4663-97F3-646731EB793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5409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D9930DE-EBA0-813C-1079-7E8A2238F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9E9A1-C60E-48B1-8041-6739F3AB69AE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90F5BDC-FD32-6DA7-0673-847B3FC7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7FF03E-104C-7D7F-F8E7-4AAC5AD0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476A9-8A1B-4489-9BF4-A572F1185E4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60111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AAFB0B-A050-D4AB-643F-67589942B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FC7EC-C0F1-4C77-869E-C14715EC0C2A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28FF39-94F4-6DBA-4F51-5E1A2318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E79910-698B-00B2-9297-7DA64EDEE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B84AB-4A8F-4B2D-BAF1-56995CD2F47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0014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6DC7C0F-FF9D-CA33-58AA-CE1E9D1BD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CC206-D667-4731-B62F-180C7936FC88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B5A3626-4301-EE01-9A39-653E9124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4293D6B-E898-2F53-DDF2-30D7E5D93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FFC8-027E-4CC5-9AEF-FE7A44B78ED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38462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3DCDE-D8BC-0F25-F00D-0307D868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B7CDD-BF6F-4E5F-9E0E-BD78670BED86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2D229-06D3-7EAE-8F3B-A76698FC6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7A647-3EC3-DA76-632A-661694E24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E0D82-D9B5-4B57-A4F8-64389B08BEF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59625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2F0E3-4E6F-9577-8F5A-EBAB51EC7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A7A95-8D81-4F82-8F02-B852CA9122B7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B05E7-20A4-8610-8547-51225382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16138-E941-67EE-7F47-821515C4E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39D2C-141C-410C-B354-A9EAD4AAF64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956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ackdrop slide.JPG">
            <a:extLst>
              <a:ext uri="{FF2B5EF4-FFF2-40B4-BE49-F238E27FC236}">
                <a16:creationId xmlns:a16="http://schemas.microsoft.com/office/drawing/2014/main" id="{1EA9415C-6E06-881E-91E9-D7B3F6893B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9278787-4352-462F-5D57-8CFEBE945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BFF52-5710-44C3-921A-CA6F837C1F49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B3102FFB-8C7E-BEE4-AF7F-FDA6DBF95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1B75254-251D-9B58-2D5A-DDFFAEFE6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27D41-A06E-4AD1-8BAA-4E7E75EEE71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018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63000-9A6A-67CF-E475-AC06D59AA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80451-0562-4093-9563-64AEDB3124B0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FD476-7C70-2389-AAD3-2AE01F26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B52FE-8ED0-FC85-8895-6AB83C53A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44B0B-EC87-4A6E-A744-B3D12375639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66145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05AB2-127F-F0CA-D940-F91B9BA17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4634C-8A58-48CE-A7DB-E6437D03A979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2E11C-1C4C-02EE-BE37-B7698870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D6A58-4891-F046-67D3-7B00DD9F3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5A6E3-3D73-45D2-9C88-DC97B2193F4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54322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BEE4A-4370-4536-02B8-37CE3C79D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7B0B1-008D-45AE-9F5D-6297C78BEBEF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F8ED0-E597-66BE-E897-9D7DA999E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6CD83-5C17-9C9C-4329-1E3314A35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1577C-C0D6-4191-9391-E15417CE2DF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26981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0E8AF6-03CD-F0A7-272A-75154675C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EB1C0-68E3-465B-B0E0-876668DC3718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E4649B-7466-DA6C-C58F-105BA1D47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4426B1-78AE-1820-31E4-69A5FDEB4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023D9-5AE2-42FF-BFAD-E01166C99C64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18439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CFF9270-BE45-0B14-2E26-F9C9BA83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C54FA-63BA-410E-AAD7-CB182A0FA166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C486475-F154-ED95-7270-13076E1E7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D0CE913-5864-B2D7-841F-9A4CC8532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DCC1D-FB06-40FE-BA92-F5FFBC245FD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2320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15041E-596C-AEE4-7823-15B7F7BEE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4D6CA-1C2B-4A73-9486-1D5186E64033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43173FF-C164-4F65-B6A6-4925BDE7D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2D982C-90CC-16A7-9FE6-083D11A24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BA5A-4B4D-46AD-8768-BF079AF1F7F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374531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B851C00-6083-2661-58A5-1DE3E27E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A22F2-57A6-4113-A6E0-94999A3F79DC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0EBFDE7-64DC-F569-C22F-1AFCBE52A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EBAA9BC-4252-ED29-D004-5FC4E1C11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1A9DC-F520-4188-9107-B9974A65E50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66840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E91457-F54C-BAB7-4D03-73234DCF4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2D6A7-DBBF-4199-A8EB-7232C0C2CCAA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1F0183-6577-2537-B5E5-99A99A88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9B4101-A213-1CAA-B960-B960A310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C9433-AE7A-4827-BBD9-C4468DF3034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9970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4022B2-8BF3-1794-EC05-09D8C4C3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F4F99-166A-45CB-AB24-B11E064AF9C1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8DABC2-D9AE-A502-CE09-E2E63EA9F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DE7FAE-E20B-6464-CE54-5F28A862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59FDB-A45C-4635-8BA8-44DFA9DF95BE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5987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667C9-38EF-A128-1031-6E94621E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5A95F-43B7-4123-A1B5-5367D5E2951B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34183-FADC-6BA9-EB39-231178528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8B055-E25B-5982-E7F3-398F698D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801B-31F2-4046-9762-B8086BD983B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74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59B843-A850-F168-AC4A-7DDF76F4F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6237-D88B-4C15-A3D7-30497CBFF4BF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3AF9EF-5C43-9979-ED51-E0F401C88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FE54D8-CF20-05DB-9AAE-3420D767A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52AB-3E85-4A3B-ACED-9FE438F9ADC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5887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F3277-9A51-C01C-EAB7-57A4BCDC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6B3F6-0E61-4ED2-81BC-CBFB110292F9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645F4-F9CF-31FC-4FBA-CB4FC1D44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B2C52-A830-FF78-1A1F-C92A784C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FD790-16F6-47A9-BAA7-1A678953B70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90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8D4C28-C52F-11B7-9758-28DA66A62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EAFBE-E013-444B-8B4E-6BB8966B1D66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C673D3A-496B-AD65-4FF4-1A8598FCB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5AF6ED7-3CEA-1115-6022-964A1861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7B5AC-9776-4186-9457-C131E3A3414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7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B440CAF-9587-0BCE-06E6-BCCB45941B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DF41D63-E4B0-191A-8BFA-EA779C167E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14AD0-670C-E426-221F-CAD7F6BB9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AF9206-C818-4A26-8A74-D490E40CD2D4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70CFF-36ED-22E4-3549-4ED911BC2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EA669-7E01-06C1-F608-AAD0D207F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EBA222F-45F8-45B3-A47B-76EE29C60DE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pic>
        <p:nvPicPr>
          <p:cNvPr id="1031" name="Picture 6" descr="CIRC_slides.jpg">
            <a:extLst>
              <a:ext uri="{FF2B5EF4-FFF2-40B4-BE49-F238E27FC236}">
                <a16:creationId xmlns:a16="http://schemas.microsoft.com/office/drawing/2014/main" id="{3328203A-8A60-B65E-1418-41E1AFD52E1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7" descr="Circles Title slide.JPG">
            <a:extLst>
              <a:ext uri="{FF2B5EF4-FFF2-40B4-BE49-F238E27FC236}">
                <a16:creationId xmlns:a16="http://schemas.microsoft.com/office/drawing/2014/main" id="{9E54A87D-8CDA-7A06-85F2-8E0D7E98EE4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504" r:id="rId1"/>
    <p:sldLayoutId id="2147486428" r:id="rId2"/>
    <p:sldLayoutId id="2147486429" r:id="rId3"/>
    <p:sldLayoutId id="2147486430" r:id="rId4"/>
    <p:sldLayoutId id="2147486431" r:id="rId5"/>
    <p:sldLayoutId id="2147486432" r:id="rId6"/>
    <p:sldLayoutId id="2147486505" r:id="rId7"/>
    <p:sldLayoutId id="2147486433" r:id="rId8"/>
    <p:sldLayoutId id="2147486434" r:id="rId9"/>
    <p:sldLayoutId id="2147486435" r:id="rId10"/>
    <p:sldLayoutId id="2147486436" r:id="rId11"/>
    <p:sldLayoutId id="21474864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7F690F10-83A7-3B8D-A695-09611669EA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DBC366DB-504D-8C05-5437-EEF9A0F653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17B7F-225A-FA8A-6FF2-BB762A9FFE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A58031-CD74-4001-AB54-2BB5B8A214A6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C0B22-DB90-E907-3A51-A076025FDC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2EB8D-9047-8F46-6B14-0B9DDCCF6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8C54C80-C995-4C60-BCED-E54093E6D21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38" r:id="rId1"/>
    <p:sldLayoutId id="2147486439" r:id="rId2"/>
    <p:sldLayoutId id="2147486440" r:id="rId3"/>
    <p:sldLayoutId id="2147486441" r:id="rId4"/>
    <p:sldLayoutId id="2147486442" r:id="rId5"/>
    <p:sldLayoutId id="2147486443" r:id="rId6"/>
    <p:sldLayoutId id="2147486444" r:id="rId7"/>
    <p:sldLayoutId id="2147486445" r:id="rId8"/>
    <p:sldLayoutId id="2147486446" r:id="rId9"/>
    <p:sldLayoutId id="2147486447" r:id="rId10"/>
    <p:sldLayoutId id="21474864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D82DF2A2-492E-87F6-76D5-BC4B23F9C3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D6F08166-7BA5-6437-D26D-75EAC8187D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6BA18-C0ED-8B8E-10CA-16A332A050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6990CD-BE83-4CD2-9CDE-4BDD90445C06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39AF5-7A54-B268-9976-F97832893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E158A-BDF7-0133-B47A-552BBFCF3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4E1D2AF-EA38-4AF9-B121-07DB43DA08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pic>
        <p:nvPicPr>
          <p:cNvPr id="3079" name="Picture 6" descr="CIRC_slides.jpg">
            <a:extLst>
              <a:ext uri="{FF2B5EF4-FFF2-40B4-BE49-F238E27FC236}">
                <a16:creationId xmlns:a16="http://schemas.microsoft.com/office/drawing/2014/main" id="{31D7C1B6-BA3C-EC75-7A80-3DA002947BD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Circles Title slide.JPG">
            <a:extLst>
              <a:ext uri="{FF2B5EF4-FFF2-40B4-BE49-F238E27FC236}">
                <a16:creationId xmlns:a16="http://schemas.microsoft.com/office/drawing/2014/main" id="{012F9107-A3DB-F49E-7540-B1980F16FF5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506" r:id="rId1"/>
    <p:sldLayoutId id="2147486449" r:id="rId2"/>
    <p:sldLayoutId id="2147486450" r:id="rId3"/>
    <p:sldLayoutId id="2147486451" r:id="rId4"/>
    <p:sldLayoutId id="2147486452" r:id="rId5"/>
    <p:sldLayoutId id="2147486453" r:id="rId6"/>
    <p:sldLayoutId id="2147486507" r:id="rId7"/>
    <p:sldLayoutId id="2147486454" r:id="rId8"/>
    <p:sldLayoutId id="2147486455" r:id="rId9"/>
    <p:sldLayoutId id="2147486456" r:id="rId10"/>
    <p:sldLayoutId id="2147486457" r:id="rId11"/>
    <p:sldLayoutId id="214748645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543361B7-6989-648C-3DC3-4C9CDC9DB6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8DA78598-48E3-03BA-BB38-E3F5DC10C6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45FEA-3A0A-78CC-D1DD-E9EFE05F29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BF3FBC-5149-4214-9DA8-AECF1CF33F79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32CCE-A5FF-FD9F-4E75-CEF10EBF5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D124B-3352-935A-4CBB-C09FFE32B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159B603-D7A2-41F9-8A53-413B6683A0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59" r:id="rId1"/>
    <p:sldLayoutId id="2147486460" r:id="rId2"/>
    <p:sldLayoutId id="2147486461" r:id="rId3"/>
    <p:sldLayoutId id="2147486462" r:id="rId4"/>
    <p:sldLayoutId id="2147486463" r:id="rId5"/>
    <p:sldLayoutId id="2147486464" r:id="rId6"/>
    <p:sldLayoutId id="2147486465" r:id="rId7"/>
    <p:sldLayoutId id="2147486466" r:id="rId8"/>
    <p:sldLayoutId id="2147486467" r:id="rId9"/>
    <p:sldLayoutId id="2147486468" r:id="rId10"/>
    <p:sldLayoutId id="21474864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B230FA9D-6E1A-62EB-E4F5-409A306721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4901208F-8C7D-DEDD-9FB6-50C680DCBD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21092-A0CD-FC0E-2C2F-3436C88287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9589F9-5DE5-4C8A-8D79-3B0DDC69D023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62992-9C7D-B95A-4C42-718E250DF5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80B81-F29C-5E15-EC4F-FED2775E6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E968334-D4B2-4AF9-8762-9AE1C5B68C2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pic>
        <p:nvPicPr>
          <p:cNvPr id="5127" name="Picture 6" descr="CIRC_slides.jpg">
            <a:extLst>
              <a:ext uri="{FF2B5EF4-FFF2-40B4-BE49-F238E27FC236}">
                <a16:creationId xmlns:a16="http://schemas.microsoft.com/office/drawing/2014/main" id="{6046FBF4-5442-0263-6B68-0931BF8274E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470" r:id="rId1"/>
    <p:sldLayoutId id="2147486471" r:id="rId2"/>
    <p:sldLayoutId id="2147486472" r:id="rId3"/>
    <p:sldLayoutId id="2147486473" r:id="rId4"/>
    <p:sldLayoutId id="2147486474" r:id="rId5"/>
    <p:sldLayoutId id="2147486475" r:id="rId6"/>
    <p:sldLayoutId id="2147486476" r:id="rId7"/>
    <p:sldLayoutId id="2147486477" r:id="rId8"/>
    <p:sldLayoutId id="2147486478" r:id="rId9"/>
    <p:sldLayoutId id="2147486479" r:id="rId10"/>
    <p:sldLayoutId id="2147486480" r:id="rId11"/>
    <p:sldLayoutId id="21474864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>
            <a:extLst>
              <a:ext uri="{FF2B5EF4-FFF2-40B4-BE49-F238E27FC236}">
                <a16:creationId xmlns:a16="http://schemas.microsoft.com/office/drawing/2014/main" id="{CFE9ED1D-C983-760D-CFE5-EA031CA81A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id="{4EFC007D-9472-077C-FEC9-20514B8DFA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FA9DC-5414-28FC-9C68-B285475E7F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1034D0-EC79-46D1-AE57-B222BACDBB2D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93E9C-D408-8183-2A89-813AC3233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7B16B-520C-A310-06D3-712DD1F64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FB8E51-54AA-43EA-A1B4-6CA007D35D0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2" r:id="rId1"/>
    <p:sldLayoutId id="2147486483" r:id="rId2"/>
    <p:sldLayoutId id="2147486484" r:id="rId3"/>
    <p:sldLayoutId id="2147486485" r:id="rId4"/>
    <p:sldLayoutId id="2147486486" r:id="rId5"/>
    <p:sldLayoutId id="2147486487" r:id="rId6"/>
    <p:sldLayoutId id="2147486488" r:id="rId7"/>
    <p:sldLayoutId id="2147486489" r:id="rId8"/>
    <p:sldLayoutId id="2147486490" r:id="rId9"/>
    <p:sldLayoutId id="2147486491" r:id="rId10"/>
    <p:sldLayoutId id="21474864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:a16="http://schemas.microsoft.com/office/drawing/2014/main" id="{142AF93A-1500-81A5-9760-847149F5A2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:a16="http://schemas.microsoft.com/office/drawing/2014/main" id="{0D7AA0FB-9BD8-9116-C28D-107E700D06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B09DD-BE06-99D9-53D8-ABBEB6DD3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011871-EC4D-4DC2-8189-CEFA5714F21F}" type="datetimeFigureOut">
              <a:rPr lang="en-US"/>
              <a:pPr>
                <a:defRPr/>
              </a:pPr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7FCCD-E2F1-A9C1-05AD-3B679BF52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06B63-A16B-B5A5-53B4-664B91ACE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2A7A598-B5F5-4F8B-BB95-A02B446BC02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3" r:id="rId1"/>
    <p:sldLayoutId id="2147486494" r:id="rId2"/>
    <p:sldLayoutId id="2147486495" r:id="rId3"/>
    <p:sldLayoutId id="2147486496" r:id="rId4"/>
    <p:sldLayoutId id="2147486497" r:id="rId5"/>
    <p:sldLayoutId id="2147486498" r:id="rId6"/>
    <p:sldLayoutId id="2147486499" r:id="rId7"/>
    <p:sldLayoutId id="2147486500" r:id="rId8"/>
    <p:sldLayoutId id="2147486501" r:id="rId9"/>
    <p:sldLayoutId id="2147486502" r:id="rId10"/>
    <p:sldLayoutId id="21474865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EB23033-D9F5-0F49-5FCF-5499439FA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8A0DCEC6-2CCE-1B03-2AE4-6CE92DAC1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259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endParaRPr lang="en-GB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GB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Circles </a:t>
            </a:r>
            <a:r>
              <a:rPr lang="en-GB" altLang="en-US" b="1" err="1">
                <a:latin typeface="Arial" panose="020B0604020202020204" pitchFamily="34" charset="0"/>
                <a:cs typeface="Arial" panose="020B0604020202020204" pitchFamily="34" charset="0"/>
              </a:rPr>
              <a:t>ReBoot</a:t>
            </a: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 – A New Approach 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600" b="1">
              <a:solidFill>
                <a:srgbClr val="0083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 Liz Hickey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Circles UK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4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C89BF8A9-45AF-8871-037B-4EA21093E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8">
            <a:extLst>
              <a:ext uri="{FF2B5EF4-FFF2-40B4-BE49-F238E27FC236}">
                <a16:creationId xmlns:a16="http://schemas.microsoft.com/office/drawing/2014/main" id="{900ECC65-68F7-4DEC-C0CE-0FD65F66A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07843B2-398F-2941-D7FA-85C6A962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DC1B16D-50F6-62E3-8E53-9561C2E78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Differences from a Traditional Circle</a:t>
            </a:r>
            <a:endParaRPr lang="en-GB" altLang="en-US" sz="2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6-months duration (rather than 12-18).</a:t>
            </a: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A “lighter” product tailored to match the risk and need of this target group. </a:t>
            </a: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Volunteer Resource Pack provided with all the course material. </a:t>
            </a: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12-14 sessions (with Volunteer discretion on how to focus the meetings). 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0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E64C4327-6837-5BCF-387F-76D80AAD3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8">
            <a:extLst>
              <a:ext uri="{FF2B5EF4-FFF2-40B4-BE49-F238E27FC236}">
                <a16:creationId xmlns:a16="http://schemas.microsoft.com/office/drawing/2014/main" id="{3B802A7A-1DBF-DE18-283A-BC23F1CE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07843B2-398F-2941-D7FA-85C6A962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DC1B16D-50F6-62E3-8E53-9561C2E78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ReBoot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Evaluation</a:t>
            </a:r>
            <a:endParaRPr lang="en-GB" alt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2021-2023</a:t>
            </a:r>
          </a:p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12 face-to-face Circles</a:t>
            </a:r>
          </a:p>
          <a:p>
            <a:r>
              <a:rPr lang="en-GB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onlinePROTECT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(Professor Derek Perkins and Dr Hannah </a:t>
            </a:r>
            <a:r>
              <a:rPr lang="en-GB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Merdian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Final report is imminent 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0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E64C4327-6837-5BCF-387F-76D80AAD3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8">
            <a:extLst>
              <a:ext uri="{FF2B5EF4-FFF2-40B4-BE49-F238E27FC236}">
                <a16:creationId xmlns:a16="http://schemas.microsoft.com/office/drawing/2014/main" id="{3B802A7A-1DBF-DE18-283A-BC23F1CE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551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07843B2-398F-2941-D7FA-85C6A962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DC1B16D-50F6-62E3-8E53-9561C2E78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en-GB" alt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There needs to be space and time to build relationships and manage endings.</a:t>
            </a: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Some (but not all) Volunteers liked the semi structure of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ReBoot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Different Core Members found different sessions useful.</a:t>
            </a: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2 Core Members with autistic traits completed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ReBoot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Desistance approach was challenging for some. </a:t>
            </a:r>
          </a:p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0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E64C4327-6837-5BCF-387F-76D80AAD3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8">
            <a:extLst>
              <a:ext uri="{FF2B5EF4-FFF2-40B4-BE49-F238E27FC236}">
                <a16:creationId xmlns:a16="http://schemas.microsoft.com/office/drawing/2014/main" id="{3B802A7A-1DBF-DE18-283A-BC23F1CE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907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07843B2-398F-2941-D7FA-85C6A962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DC1B16D-50F6-62E3-8E53-9561C2E78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Positive Effects of </a:t>
            </a:r>
            <a:r>
              <a:rPr lang="en-GB" alt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ReBoot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Increase in self-awareness, </a:t>
            </a:r>
          </a:p>
          <a:p>
            <a:r>
              <a:rPr lang="en-GB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Increase in confidence, </a:t>
            </a:r>
          </a:p>
          <a:p>
            <a:r>
              <a:rPr lang="en-GB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Seeking positive opportunities</a:t>
            </a:r>
          </a:p>
          <a:p>
            <a:r>
              <a:rPr lang="en-GB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Reduction in harmful behaviour. 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0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E64C4327-6837-5BCF-387F-76D80AAD3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8">
            <a:extLst>
              <a:ext uri="{FF2B5EF4-FFF2-40B4-BE49-F238E27FC236}">
                <a16:creationId xmlns:a16="http://schemas.microsoft.com/office/drawing/2014/main" id="{3B802A7A-1DBF-DE18-283A-BC23F1CE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500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07843B2-398F-2941-D7FA-85C6A962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DC1B16D-50F6-62E3-8E53-9561C2E78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What materials and sessions       were well-received?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Goal Setting</a:t>
            </a:r>
            <a:r>
              <a:rPr lang="en-GB" dirty="0"/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Different Points of View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Recognising Strengths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Sustaining Change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Being in the Moment </a:t>
            </a:r>
            <a:endParaRPr lang="en-GB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0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E64C4327-6837-5BCF-387F-76D80AAD3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8">
            <a:extLst>
              <a:ext uri="{FF2B5EF4-FFF2-40B4-BE49-F238E27FC236}">
                <a16:creationId xmlns:a16="http://schemas.microsoft.com/office/drawing/2014/main" id="{3B802A7A-1DBF-DE18-283A-BC23F1CE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92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07843B2-398F-2941-D7FA-85C6A962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 </a:t>
            </a:r>
            <a:endParaRPr lang="en-US" altLang="en-US" dirty="0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DC1B16D-50F6-62E3-8E53-9561C2E78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marL="0" indent="0">
              <a:buNone/>
            </a:pPr>
            <a:endParaRPr lang="en-GB" sz="2600" i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en-GB" i="1" dirty="0"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n-GB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 think any time spent supporting a person who’s isolated and just opening up that bubble that they’re in and putting some oxygen in there is just such a powerful thing” </a:t>
            </a:r>
            <a:r>
              <a:rPr lang="en-GB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– Circles </a:t>
            </a:r>
            <a:r>
              <a:rPr lang="en-GB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ReBoot</a:t>
            </a:r>
            <a:r>
              <a:rPr lang="en-GB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Volunteer</a:t>
            </a:r>
          </a:p>
          <a:p>
            <a:pPr marL="0" indent="0">
              <a:buNone/>
            </a:pPr>
            <a:endParaRPr lang="en-GB" sz="2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en-GB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“Only positive things have come out of it”     </a:t>
            </a:r>
            <a:r>
              <a:rPr lang="en-GB" b="1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– </a:t>
            </a:r>
            <a:r>
              <a:rPr lang="en-GB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Core Member </a:t>
            </a:r>
            <a:endParaRPr lang="en-GB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0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E64C4327-6837-5BCF-387F-76D80AAD3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8">
            <a:extLst>
              <a:ext uri="{FF2B5EF4-FFF2-40B4-BE49-F238E27FC236}">
                <a16:creationId xmlns:a16="http://schemas.microsoft.com/office/drawing/2014/main" id="{3B802A7A-1DBF-DE18-283A-BC23F1CE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62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07843B2-398F-2941-D7FA-85C6A962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DC1B16D-50F6-62E3-8E53-9561C2E78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Materials have been revised and post pilot Circles are being delivered.</a:t>
            </a:r>
          </a:p>
          <a:p>
            <a:r>
              <a:rPr lang="en-GB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Scrutiny of evaluation report to see what further changes need to be made.</a:t>
            </a:r>
          </a:p>
          <a:p>
            <a:r>
              <a:rPr lang="en-GB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Ongoing work on targeting </a:t>
            </a:r>
            <a:r>
              <a:rPr lang="en-GB" alt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ReBoot</a:t>
            </a:r>
            <a:r>
              <a:rPr lang="en-GB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to identify which individuals would benefit the most.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0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E64C4327-6837-5BCF-387F-76D80AAD3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8">
            <a:extLst>
              <a:ext uri="{FF2B5EF4-FFF2-40B4-BE49-F238E27FC236}">
                <a16:creationId xmlns:a16="http://schemas.microsoft.com/office/drawing/2014/main" id="{3B802A7A-1DBF-DE18-283A-BC23F1CE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46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C626559-95DC-0B37-DCF5-6F4E281E5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991E0089-600A-9CDE-87F8-23A36C1EA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0538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Why </a:t>
            </a:r>
            <a:r>
              <a:rPr lang="en-GB" alt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ReBoot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Significant rise in online sexual offences</a:t>
            </a:r>
          </a:p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Risk Responsivity Principle  </a:t>
            </a:r>
          </a:p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challenge of using Circles methodology whilst engaging with Core Members meaningfully within a shorter time frame 	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8BBB8EE9-E36F-9023-1C74-73BB47BFB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8">
            <a:extLst>
              <a:ext uri="{FF2B5EF4-FFF2-40B4-BE49-F238E27FC236}">
                <a16:creationId xmlns:a16="http://schemas.microsoft.com/office/drawing/2014/main" id="{C18B3D2D-2BCF-727E-F519-D9E607434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C626559-95DC-0B37-DCF5-6F4E281E5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991E0089-600A-9CDE-87F8-23A36C1EA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0538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Target Individuals 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Men and Women over 18 years</a:t>
            </a: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Convicted of accessing Child Sexual Exploitation Material </a:t>
            </a: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Low and Medium Risk of Harm</a:t>
            </a: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We are currently reviewing this criteria 			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8BBB8EE9-E36F-9023-1C74-73BB47BFB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8">
            <a:extLst>
              <a:ext uri="{FF2B5EF4-FFF2-40B4-BE49-F238E27FC236}">
                <a16:creationId xmlns:a16="http://schemas.microsoft.com/office/drawing/2014/main" id="{C18B3D2D-2BCF-727E-F519-D9E607434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66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361CB66-D9FB-A6EC-5075-FB512D2F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50018889-032E-8D49-8077-68D299866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Principles of Circles </a:t>
            </a:r>
            <a:r>
              <a:rPr lang="en-GB" altLang="en-US" b="1" err="1">
                <a:latin typeface="Arial" panose="020B0604020202020204" pitchFamily="34" charset="0"/>
                <a:cs typeface="Arial" panose="020B0604020202020204" pitchFamily="34" charset="0"/>
              </a:rPr>
              <a:t>ReBoot</a:t>
            </a: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The Circles Approach</a:t>
            </a: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Supporting Desistance </a:t>
            </a: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Focusing on strengths and working towards achievable goals</a:t>
            </a: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Self-Efficacy</a:t>
            </a: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Introducing the Keys for Change 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436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6CF37D01-2804-37DF-032D-BBC90D788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8">
            <a:extLst>
              <a:ext uri="{FF2B5EF4-FFF2-40B4-BE49-F238E27FC236}">
                <a16:creationId xmlns:a16="http://schemas.microsoft.com/office/drawing/2014/main" id="{62C58403-D665-0D12-F5D4-E5204364D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361CB66-D9FB-A6EC-5075-FB512D2F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50018889-032E-8D49-8077-68D299866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The Aims of Circles </a:t>
            </a:r>
            <a:r>
              <a:rPr lang="en-GB" altLang="en-US" b="1" err="1">
                <a:latin typeface="Arial" panose="020B0604020202020204" pitchFamily="34" charset="0"/>
                <a:cs typeface="Arial" panose="020B0604020202020204" pitchFamily="34" charset="0"/>
              </a:rPr>
              <a:t>ReBoot</a:t>
            </a: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To get to know the Core Member and encourage them to assess their own needs and goals within a safe space. </a:t>
            </a: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To encourage the Core Member to recognise their strengths and consider their potential for positive change. </a:t>
            </a: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To encourage self-efficacy and the making of choices consistent with a positive and purposeful life. </a:t>
            </a: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To provide tools (Keys for Change) that assist the Core Member in achieving their goals, promote resilience and reinforce confidence in their own abilities. </a:t>
            </a: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To gain awareness of what issues are impeding a more positive and fulfilling lifestyle and how these might be overcome. 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436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6CF37D01-2804-37DF-032D-BBC90D788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8">
            <a:extLst>
              <a:ext uri="{FF2B5EF4-FFF2-40B4-BE49-F238E27FC236}">
                <a16:creationId xmlns:a16="http://schemas.microsoft.com/office/drawing/2014/main" id="{62C58403-D665-0D12-F5D4-E5204364D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32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361CB66-D9FB-A6EC-5075-FB512D2F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50018889-032E-8D49-8077-68D299866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0063"/>
            <a:ext cx="8229600" cy="452596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Strengths and Goals 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Explicit focus on present and past strengths.</a:t>
            </a: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Core Members work on specific goals between each meeting.</a:t>
            </a: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Goals are revisited and refined.</a:t>
            </a: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Each meeting encourages the Core Member to consider which strengths they have demonstrated.</a:t>
            </a:r>
          </a:p>
        </p:txBody>
      </p:sp>
      <p:pic>
        <p:nvPicPr>
          <p:cNvPr id="18436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6CF37D01-2804-37DF-032D-BBC90D788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8">
            <a:extLst>
              <a:ext uri="{FF2B5EF4-FFF2-40B4-BE49-F238E27FC236}">
                <a16:creationId xmlns:a16="http://schemas.microsoft.com/office/drawing/2014/main" id="{62C58403-D665-0D12-F5D4-E5204364D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73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FB38D59C-553E-803C-F00A-1F8A3F4EF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2F2FB196-166F-7CAA-B570-F9573F546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1650"/>
            <a:ext cx="8229600" cy="45259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Promoting Self-Efficacy in the Circle 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Core Member is the expert on themselves.</a:t>
            </a:r>
          </a:p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No one is the teacher.</a:t>
            </a:r>
          </a:p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Not a lesson or intervention – but a joint working group.</a:t>
            </a:r>
          </a:p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Tools are introduced which the Core Member can use and practise in their daily life. </a:t>
            </a:r>
          </a:p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Core Member reflection and feedback on progress each meeting is crucial – they can then amend or refine their goals and add to their list of strengths. </a:t>
            </a:r>
          </a:p>
          <a:p>
            <a:pPr algn="ctr">
              <a:buFont typeface="Arial" panose="020B0604020202020204" pitchFamily="34" charset="0"/>
              <a:buNone/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08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0673771E-4959-E4DC-C18A-CA995270E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8">
            <a:extLst>
              <a:ext uri="{FF2B5EF4-FFF2-40B4-BE49-F238E27FC236}">
                <a16:creationId xmlns:a16="http://schemas.microsoft.com/office/drawing/2014/main" id="{04500F36-CBF1-D790-5A0F-B3C449896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FB38D59C-553E-803C-F00A-1F8A3F4EF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2F2FB196-166F-7CAA-B570-F9573F546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1650"/>
            <a:ext cx="8229600" cy="45259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Keys for Change 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Simple tools to increase self-awareness and overcome obstacles. </a:t>
            </a: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Volunteers are not expected to hold specific knowledge on any key, but share the guidelines and facilitate the session. </a:t>
            </a: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The meeting plans are self-explanatory and should not require extra research or preparation. </a:t>
            </a: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The exercises chosen are derived from offending behaviour programmes, education and psychology. </a:t>
            </a:r>
          </a:p>
          <a:p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Some keys might seem relevant and helpful to a Core Member, others less so – Volunteers can use their discretion in how much time and emphasis to spend on each key. </a:t>
            </a:r>
            <a:endParaRPr lang="en-GB" altLang="en-US" sz="2000"/>
          </a:p>
        </p:txBody>
      </p:sp>
      <p:pic>
        <p:nvPicPr>
          <p:cNvPr id="21508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0673771E-4959-E4DC-C18A-CA995270E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8">
            <a:extLst>
              <a:ext uri="{FF2B5EF4-FFF2-40B4-BE49-F238E27FC236}">
                <a16:creationId xmlns:a16="http://schemas.microsoft.com/office/drawing/2014/main" id="{04500F36-CBF1-D790-5A0F-B3C449896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451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FB38D59C-553E-803C-F00A-1F8A3F4EF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</a:t>
            </a:r>
            <a:endParaRPr lang="en-US" altLang="en-US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2F2FB196-166F-7CAA-B570-F9573F546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1650"/>
            <a:ext cx="8229600" cy="45259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</a:rPr>
              <a:t>CSEM Pathways Tool</a:t>
            </a:r>
          </a:p>
          <a:p>
            <a:pPr algn="ctr">
              <a:buFont typeface="Arial" panose="020B0604020202020204" pitchFamily="34" charset="0"/>
              <a:buNone/>
            </a:pPr>
            <a:endParaRPr lang="en-GB" altLang="en-US" sz="1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GB" altLang="en-US" sz="1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Designed by Dr Hannah Merdian and Professor Derek Perkins</a:t>
            </a: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A systematic exploration of factors behind sexually harmful behaviour</a:t>
            </a:r>
          </a:p>
          <a:p>
            <a:r>
              <a:rPr lang="en-GB" altLang="en-US" sz="2800">
                <a:latin typeface="Arial" panose="020B0604020202020204" pitchFamily="34" charset="0"/>
                <a:cs typeface="Arial" panose="020B0604020202020204" pitchFamily="34" charset="0"/>
              </a:rPr>
              <a:t>Completed by Coordinator with the Core Member </a:t>
            </a:r>
          </a:p>
        </p:txBody>
      </p:sp>
      <p:pic>
        <p:nvPicPr>
          <p:cNvPr id="21508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0673771E-4959-E4DC-C18A-CA995270E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216376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8">
            <a:extLst>
              <a:ext uri="{FF2B5EF4-FFF2-40B4-BE49-F238E27FC236}">
                <a16:creationId xmlns:a16="http://schemas.microsoft.com/office/drawing/2014/main" id="{04500F36-CBF1-D790-5A0F-B3C449896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1588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ecognise strengths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ncourage self-efficacy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uild resilience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vercome obstacles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ptimise wellbeing </a:t>
            </a:r>
            <a:r>
              <a:rPr lang="en-US" altLang="en-US" sz="2000" b="1">
                <a:solidFill>
                  <a:srgbClr val="F68B1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>
                <a:solidFill>
                  <a:srgbClr val="8080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welve sessions</a:t>
            </a:r>
            <a:endParaRPr lang="en-US" altLang="en-US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032721"/>
      </p:ext>
    </p:extLst>
  </p:cSld>
  <p:clrMapOvr>
    <a:masterClrMapping/>
  </p:clrMapOvr>
</p:sld>
</file>

<file path=ppt/theme/theme1.xml><?xml version="1.0" encoding="utf-8"?>
<a:theme xmlns:a="http://schemas.openxmlformats.org/drawingml/2006/main" name="Launch Conference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aunch Conference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Launch Conference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04860AFDBFC44284AC7ACA53E5AABC" ma:contentTypeVersion="16" ma:contentTypeDescription="Create a new document." ma:contentTypeScope="" ma:versionID="e3ffc3d2cc47f0b0d4e9a110fd653c29">
  <xsd:schema xmlns:xsd="http://www.w3.org/2001/XMLSchema" xmlns:xs="http://www.w3.org/2001/XMLSchema" xmlns:p="http://schemas.microsoft.com/office/2006/metadata/properties" xmlns:ns2="e69ce223-6ebd-48c5-84c0-0358240838a7" xmlns:ns3="ce259e30-96be-410b-8eaf-240aac494a8d" targetNamespace="http://schemas.microsoft.com/office/2006/metadata/properties" ma:root="true" ma:fieldsID="b0d5ecd9bb8ec6cdb4c0859a0e400ad3" ns2:_="" ns3:_="">
    <xsd:import namespace="e69ce223-6ebd-48c5-84c0-0358240838a7"/>
    <xsd:import namespace="ce259e30-96be-410b-8eaf-240aac494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ce223-6ebd-48c5-84c0-0358240838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d737e88-25e2-4a5b-9319-d181e61a39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59e30-96be-410b-8eaf-240aac494a8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9041a17-8258-4ba0-abec-ed9d278c2a79}" ma:internalName="TaxCatchAll" ma:showField="CatchAllData" ma:web="ce259e30-96be-410b-8eaf-240aac494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D95596-AAF3-4130-B7E4-769CE0483C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456207-A908-4601-8ADF-7EB28B98AC8F}">
  <ds:schemaRefs>
    <ds:schemaRef ds:uri="ce259e30-96be-410b-8eaf-240aac494a8d"/>
    <ds:schemaRef ds:uri="e69ce223-6ebd-48c5-84c0-0358240838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Launch Conference Title slide</Template>
  <TotalTime>9</TotalTime>
  <Words>911</Words>
  <Application>Microsoft Office PowerPoint</Application>
  <PresentationFormat>Diavoorstelling (4:3)</PresentationFormat>
  <Paragraphs>131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7</vt:i4>
      </vt:variant>
      <vt:variant>
        <vt:lpstr>Diatitels</vt:lpstr>
      </vt:variant>
      <vt:variant>
        <vt:i4>16</vt:i4>
      </vt:variant>
    </vt:vector>
  </HeadingPairs>
  <TitlesOfParts>
    <vt:vector size="26" baseType="lpstr">
      <vt:lpstr>Arial</vt:lpstr>
      <vt:lpstr>Calibri</vt:lpstr>
      <vt:lpstr>Century Gothic</vt:lpstr>
      <vt:lpstr>Launch Conference Title slide</vt:lpstr>
      <vt:lpstr>Custom Design</vt:lpstr>
      <vt:lpstr>1_Launch Conference Title slide</vt:lpstr>
      <vt:lpstr>1_Custom Design</vt:lpstr>
      <vt:lpstr>2_Launch Conference Title slide</vt:lpstr>
      <vt:lpstr>2_Custom Design</vt:lpstr>
      <vt:lpstr>3_Custom Design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caral</dc:creator>
  <cp:lastModifiedBy>Marijke Bijlsma</cp:lastModifiedBy>
  <cp:revision>2</cp:revision>
  <dcterms:created xsi:type="dcterms:W3CDTF">2008-06-12T14:49:17Z</dcterms:created>
  <dcterms:modified xsi:type="dcterms:W3CDTF">2023-09-05T12:57:19Z</dcterms:modified>
</cp:coreProperties>
</file>