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
  </p:notesMasterIdLst>
  <p:sldIdLst>
    <p:sldId id="256" r:id="rId2"/>
    <p:sldId id="305" r:id="rId3"/>
    <p:sldId id="306" r:id="rId4"/>
    <p:sldId id="299" r:id="rId5"/>
    <p:sldId id="300" r:id="rId6"/>
    <p:sldId id="302" r:id="rId7"/>
    <p:sldId id="308" r:id="rId8"/>
    <p:sldId id="301" r:id="rId9"/>
    <p:sldId id="279" r:id="rId10"/>
    <p:sldId id="280" r:id="rId11"/>
    <p:sldId id="281" r:id="rId12"/>
  </p:sldIdLst>
  <p:sldSz cx="9906000" cy="6858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BE7D3"/>
    <a:srgbClr val="FF00FF"/>
    <a:srgbClr val="CCECFF"/>
    <a:srgbClr val="CC0099"/>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56" autoAdjust="0"/>
    <p:restoredTop sz="94660"/>
  </p:normalViewPr>
  <p:slideViewPr>
    <p:cSldViewPr snapToGrid="0" showGuides="1">
      <p:cViewPr varScale="1">
        <p:scale>
          <a:sx n="85" d="100"/>
          <a:sy n="85" d="100"/>
        </p:scale>
        <p:origin x="1200" y="58"/>
      </p:cViewPr>
      <p:guideLst>
        <p:guide orient="horz" pos="2160"/>
        <p:guide pos="319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平良 WAARM laboratory" userId="cd0e3837cd86bde1" providerId="LiveId" clId="{3352871D-10DC-436C-8D82-6D2ED615EF6B}"/>
    <pc:docChg chg="undo custSel modSld">
      <pc:chgData name="平良 WAARM laboratory" userId="cd0e3837cd86bde1" providerId="LiveId" clId="{3352871D-10DC-436C-8D82-6D2ED615EF6B}" dt="2021-11-23T06:12:23.401" v="828" actId="1038"/>
      <pc:docMkLst>
        <pc:docMk/>
      </pc:docMkLst>
      <pc:sldChg chg="addSp delSp modSp mod">
        <pc:chgData name="平良 WAARM laboratory" userId="cd0e3837cd86bde1" providerId="LiveId" clId="{3352871D-10DC-436C-8D82-6D2ED615EF6B}" dt="2021-11-23T06:12:23.401" v="828" actId="1038"/>
        <pc:sldMkLst>
          <pc:docMk/>
          <pc:sldMk cId="0" sldId="298"/>
        </pc:sldMkLst>
        <pc:spChg chg="add del mod">
          <ac:chgData name="平良 WAARM laboratory" userId="cd0e3837cd86bde1" providerId="LiveId" clId="{3352871D-10DC-436C-8D82-6D2ED615EF6B}" dt="2021-11-23T04:10:30.414" v="740" actId="478"/>
          <ac:spMkLst>
            <pc:docMk/>
            <pc:sldMk cId="0" sldId="298"/>
            <ac:spMk id="5" creationId="{4305842A-C7F4-4B16-9EC0-F97E94756AC2}"/>
          </ac:spMkLst>
        </pc:spChg>
        <pc:spChg chg="mod">
          <ac:chgData name="平良 WAARM laboratory" userId="cd0e3837cd86bde1" providerId="LiveId" clId="{3352871D-10DC-436C-8D82-6D2ED615EF6B}" dt="2021-11-23T05:51:16.524" v="816" actId="1076"/>
          <ac:spMkLst>
            <pc:docMk/>
            <pc:sldMk cId="0" sldId="298"/>
            <ac:spMk id="11" creationId="{00000000-0000-0000-0000-000000000000}"/>
          </ac:spMkLst>
        </pc:spChg>
        <pc:graphicFrameChg chg="add del mod">
          <ac:chgData name="平良 WAARM laboratory" userId="cd0e3837cd86bde1" providerId="LiveId" clId="{3352871D-10DC-436C-8D82-6D2ED615EF6B}" dt="2021-11-23T04:10:35.666" v="742" actId="478"/>
          <ac:graphicFrameMkLst>
            <pc:docMk/>
            <pc:sldMk cId="0" sldId="298"/>
            <ac:graphicFrameMk id="6" creationId="{94885249-C480-45A3-B2AD-2A4D11821C82}"/>
          </ac:graphicFrameMkLst>
        </pc:graphicFrameChg>
        <pc:picChg chg="add mod">
          <ac:chgData name="平良 WAARM laboratory" userId="cd0e3837cd86bde1" providerId="LiveId" clId="{3352871D-10DC-436C-8D82-6D2ED615EF6B}" dt="2021-11-23T06:12:23.401" v="828" actId="1038"/>
          <ac:picMkLst>
            <pc:docMk/>
            <pc:sldMk cId="0" sldId="298"/>
            <ac:picMk id="5" creationId="{CE7BCD1C-EF2A-4F1E-A9FC-6121B158C0AA}"/>
          </ac:picMkLst>
        </pc:picChg>
        <pc:picChg chg="del">
          <ac:chgData name="平良 WAARM laboratory" userId="cd0e3837cd86bde1" providerId="LiveId" clId="{3352871D-10DC-436C-8D82-6D2ED615EF6B}" dt="2021-11-23T04:10:21.696" v="739" actId="478"/>
          <ac:picMkLst>
            <pc:docMk/>
            <pc:sldMk cId="0" sldId="298"/>
            <ac:picMk id="8" creationId="{00000000-0000-0000-0000-000000000000}"/>
          </ac:picMkLst>
        </pc:picChg>
        <pc:picChg chg="add del mod">
          <ac:chgData name="平良 WAARM laboratory" userId="cd0e3837cd86bde1" providerId="LiveId" clId="{3352871D-10DC-436C-8D82-6D2ED615EF6B}" dt="2021-11-23T05:50:41.138" v="779" actId="478"/>
          <ac:picMkLst>
            <pc:docMk/>
            <pc:sldMk cId="0" sldId="298"/>
            <ac:picMk id="9" creationId="{0442B394-7FAC-43E5-A1A2-8AEAF78D3030}"/>
          </ac:picMkLst>
        </pc:picChg>
        <pc:picChg chg="add del mod">
          <ac:chgData name="平良 WAARM laboratory" userId="cd0e3837cd86bde1" providerId="LiveId" clId="{3352871D-10DC-436C-8D82-6D2ED615EF6B}" dt="2021-11-23T06:11:59.277" v="817" actId="478"/>
          <ac:picMkLst>
            <pc:docMk/>
            <pc:sldMk cId="0" sldId="298"/>
            <ac:picMk id="13" creationId="{23F14AB9-0DDF-40D7-BE30-01F81D78F94B}"/>
          </ac:picMkLst>
        </pc:picChg>
      </pc:sldChg>
      <pc:sldChg chg="modSp mod">
        <pc:chgData name="平良 WAARM laboratory" userId="cd0e3837cd86bde1" providerId="LiveId" clId="{3352871D-10DC-436C-8D82-6D2ED615EF6B}" dt="2021-11-23T04:12:23.470" v="778" actId="1035"/>
        <pc:sldMkLst>
          <pc:docMk/>
          <pc:sldMk cId="527184056" sldId="301"/>
        </pc:sldMkLst>
        <pc:spChg chg="mod">
          <ac:chgData name="平良 WAARM laboratory" userId="cd0e3837cd86bde1" providerId="LiveId" clId="{3352871D-10DC-436C-8D82-6D2ED615EF6B}" dt="2021-11-23T04:12:15.490" v="770" actId="1035"/>
          <ac:spMkLst>
            <pc:docMk/>
            <pc:sldMk cId="527184056" sldId="301"/>
            <ac:spMk id="2" creationId="{14D59647-4ADD-43D7-B19C-1DBA76B78A19}"/>
          </ac:spMkLst>
        </pc:spChg>
        <pc:spChg chg="mod">
          <ac:chgData name="平良 WAARM laboratory" userId="cd0e3837cd86bde1" providerId="LiveId" clId="{3352871D-10DC-436C-8D82-6D2ED615EF6B}" dt="2021-11-23T04:12:23.470" v="778" actId="1035"/>
          <ac:spMkLst>
            <pc:docMk/>
            <pc:sldMk cId="527184056" sldId="301"/>
            <ac:spMk id="4" creationId="{4B34E883-DD52-4544-B5E7-145D6AA2C371}"/>
          </ac:spMkLst>
        </pc:spChg>
      </pc:sldChg>
      <pc:sldChg chg="addSp delSp modSp mod">
        <pc:chgData name="平良 WAARM laboratory" userId="cd0e3837cd86bde1" providerId="LiveId" clId="{3352871D-10DC-436C-8D82-6D2ED615EF6B}" dt="2021-11-09T02:38:12.575" v="738" actId="120"/>
        <pc:sldMkLst>
          <pc:docMk/>
          <pc:sldMk cId="2079357431" sldId="309"/>
        </pc:sldMkLst>
        <pc:spChg chg="add del">
          <ac:chgData name="平良 WAARM laboratory" userId="cd0e3837cd86bde1" providerId="LiveId" clId="{3352871D-10DC-436C-8D82-6D2ED615EF6B}" dt="2021-11-09T02:10:18.096" v="196" actId="478"/>
          <ac:spMkLst>
            <pc:docMk/>
            <pc:sldMk cId="2079357431" sldId="309"/>
            <ac:spMk id="2" creationId="{D4D3FB4F-DFBD-43C9-B83F-F3F2030A4621}"/>
          </ac:spMkLst>
        </pc:spChg>
        <pc:spChg chg="add mod ord">
          <ac:chgData name="平良 WAARM laboratory" userId="cd0e3837cd86bde1" providerId="LiveId" clId="{3352871D-10DC-436C-8D82-6D2ED615EF6B}" dt="2021-11-09T02:26:12.801" v="717" actId="1582"/>
          <ac:spMkLst>
            <pc:docMk/>
            <pc:sldMk cId="2079357431" sldId="309"/>
            <ac:spMk id="3" creationId="{4691BC2B-7AC4-45D3-89FF-0EA13A57AA96}"/>
          </ac:spMkLst>
        </pc:spChg>
        <pc:spChg chg="add mod">
          <ac:chgData name="平良 WAARM laboratory" userId="cd0e3837cd86bde1" providerId="LiveId" clId="{3352871D-10DC-436C-8D82-6D2ED615EF6B}" dt="2021-11-09T02:24:54.236" v="678" actId="1076"/>
          <ac:spMkLst>
            <pc:docMk/>
            <pc:sldMk cId="2079357431" sldId="309"/>
            <ac:spMk id="11" creationId="{E64CF7D9-1F2C-42C9-BB7C-E11DF0ACADE1}"/>
          </ac:spMkLst>
        </pc:spChg>
        <pc:spChg chg="add mod">
          <ac:chgData name="平良 WAARM laboratory" userId="cd0e3837cd86bde1" providerId="LiveId" clId="{3352871D-10DC-436C-8D82-6D2ED615EF6B}" dt="2021-11-09T02:24:51.289" v="677" actId="1076"/>
          <ac:spMkLst>
            <pc:docMk/>
            <pc:sldMk cId="2079357431" sldId="309"/>
            <ac:spMk id="14" creationId="{951FBAFA-DEF9-4FB0-9FF3-4084B3747002}"/>
          </ac:spMkLst>
        </pc:spChg>
        <pc:spChg chg="mod">
          <ac:chgData name="平良 WAARM laboratory" userId="cd0e3837cd86bde1" providerId="LiveId" clId="{3352871D-10DC-436C-8D82-6D2ED615EF6B}" dt="2021-11-09T02:17:37.132" v="462" actId="1076"/>
          <ac:spMkLst>
            <pc:docMk/>
            <pc:sldMk cId="2079357431" sldId="309"/>
            <ac:spMk id="16" creationId="{D766C341-90F0-4C31-87AE-A63DE93E60E1}"/>
          </ac:spMkLst>
        </pc:spChg>
        <pc:spChg chg="mod">
          <ac:chgData name="平良 WAARM laboratory" userId="cd0e3837cd86bde1" providerId="LiveId" clId="{3352871D-10DC-436C-8D82-6D2ED615EF6B}" dt="2021-11-09T02:17:40.801" v="463" actId="1076"/>
          <ac:spMkLst>
            <pc:docMk/>
            <pc:sldMk cId="2079357431" sldId="309"/>
            <ac:spMk id="17" creationId="{16E8A660-CD01-4A8F-8A11-54A01E789988}"/>
          </ac:spMkLst>
        </pc:spChg>
        <pc:spChg chg="mod">
          <ac:chgData name="平良 WAARM laboratory" userId="cd0e3837cd86bde1" providerId="LiveId" clId="{3352871D-10DC-436C-8D82-6D2ED615EF6B}" dt="2021-11-09T02:17:33.386" v="461" actId="1076"/>
          <ac:spMkLst>
            <pc:docMk/>
            <pc:sldMk cId="2079357431" sldId="309"/>
            <ac:spMk id="18" creationId="{156E74DB-BE51-4956-9F9A-6403227716FF}"/>
          </ac:spMkLst>
        </pc:spChg>
        <pc:spChg chg="add mod">
          <ac:chgData name="平良 WAARM laboratory" userId="cd0e3837cd86bde1" providerId="LiveId" clId="{3352871D-10DC-436C-8D82-6D2ED615EF6B}" dt="2021-11-09T02:25:38.290" v="712" actId="1076"/>
          <ac:spMkLst>
            <pc:docMk/>
            <pc:sldMk cId="2079357431" sldId="309"/>
            <ac:spMk id="21" creationId="{3F0BF78B-1286-436E-9C27-0B2F854EE6FF}"/>
          </ac:spMkLst>
        </pc:spChg>
        <pc:spChg chg="mod">
          <ac:chgData name="平良 WAARM laboratory" userId="cd0e3837cd86bde1" providerId="LiveId" clId="{3352871D-10DC-436C-8D82-6D2ED615EF6B}" dt="2021-11-09T02:25:53.467" v="714" actId="1076"/>
          <ac:spMkLst>
            <pc:docMk/>
            <pc:sldMk cId="2079357431" sldId="309"/>
            <ac:spMk id="22" creationId="{15B18840-C8EF-BB46-9B44-3DB77394CF5D}"/>
          </ac:spMkLst>
        </pc:spChg>
        <pc:spChg chg="mod">
          <ac:chgData name="平良 WAARM laboratory" userId="cd0e3837cd86bde1" providerId="LiveId" clId="{3352871D-10DC-436C-8D82-6D2ED615EF6B}" dt="2021-11-09T02:25:49.017" v="713" actId="1076"/>
          <ac:spMkLst>
            <pc:docMk/>
            <pc:sldMk cId="2079357431" sldId="309"/>
            <ac:spMk id="23" creationId="{90D33E8C-9C37-BC44-AB61-E53FF585A9DD}"/>
          </ac:spMkLst>
        </pc:spChg>
        <pc:spChg chg="add mod">
          <ac:chgData name="平良 WAARM laboratory" userId="cd0e3837cd86bde1" providerId="LiveId" clId="{3352871D-10DC-436C-8D82-6D2ED615EF6B}" dt="2021-11-09T02:38:12.575" v="738" actId="120"/>
          <ac:spMkLst>
            <pc:docMk/>
            <pc:sldMk cId="2079357431" sldId="309"/>
            <ac:spMk id="24" creationId="{1D96002D-F2BF-4E69-B441-C9BBD6157F51}"/>
          </ac:spMkLst>
        </pc:spChg>
        <pc:spChg chg="add mod">
          <ac:chgData name="平良 WAARM laboratory" userId="cd0e3837cd86bde1" providerId="LiveId" clId="{3352871D-10DC-436C-8D82-6D2ED615EF6B}" dt="2021-11-09T02:26:19.133" v="718" actId="1582"/>
          <ac:spMkLst>
            <pc:docMk/>
            <pc:sldMk cId="2079357431" sldId="309"/>
            <ac:spMk id="26" creationId="{2FA8B570-69E2-49F9-B3C7-B4C5CA8335E4}"/>
          </ac:spMkLst>
        </pc:spChg>
        <pc:spChg chg="add mod">
          <ac:chgData name="平良 WAARM laboratory" userId="cd0e3837cd86bde1" providerId="LiveId" clId="{3352871D-10DC-436C-8D82-6D2ED615EF6B}" dt="2021-11-09T02:25:06.736" v="680" actId="1076"/>
          <ac:spMkLst>
            <pc:docMk/>
            <pc:sldMk cId="2079357431" sldId="309"/>
            <ac:spMk id="27" creationId="{7E5C7542-6989-49DD-B058-26F08B71B3B6}"/>
          </ac:spMkLst>
        </pc:spChg>
        <pc:spChg chg="add mod">
          <ac:chgData name="平良 WAARM laboratory" userId="cd0e3837cd86bde1" providerId="LiveId" clId="{3352871D-10DC-436C-8D82-6D2ED615EF6B}" dt="2021-11-09T02:24:25.004" v="671" actId="1076"/>
          <ac:spMkLst>
            <pc:docMk/>
            <pc:sldMk cId="2079357431" sldId="309"/>
            <ac:spMk id="28" creationId="{5DB8B0E8-D6F0-4F1C-B65E-54B83712033C}"/>
          </ac:spMkLst>
        </pc:spChg>
        <pc:picChg chg="add mod modCrop">
          <ac:chgData name="平良 WAARM laboratory" userId="cd0e3837cd86bde1" providerId="LiveId" clId="{3352871D-10DC-436C-8D82-6D2ED615EF6B}" dt="2021-11-09T02:24:46.817" v="676" actId="1076"/>
          <ac:picMkLst>
            <pc:docMk/>
            <pc:sldMk cId="2079357431" sldId="309"/>
            <ac:picMk id="10" creationId="{8279CB64-2590-4A74-B291-5C106FD71F64}"/>
          </ac:picMkLst>
        </pc:picChg>
        <pc:picChg chg="del">
          <ac:chgData name="平良 WAARM laboratory" userId="cd0e3837cd86bde1" providerId="LiveId" clId="{3352871D-10DC-436C-8D82-6D2ED615EF6B}" dt="2021-11-09T01:56:12.266" v="21" actId="478"/>
          <ac:picMkLst>
            <pc:docMk/>
            <pc:sldMk cId="2079357431" sldId="309"/>
            <ac:picMk id="12" creationId="{B25B7366-6550-C642-9A74-F79404ED7574}"/>
          </ac:picMkLst>
        </pc:picChg>
        <pc:picChg chg="mod">
          <ac:chgData name="平良 WAARM laboratory" userId="cd0e3837cd86bde1" providerId="LiveId" clId="{3352871D-10DC-436C-8D82-6D2ED615EF6B}" dt="2021-11-09T02:25:56.667" v="715" actId="1076"/>
          <ac:picMkLst>
            <pc:docMk/>
            <pc:sldMk cId="2079357431" sldId="309"/>
            <ac:picMk id="13" creationId="{E1EA0307-01B4-C048-9862-6042FFFC219C}"/>
          </ac:picMkLst>
        </pc:picChg>
        <pc:picChg chg="mod">
          <ac:chgData name="平良 WAARM laboratory" userId="cd0e3837cd86bde1" providerId="LiveId" clId="{3352871D-10DC-436C-8D82-6D2ED615EF6B}" dt="2021-11-09T02:17:44.602" v="464" actId="1076"/>
          <ac:picMkLst>
            <pc:docMk/>
            <pc:sldMk cId="2079357431" sldId="309"/>
            <ac:picMk id="15" creationId="{F8B54C54-C2B9-E341-9027-7473C4432207}"/>
          </ac:picMkLst>
        </pc:picChg>
        <pc:picChg chg="add mod">
          <ac:chgData name="平良 WAARM laboratory" userId="cd0e3837cd86bde1" providerId="LiveId" clId="{3352871D-10DC-436C-8D82-6D2ED615EF6B}" dt="2021-11-09T02:12:51.851" v="216" actId="1076"/>
          <ac:picMkLst>
            <pc:docMk/>
            <pc:sldMk cId="2079357431" sldId="309"/>
            <ac:picMk id="19" creationId="{4573D9FC-855B-447B-B114-987869F8156E}"/>
          </ac:picMkLst>
        </pc:picChg>
        <pc:picChg chg="add del mod">
          <ac:chgData name="平良 WAARM laboratory" userId="cd0e3837cd86bde1" providerId="LiveId" clId="{3352871D-10DC-436C-8D82-6D2ED615EF6B}" dt="2021-11-09T02:02:29.100" v="104" actId="478"/>
          <ac:picMkLst>
            <pc:docMk/>
            <pc:sldMk cId="2079357431" sldId="309"/>
            <ac:picMk id="20" creationId="{68D51BB4-4B67-4AC9-ABC2-B7C7164FD0A3}"/>
          </ac:picMkLst>
        </pc:picChg>
        <pc:picChg chg="add mod modCrop">
          <ac:chgData name="平良 WAARM laboratory" userId="cd0e3837cd86bde1" providerId="LiveId" clId="{3352871D-10DC-436C-8D82-6D2ED615EF6B}" dt="2021-11-09T02:18:21.683" v="471" actId="1076"/>
          <ac:picMkLst>
            <pc:docMk/>
            <pc:sldMk cId="2079357431" sldId="309"/>
            <ac:picMk id="25" creationId="{B7140F90-A169-4958-A759-8261612CA98C}"/>
          </ac:picMkLst>
        </pc:picChg>
      </pc:sldChg>
    </pc:docChg>
  </pc:docChgLst>
  <pc:docChgLst>
    <pc:chgData name="平良 WAARM laboratory" userId="cd0e3837cd86bde1" providerId="LiveId" clId="{80CF1A95-9039-43FE-8033-E412EA099964}"/>
    <pc:docChg chg="modSld">
      <pc:chgData name="平良 WAARM laboratory" userId="cd0e3837cd86bde1" providerId="LiveId" clId="{80CF1A95-9039-43FE-8033-E412EA099964}" dt="2022-01-06T01:38:44.439" v="1" actId="1076"/>
      <pc:docMkLst>
        <pc:docMk/>
      </pc:docMkLst>
      <pc:sldChg chg="modSp mod">
        <pc:chgData name="平良 WAARM laboratory" userId="cd0e3837cd86bde1" providerId="LiveId" clId="{80CF1A95-9039-43FE-8033-E412EA099964}" dt="2022-01-06T01:38:44.439" v="1" actId="1076"/>
        <pc:sldMkLst>
          <pc:docMk/>
          <pc:sldMk cId="3289736323" sldId="306"/>
        </pc:sldMkLst>
        <pc:spChg chg="mod">
          <ac:chgData name="平良 WAARM laboratory" userId="cd0e3837cd86bde1" providerId="LiveId" clId="{80CF1A95-9039-43FE-8033-E412EA099964}" dt="2022-01-06T01:38:40.832" v="0" actId="1076"/>
          <ac:spMkLst>
            <pc:docMk/>
            <pc:sldMk cId="3289736323" sldId="306"/>
            <ac:spMk id="8" creationId="{00000000-0000-0000-0000-000000000000}"/>
          </ac:spMkLst>
        </pc:spChg>
        <pc:spChg chg="mod">
          <ac:chgData name="平良 WAARM laboratory" userId="cd0e3837cd86bde1" providerId="LiveId" clId="{80CF1A95-9039-43FE-8033-E412EA099964}" dt="2022-01-06T01:38:44.439" v="1" actId="1076"/>
          <ac:spMkLst>
            <pc:docMk/>
            <pc:sldMk cId="3289736323" sldId="306"/>
            <ac:spMk id="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4FD79F6B-4F50-45D7-BB98-A93E56ECE00E}" type="datetimeFigureOut">
              <a:rPr kumimoji="1" lang="ja-JP" altLang="en-US" smtClean="0"/>
              <a:t>2024/6/7</a:t>
            </a:fld>
            <a:endParaRPr kumimoji="1" lang="ja-JP" altLang="en-US"/>
          </a:p>
        </p:txBody>
      </p:sp>
      <p:sp>
        <p:nvSpPr>
          <p:cNvPr id="4" name="スライド イメージ プレースホルダー 3"/>
          <p:cNvSpPr>
            <a:spLocks noGrp="1" noRot="1" noChangeAspect="1"/>
          </p:cNvSpPr>
          <p:nvPr>
            <p:ph type="sldImg" idx="2"/>
          </p:nvPr>
        </p:nvSpPr>
        <p:spPr>
          <a:xfrm>
            <a:off x="963613" y="1233488"/>
            <a:ext cx="4808537"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E6ECE1CE-6FE8-4F83-B26E-BB36EAC9CA84}"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userDrawn="1"/>
        </p:nvGrpSpPr>
        <p:grpSpPr>
          <a:xfrm>
            <a:off x="-9171" y="-8468"/>
            <a:ext cx="9935592"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224812" y="2404534"/>
            <a:ext cx="6312279" cy="1646302"/>
          </a:xfrm>
        </p:spPr>
        <p:txBody>
          <a:bodyPr anchor="b">
            <a:noAutofit/>
          </a:bodyPr>
          <a:lstStyle>
            <a:lvl1pPr algn="r">
              <a:defRPr sz="5400">
                <a:solidFill>
                  <a:schemeClr val="accent1">
                    <a:lumMod val="7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224812" y="4050835"/>
            <a:ext cx="631227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t>6/7/2024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60400" y="609600"/>
            <a:ext cx="6876690"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60400" y="4470400"/>
            <a:ext cx="6876690"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t>6/7/2024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839459" y="609600"/>
            <a:ext cx="6578197"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192830" y="3632200"/>
            <a:ext cx="58714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60399" y="4470400"/>
            <a:ext cx="687669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t>6/7/2024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t>‹#›</a:t>
            </a:fld>
            <a:endParaRPr lang="en-US" dirty="0"/>
          </a:p>
        </p:txBody>
      </p:sp>
      <p:sp>
        <p:nvSpPr>
          <p:cNvPr id="24" name="TextBox 23"/>
          <p:cNvSpPr txBox="1"/>
          <p:nvPr/>
        </p:nvSpPr>
        <p:spPr>
          <a:xfrm>
            <a:off x="522937" y="790378"/>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p>
        </p:txBody>
      </p:sp>
      <p:sp>
        <p:nvSpPr>
          <p:cNvPr id="25" name="TextBox 24"/>
          <p:cNvSpPr txBox="1"/>
          <p:nvPr/>
        </p:nvSpPr>
        <p:spPr>
          <a:xfrm>
            <a:off x="7310008" y="2886556"/>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60399" y="1931988"/>
            <a:ext cx="6876691"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60399" y="4527448"/>
            <a:ext cx="6876691"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t>6/7/2024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839459" y="609600"/>
            <a:ext cx="6578197"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60397" y="4013200"/>
            <a:ext cx="6876692"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60399" y="4527448"/>
            <a:ext cx="687669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t>6/7/2024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t>‹#›</a:t>
            </a:fld>
            <a:endParaRPr lang="en-US" dirty="0"/>
          </a:p>
        </p:txBody>
      </p:sp>
      <p:sp>
        <p:nvSpPr>
          <p:cNvPr id="24" name="TextBox 23"/>
          <p:cNvSpPr txBox="1"/>
          <p:nvPr/>
        </p:nvSpPr>
        <p:spPr>
          <a:xfrm>
            <a:off x="522937" y="790378"/>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p>
        </p:txBody>
      </p:sp>
      <p:sp>
        <p:nvSpPr>
          <p:cNvPr id="25" name="TextBox 24"/>
          <p:cNvSpPr txBox="1"/>
          <p:nvPr/>
        </p:nvSpPr>
        <p:spPr>
          <a:xfrm>
            <a:off x="7310008" y="2886556"/>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67169" y="609600"/>
            <a:ext cx="6869920"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60397" y="4013200"/>
            <a:ext cx="6876692"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60399" y="4527448"/>
            <a:ext cx="687669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t>6/7/2024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t>6/7/2024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5421" y="609601"/>
            <a:ext cx="1060380"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60399" y="609601"/>
            <a:ext cx="5627945" cy="5251451"/>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t>6/7/2024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60400" y="369903"/>
            <a:ext cx="6876689" cy="1320800"/>
          </a:xfrm>
        </p:spPr>
        <p:txBody>
          <a:bodyPr>
            <a:normAutofit/>
          </a:bodyPr>
          <a:lstStyle>
            <a:lvl1pPr>
              <a:defRPr sz="3600"/>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smtClean="0"/>
              <a:t>6/7/2024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60399" y="2700869"/>
            <a:ext cx="6876691"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60399" y="4527448"/>
            <a:ext cx="6876691"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t>6/7/2024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60400" y="609600"/>
            <a:ext cx="6876690" cy="1320800"/>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60401" y="2160589"/>
            <a:ext cx="3345451"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191637" y="2160590"/>
            <a:ext cx="3345453"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smtClean="0"/>
              <a:t>6/7/2024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60400" y="609600"/>
            <a:ext cx="6876689" cy="1320800"/>
          </a:xfrm>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60399" y="2160983"/>
            <a:ext cx="334822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60399" y="2737247"/>
            <a:ext cx="3348228"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188860" y="2160983"/>
            <a:ext cx="334822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188860" y="2737247"/>
            <a:ext cx="3348228"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t>6/7/2024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60399" y="609600"/>
            <a:ext cx="6876690"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t>6/7/2024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t>6/7/2024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60399" y="1498604"/>
            <a:ext cx="3022697"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3868882" y="514926"/>
            <a:ext cx="3668207"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60399" y="2777069"/>
            <a:ext cx="3022697"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smtClean="0"/>
              <a:t>6/7/2024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60399" y="4800600"/>
            <a:ext cx="6876690"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hasCustomPrompt="1"/>
          </p:nvPr>
        </p:nvSpPr>
        <p:spPr>
          <a:xfrm>
            <a:off x="660399" y="609600"/>
            <a:ext cx="6876690"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プレースホルダーまでドラッグするかアイコンをクリックして図を追加</a:t>
            </a:r>
            <a:endParaRPr lang="en-US" dirty="0"/>
          </a:p>
        </p:txBody>
      </p:sp>
      <p:sp>
        <p:nvSpPr>
          <p:cNvPr id="4" name="Text Placeholder 3"/>
          <p:cNvSpPr>
            <a:spLocks noGrp="1"/>
          </p:cNvSpPr>
          <p:nvPr>
            <p:ph type="body" sz="half" idx="2"/>
          </p:nvPr>
        </p:nvSpPr>
        <p:spPr>
          <a:xfrm>
            <a:off x="660399" y="5367338"/>
            <a:ext cx="6876690"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smtClean="0"/>
              <a:t>6/7/2024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userDrawn="1"/>
        </p:nvGrpSpPr>
        <p:grpSpPr>
          <a:xfrm>
            <a:off x="-9172" y="-8468"/>
            <a:ext cx="9935593" cy="6874935"/>
            <a:chOff x="-8467" y="-8468"/>
            <a:chExt cx="9171317" cy="6874935"/>
          </a:xfrm>
        </p:grpSpPr>
        <p:cxnSp>
          <p:nvCxnSpPr>
            <p:cNvPr id="7" name="Straight Connector 6"/>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60400" y="609600"/>
            <a:ext cx="6876689"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60399" y="2160590"/>
            <a:ext cx="6876690"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855696" y="6041364"/>
            <a:ext cx="741143"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t>6/7/2024</a:t>
            </a:fld>
            <a:endParaRPr lang="en-US" dirty="0"/>
          </a:p>
        </p:txBody>
      </p:sp>
      <p:sp>
        <p:nvSpPr>
          <p:cNvPr id="5" name="Footer Placeholder 4"/>
          <p:cNvSpPr>
            <a:spLocks noGrp="1"/>
          </p:cNvSpPr>
          <p:nvPr>
            <p:ph type="ftr" sz="quarter" idx="3"/>
          </p:nvPr>
        </p:nvSpPr>
        <p:spPr>
          <a:xfrm>
            <a:off x="660399" y="6041364"/>
            <a:ext cx="5008221"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981732" y="6041364"/>
            <a:ext cx="555358"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D57F1E4F-1CFF-5643-939E-217C01CDF565}" type="slidenum">
              <a:rPr lang="en-US" smtClean="0"/>
              <a:t>‹#›</a:t>
            </a:fld>
            <a:endParaRPr lang="en-US" dirty="0"/>
          </a:p>
        </p:txBody>
      </p:sp>
      <p:pic>
        <p:nvPicPr>
          <p:cNvPr id="2049" name="図形 4"/>
          <p:cNvPicPr>
            <a:picLocks noChangeAspect="1"/>
          </p:cNvPicPr>
          <p:nvPr userDrawn="1"/>
        </p:nvPicPr>
        <p:blipFill>
          <a:blip r:embed="rId18"/>
          <a:stretch>
            <a:fillRect/>
          </a:stretch>
        </p:blipFill>
        <p:spPr>
          <a:xfrm>
            <a:off x="38100" y="42545"/>
            <a:ext cx="668655" cy="260985"/>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457200" rtl="0" eaLnBrk="1" latinLnBrk="0" hangingPunct="1">
        <a:spcBef>
          <a:spcPct val="0"/>
        </a:spcBef>
        <a:buNone/>
        <a:defRPr kumimoji="1" sz="3600"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2737485"/>
            <a:ext cx="5574030" cy="1245870"/>
          </a:xfrm>
          <a:prstGeom prst="rect">
            <a:avLst/>
          </a:prstGeom>
        </p:spPr>
      </p:pic>
      <p:pic>
        <p:nvPicPr>
          <p:cNvPr id="2051" name="図形 6"/>
          <p:cNvPicPr>
            <a:picLocks noChangeAspect="1"/>
          </p:cNvPicPr>
          <p:nvPr/>
        </p:nvPicPr>
        <p:blipFill>
          <a:blip r:embed="rId3"/>
          <a:stretch>
            <a:fillRect/>
          </a:stretch>
        </p:blipFill>
        <p:spPr>
          <a:xfrm>
            <a:off x="40640" y="6532880"/>
            <a:ext cx="1102360" cy="284480"/>
          </a:xfrm>
          <a:prstGeom prst="rect">
            <a:avLst/>
          </a:prstGeom>
          <a:noFill/>
          <a:ln w="9525">
            <a:noFill/>
          </a:ln>
        </p:spPr>
      </p:pic>
      <p:pic>
        <p:nvPicPr>
          <p:cNvPr id="2" name="図形 1"/>
          <p:cNvPicPr>
            <a:picLocks noChangeAspect="1"/>
          </p:cNvPicPr>
          <p:nvPr/>
        </p:nvPicPr>
        <p:blipFill>
          <a:blip r:embed="rId4"/>
          <a:stretch>
            <a:fillRect/>
          </a:stretch>
        </p:blipFill>
        <p:spPr>
          <a:xfrm>
            <a:off x="40640" y="6070600"/>
            <a:ext cx="1101725" cy="43053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2800" dirty="0">
                <a:solidFill>
                  <a:schemeClr val="accent2"/>
                </a:solidFill>
              </a:rPr>
              <a:t>赤ら顔</a:t>
            </a:r>
          </a:p>
        </p:txBody>
      </p:sp>
      <p:sp>
        <p:nvSpPr>
          <p:cNvPr id="3" name="コンテンツ プレースホルダー 2"/>
          <p:cNvSpPr>
            <a:spLocks noGrp="1"/>
          </p:cNvSpPr>
          <p:nvPr>
            <p:ph idx="1"/>
          </p:nvPr>
        </p:nvSpPr>
        <p:spPr>
          <a:xfrm>
            <a:off x="907290" y="1349405"/>
            <a:ext cx="6774261" cy="1826163"/>
          </a:xfrm>
          <a:solidFill>
            <a:schemeClr val="accent1">
              <a:lumMod val="40000"/>
              <a:lumOff val="60000"/>
            </a:schemeClr>
          </a:solidFill>
        </p:spPr>
        <p:txBody>
          <a:bodyPr anchor="ctr">
            <a:normAutofit/>
          </a:bodyPr>
          <a:lstStyle/>
          <a:p>
            <a:pPr marL="0" indent="0">
              <a:lnSpc>
                <a:spcPct val="150000"/>
              </a:lnSpc>
              <a:buNone/>
            </a:pPr>
            <a:r>
              <a:rPr lang="ja-JP" altLang="en-US" sz="1300" dirty="0"/>
              <a:t>赤ら顔に悩んでいる方は、意外と多いものです。肌に色ムラがあることでお化粧の仕上がりが変わってきてしまったり</a:t>
            </a:r>
            <a:r>
              <a:rPr lang="en-US" altLang="ja-JP" sz="1300" dirty="0"/>
              <a:t>…</a:t>
            </a:r>
            <a:r>
              <a:rPr lang="ja-JP" altLang="en-US" sz="1300" dirty="0"/>
              <a:t>と悩んでいる方も多いでしょう。そんな赤ら顔の正体は毛細血管なのです。この毛細血管が異常に広がってしまっていると、肌の上からも赤く見えてしまいます。フォトの光を当てることで、異常に広がってしまっていた毛細血管を収縮させることが出来るため、結果、赤みを抑えることができます。</a:t>
            </a:r>
            <a:endParaRPr lang="en-US" altLang="ja-JP" sz="1300" dirty="0"/>
          </a:p>
        </p:txBody>
      </p:sp>
      <p:sp>
        <p:nvSpPr>
          <p:cNvPr id="5" name="正方形/長方形 4"/>
          <p:cNvSpPr/>
          <p:nvPr/>
        </p:nvSpPr>
        <p:spPr>
          <a:xfrm>
            <a:off x="907291" y="3799679"/>
            <a:ext cx="2130519" cy="1962554"/>
          </a:xfrm>
          <a:prstGeom prst="rect">
            <a:avLst/>
          </a:prstGeom>
          <a:solidFill>
            <a:schemeClr val="bg1"/>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grpSp>
        <p:nvGrpSpPr>
          <p:cNvPr id="60" name="グループ化 59"/>
          <p:cNvGrpSpPr/>
          <p:nvPr/>
        </p:nvGrpSpPr>
        <p:grpSpPr>
          <a:xfrm>
            <a:off x="996358" y="4179331"/>
            <a:ext cx="1913273" cy="817904"/>
            <a:chOff x="1197492" y="4513039"/>
            <a:chExt cx="2354797" cy="1006651"/>
          </a:xfrm>
        </p:grpSpPr>
        <p:sp>
          <p:nvSpPr>
            <p:cNvPr id="33" name="角丸四角形 32"/>
            <p:cNvSpPr/>
            <p:nvPr/>
          </p:nvSpPr>
          <p:spPr>
            <a:xfrm>
              <a:off x="1200416" y="5321868"/>
              <a:ext cx="414521" cy="194476"/>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34" name="角丸四角形 33"/>
            <p:cNvSpPr/>
            <p:nvPr/>
          </p:nvSpPr>
          <p:spPr>
            <a:xfrm>
              <a:off x="1684766" y="5321868"/>
              <a:ext cx="414521" cy="194476"/>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35" name="角丸四角形 34"/>
            <p:cNvSpPr/>
            <p:nvPr/>
          </p:nvSpPr>
          <p:spPr>
            <a:xfrm>
              <a:off x="2169116" y="5325214"/>
              <a:ext cx="414521" cy="194476"/>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36" name="角丸四角形 35"/>
            <p:cNvSpPr/>
            <p:nvPr/>
          </p:nvSpPr>
          <p:spPr>
            <a:xfrm>
              <a:off x="2653442" y="5318279"/>
              <a:ext cx="414521" cy="194476"/>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37" name="角丸四角形 36"/>
            <p:cNvSpPr/>
            <p:nvPr/>
          </p:nvSpPr>
          <p:spPr>
            <a:xfrm>
              <a:off x="3137768" y="5318279"/>
              <a:ext cx="414521" cy="194476"/>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38" name="角丸四角形 37"/>
            <p:cNvSpPr/>
            <p:nvPr/>
          </p:nvSpPr>
          <p:spPr>
            <a:xfrm>
              <a:off x="1198954" y="5055680"/>
              <a:ext cx="414521" cy="194476"/>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39" name="角丸四角形 38"/>
            <p:cNvSpPr/>
            <p:nvPr/>
          </p:nvSpPr>
          <p:spPr>
            <a:xfrm>
              <a:off x="1683304" y="5055680"/>
              <a:ext cx="414521" cy="194476"/>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40" name="角丸四角形 39"/>
            <p:cNvSpPr/>
            <p:nvPr/>
          </p:nvSpPr>
          <p:spPr>
            <a:xfrm>
              <a:off x="2167654" y="5059026"/>
              <a:ext cx="414521" cy="194476"/>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41" name="角丸四角形 40"/>
            <p:cNvSpPr/>
            <p:nvPr/>
          </p:nvSpPr>
          <p:spPr>
            <a:xfrm>
              <a:off x="2651980" y="5052091"/>
              <a:ext cx="414521" cy="194476"/>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42" name="角丸四角形 41"/>
            <p:cNvSpPr/>
            <p:nvPr/>
          </p:nvSpPr>
          <p:spPr>
            <a:xfrm>
              <a:off x="3136306" y="5052091"/>
              <a:ext cx="414521" cy="194476"/>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43" name="角丸四角形 42"/>
            <p:cNvSpPr/>
            <p:nvPr/>
          </p:nvSpPr>
          <p:spPr>
            <a:xfrm>
              <a:off x="1198954" y="4782816"/>
              <a:ext cx="414521" cy="194476"/>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44" name="角丸四角形 43"/>
            <p:cNvSpPr/>
            <p:nvPr/>
          </p:nvSpPr>
          <p:spPr>
            <a:xfrm>
              <a:off x="1683304" y="4782816"/>
              <a:ext cx="414521" cy="194476"/>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45" name="角丸四角形 44"/>
            <p:cNvSpPr/>
            <p:nvPr/>
          </p:nvSpPr>
          <p:spPr>
            <a:xfrm>
              <a:off x="2167654" y="4786162"/>
              <a:ext cx="414521" cy="194476"/>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46" name="角丸四角形 45"/>
            <p:cNvSpPr/>
            <p:nvPr/>
          </p:nvSpPr>
          <p:spPr>
            <a:xfrm>
              <a:off x="2651980" y="4779227"/>
              <a:ext cx="414521" cy="194476"/>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47" name="角丸四角形 46"/>
            <p:cNvSpPr/>
            <p:nvPr/>
          </p:nvSpPr>
          <p:spPr>
            <a:xfrm>
              <a:off x="3136306" y="4779227"/>
              <a:ext cx="414521" cy="194476"/>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48" name="角丸四角形 47"/>
            <p:cNvSpPr/>
            <p:nvPr/>
          </p:nvSpPr>
          <p:spPr>
            <a:xfrm>
              <a:off x="1197492" y="4516628"/>
              <a:ext cx="414521" cy="194476"/>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49" name="角丸四角形 48"/>
            <p:cNvSpPr/>
            <p:nvPr/>
          </p:nvSpPr>
          <p:spPr>
            <a:xfrm>
              <a:off x="1681842" y="4516628"/>
              <a:ext cx="414521" cy="194476"/>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50" name="角丸四角形 49"/>
            <p:cNvSpPr/>
            <p:nvPr/>
          </p:nvSpPr>
          <p:spPr>
            <a:xfrm>
              <a:off x="2166192" y="4519974"/>
              <a:ext cx="414521" cy="194476"/>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51" name="角丸四角形 50"/>
            <p:cNvSpPr/>
            <p:nvPr/>
          </p:nvSpPr>
          <p:spPr>
            <a:xfrm>
              <a:off x="2650518" y="4513039"/>
              <a:ext cx="414521" cy="194476"/>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52" name="角丸四角形 51"/>
            <p:cNvSpPr/>
            <p:nvPr/>
          </p:nvSpPr>
          <p:spPr>
            <a:xfrm>
              <a:off x="3134844" y="4513039"/>
              <a:ext cx="414521" cy="194476"/>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grpSp>
      <p:sp>
        <p:nvSpPr>
          <p:cNvPr id="61" name="正方形/長方形 60"/>
          <p:cNvSpPr/>
          <p:nvPr/>
        </p:nvSpPr>
        <p:spPr>
          <a:xfrm>
            <a:off x="940567" y="4032821"/>
            <a:ext cx="2024740" cy="74831"/>
          </a:xfrm>
          <a:prstGeom prst="rect">
            <a:avLst/>
          </a:prstGeom>
          <a:solidFill>
            <a:srgbClr val="FF5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02" name="正方形/長方形 101"/>
          <p:cNvSpPr/>
          <p:nvPr/>
        </p:nvSpPr>
        <p:spPr>
          <a:xfrm>
            <a:off x="940569" y="5089136"/>
            <a:ext cx="2024739" cy="612257"/>
          </a:xfrm>
          <a:prstGeom prst="rect">
            <a:avLst/>
          </a:prstGeom>
          <a:solidFill>
            <a:srgbClr val="FFCCFF"/>
          </a:solid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04" name="フリーフォーム 103"/>
          <p:cNvSpPr/>
          <p:nvPr/>
        </p:nvSpPr>
        <p:spPr>
          <a:xfrm>
            <a:off x="1033782" y="5220539"/>
            <a:ext cx="1666430" cy="381890"/>
          </a:xfrm>
          <a:custGeom>
            <a:avLst/>
            <a:gdLst>
              <a:gd name="connsiteX0" fmla="*/ 0 w 2050991"/>
              <a:gd name="connsiteY0" fmla="*/ 470018 h 470018"/>
              <a:gd name="connsiteX1" fmla="*/ 461473 w 2050991"/>
              <a:gd name="connsiteY1" fmla="*/ 119641 h 470018"/>
              <a:gd name="connsiteX2" fmla="*/ 1239140 w 2050991"/>
              <a:gd name="connsiteY2" fmla="*/ 136732 h 470018"/>
              <a:gd name="connsiteX3" fmla="*/ 2050991 w 2050991"/>
              <a:gd name="connsiteY3" fmla="*/ 0 h 470018"/>
              <a:gd name="connsiteX4" fmla="*/ 2050991 w 2050991"/>
              <a:gd name="connsiteY4" fmla="*/ 0 h 470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0991" h="470018">
                <a:moveTo>
                  <a:pt x="0" y="470018"/>
                </a:moveTo>
                <a:cubicBezTo>
                  <a:pt x="127475" y="322603"/>
                  <a:pt x="254950" y="175189"/>
                  <a:pt x="461473" y="119641"/>
                </a:cubicBezTo>
                <a:cubicBezTo>
                  <a:pt x="667996" y="64093"/>
                  <a:pt x="974220" y="156672"/>
                  <a:pt x="1239140" y="136732"/>
                </a:cubicBezTo>
                <a:cubicBezTo>
                  <a:pt x="1504060" y="116792"/>
                  <a:pt x="2050991" y="0"/>
                  <a:pt x="2050991" y="0"/>
                </a:cubicBezTo>
                <a:lnTo>
                  <a:pt x="2050991" y="0"/>
                </a:lnTo>
              </a:path>
            </a:pathLst>
          </a:custGeom>
          <a:noFill/>
          <a:ln w="174625">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dirty="0"/>
          </a:p>
        </p:txBody>
      </p:sp>
      <p:sp>
        <p:nvSpPr>
          <p:cNvPr id="105" name="フリーフォーム 104"/>
          <p:cNvSpPr/>
          <p:nvPr/>
        </p:nvSpPr>
        <p:spPr>
          <a:xfrm>
            <a:off x="1377794" y="5359020"/>
            <a:ext cx="742950" cy="227536"/>
          </a:xfrm>
          <a:custGeom>
            <a:avLst/>
            <a:gdLst>
              <a:gd name="connsiteX0" fmla="*/ 0 w 914400"/>
              <a:gd name="connsiteY0" fmla="*/ 0 h 280044"/>
              <a:gd name="connsiteX1" fmla="*/ 213645 w 914400"/>
              <a:gd name="connsiteY1" fmla="*/ 205099 h 280044"/>
              <a:gd name="connsiteX2" fmla="*/ 538385 w 914400"/>
              <a:gd name="connsiteY2" fmla="*/ 273466 h 280044"/>
              <a:gd name="connsiteX3" fmla="*/ 914400 w 914400"/>
              <a:gd name="connsiteY3" fmla="*/ 273466 h 280044"/>
            </a:gdLst>
            <a:ahLst/>
            <a:cxnLst>
              <a:cxn ang="0">
                <a:pos x="connsiteX0" y="connsiteY0"/>
              </a:cxn>
              <a:cxn ang="0">
                <a:pos x="connsiteX1" y="connsiteY1"/>
              </a:cxn>
              <a:cxn ang="0">
                <a:pos x="connsiteX2" y="connsiteY2"/>
              </a:cxn>
              <a:cxn ang="0">
                <a:pos x="connsiteX3" y="connsiteY3"/>
              </a:cxn>
            </a:cxnLst>
            <a:rect l="l" t="t" r="r" b="b"/>
            <a:pathLst>
              <a:path w="914400" h="280044">
                <a:moveTo>
                  <a:pt x="0" y="0"/>
                </a:moveTo>
                <a:cubicBezTo>
                  <a:pt x="61957" y="79760"/>
                  <a:pt x="123914" y="159521"/>
                  <a:pt x="213645" y="205099"/>
                </a:cubicBezTo>
                <a:cubicBezTo>
                  <a:pt x="303376" y="250677"/>
                  <a:pt x="421593" y="262072"/>
                  <a:pt x="538385" y="273466"/>
                </a:cubicBezTo>
                <a:cubicBezTo>
                  <a:pt x="655177" y="284860"/>
                  <a:pt x="784788" y="279163"/>
                  <a:pt x="914400" y="273466"/>
                </a:cubicBezTo>
              </a:path>
            </a:pathLst>
          </a:custGeom>
          <a:noFill/>
          <a:ln w="85725">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4" name="フリーフォーム 3"/>
          <p:cNvSpPr/>
          <p:nvPr/>
        </p:nvSpPr>
        <p:spPr>
          <a:xfrm>
            <a:off x="2194144" y="5317484"/>
            <a:ext cx="580543" cy="150355"/>
          </a:xfrm>
          <a:custGeom>
            <a:avLst/>
            <a:gdLst>
              <a:gd name="connsiteX0" fmla="*/ 0 w 622852"/>
              <a:gd name="connsiteY0" fmla="*/ 0 h 185052"/>
              <a:gd name="connsiteX1" fmla="*/ 278295 w 622852"/>
              <a:gd name="connsiteY1" fmla="*/ 172278 h 185052"/>
              <a:gd name="connsiteX2" fmla="*/ 622852 w 622852"/>
              <a:gd name="connsiteY2" fmla="*/ 159026 h 185052"/>
            </a:gdLst>
            <a:ahLst/>
            <a:cxnLst>
              <a:cxn ang="0">
                <a:pos x="connsiteX0" y="connsiteY0"/>
              </a:cxn>
              <a:cxn ang="0">
                <a:pos x="connsiteX1" y="connsiteY1"/>
              </a:cxn>
              <a:cxn ang="0">
                <a:pos x="connsiteX2" y="connsiteY2"/>
              </a:cxn>
            </a:cxnLst>
            <a:rect l="l" t="t" r="r" b="b"/>
            <a:pathLst>
              <a:path w="622852" h="185052">
                <a:moveTo>
                  <a:pt x="0" y="0"/>
                </a:moveTo>
                <a:cubicBezTo>
                  <a:pt x="87243" y="72887"/>
                  <a:pt x="174486" y="145774"/>
                  <a:pt x="278295" y="172278"/>
                </a:cubicBezTo>
                <a:cubicBezTo>
                  <a:pt x="382104" y="198782"/>
                  <a:pt x="502478" y="178904"/>
                  <a:pt x="622852" y="159026"/>
                </a:cubicBezTo>
              </a:path>
            </a:pathLst>
          </a:custGeom>
          <a:noFill/>
          <a:ln w="5715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6" name="フリーフォーム 5"/>
          <p:cNvSpPr/>
          <p:nvPr/>
        </p:nvSpPr>
        <p:spPr>
          <a:xfrm>
            <a:off x="2301716" y="5400989"/>
            <a:ext cx="127961" cy="268288"/>
          </a:xfrm>
          <a:custGeom>
            <a:avLst/>
            <a:gdLst>
              <a:gd name="connsiteX0" fmla="*/ 0 w 157491"/>
              <a:gd name="connsiteY0" fmla="*/ 0 h 330200"/>
              <a:gd name="connsiteX1" fmla="*/ 152400 w 157491"/>
              <a:gd name="connsiteY1" fmla="*/ 139700 h 330200"/>
              <a:gd name="connsiteX2" fmla="*/ 120650 w 157491"/>
              <a:gd name="connsiteY2" fmla="*/ 330200 h 330200"/>
            </a:gdLst>
            <a:ahLst/>
            <a:cxnLst>
              <a:cxn ang="0">
                <a:pos x="connsiteX0" y="connsiteY0"/>
              </a:cxn>
              <a:cxn ang="0">
                <a:pos x="connsiteX1" y="connsiteY1"/>
              </a:cxn>
              <a:cxn ang="0">
                <a:pos x="connsiteX2" y="connsiteY2"/>
              </a:cxn>
            </a:cxnLst>
            <a:rect l="l" t="t" r="r" b="b"/>
            <a:pathLst>
              <a:path w="157491" h="330200">
                <a:moveTo>
                  <a:pt x="0" y="0"/>
                </a:moveTo>
                <a:cubicBezTo>
                  <a:pt x="66146" y="42333"/>
                  <a:pt x="132292" y="84667"/>
                  <a:pt x="152400" y="139700"/>
                </a:cubicBezTo>
                <a:cubicBezTo>
                  <a:pt x="172508" y="194733"/>
                  <a:pt x="127000" y="302683"/>
                  <a:pt x="120650" y="330200"/>
                </a:cubicBezTo>
              </a:path>
            </a:pathLst>
          </a:custGeom>
          <a:noFill/>
          <a:ln w="28575">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53" name="フリーフォーム 52"/>
          <p:cNvSpPr/>
          <p:nvPr/>
        </p:nvSpPr>
        <p:spPr>
          <a:xfrm>
            <a:off x="1360868" y="5375829"/>
            <a:ext cx="127961" cy="268288"/>
          </a:xfrm>
          <a:custGeom>
            <a:avLst/>
            <a:gdLst>
              <a:gd name="connsiteX0" fmla="*/ 0 w 157491"/>
              <a:gd name="connsiteY0" fmla="*/ 0 h 330200"/>
              <a:gd name="connsiteX1" fmla="*/ 152400 w 157491"/>
              <a:gd name="connsiteY1" fmla="*/ 139700 h 330200"/>
              <a:gd name="connsiteX2" fmla="*/ 120650 w 157491"/>
              <a:gd name="connsiteY2" fmla="*/ 330200 h 330200"/>
            </a:gdLst>
            <a:ahLst/>
            <a:cxnLst>
              <a:cxn ang="0">
                <a:pos x="connsiteX0" y="connsiteY0"/>
              </a:cxn>
              <a:cxn ang="0">
                <a:pos x="connsiteX1" y="connsiteY1"/>
              </a:cxn>
              <a:cxn ang="0">
                <a:pos x="connsiteX2" y="connsiteY2"/>
              </a:cxn>
            </a:cxnLst>
            <a:rect l="l" t="t" r="r" b="b"/>
            <a:pathLst>
              <a:path w="157491" h="330200">
                <a:moveTo>
                  <a:pt x="0" y="0"/>
                </a:moveTo>
                <a:cubicBezTo>
                  <a:pt x="66146" y="42333"/>
                  <a:pt x="132292" y="84667"/>
                  <a:pt x="152400" y="139700"/>
                </a:cubicBezTo>
                <a:cubicBezTo>
                  <a:pt x="172508" y="194733"/>
                  <a:pt x="127000" y="302683"/>
                  <a:pt x="120650" y="330200"/>
                </a:cubicBezTo>
              </a:path>
            </a:pathLst>
          </a:custGeom>
          <a:noFill/>
          <a:ln w="28575">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7" name="フリーフォーム 6"/>
          <p:cNvSpPr/>
          <p:nvPr/>
        </p:nvSpPr>
        <p:spPr>
          <a:xfrm>
            <a:off x="1948577" y="5158626"/>
            <a:ext cx="170259" cy="123825"/>
          </a:xfrm>
          <a:custGeom>
            <a:avLst/>
            <a:gdLst>
              <a:gd name="connsiteX0" fmla="*/ 0 w 209550"/>
              <a:gd name="connsiteY0" fmla="*/ 152400 h 152400"/>
              <a:gd name="connsiteX1" fmla="*/ 158750 w 209550"/>
              <a:gd name="connsiteY1" fmla="*/ 120650 h 152400"/>
              <a:gd name="connsiteX2" fmla="*/ 209550 w 209550"/>
              <a:gd name="connsiteY2" fmla="*/ 0 h 152400"/>
            </a:gdLst>
            <a:ahLst/>
            <a:cxnLst>
              <a:cxn ang="0">
                <a:pos x="connsiteX0" y="connsiteY0"/>
              </a:cxn>
              <a:cxn ang="0">
                <a:pos x="connsiteX1" y="connsiteY1"/>
              </a:cxn>
              <a:cxn ang="0">
                <a:pos x="connsiteX2" y="connsiteY2"/>
              </a:cxn>
            </a:cxnLst>
            <a:rect l="l" t="t" r="r" b="b"/>
            <a:pathLst>
              <a:path w="209550" h="152400">
                <a:moveTo>
                  <a:pt x="0" y="152400"/>
                </a:moveTo>
                <a:cubicBezTo>
                  <a:pt x="61912" y="149225"/>
                  <a:pt x="123825" y="146050"/>
                  <a:pt x="158750" y="120650"/>
                </a:cubicBezTo>
                <a:cubicBezTo>
                  <a:pt x="193675" y="95250"/>
                  <a:pt x="201083" y="25400"/>
                  <a:pt x="209550" y="0"/>
                </a:cubicBezTo>
              </a:path>
            </a:pathLst>
          </a:custGeom>
          <a:no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54" name="フリーフォーム 53"/>
          <p:cNvSpPr/>
          <p:nvPr/>
        </p:nvSpPr>
        <p:spPr>
          <a:xfrm>
            <a:off x="2496263" y="5352994"/>
            <a:ext cx="170259" cy="123825"/>
          </a:xfrm>
          <a:custGeom>
            <a:avLst/>
            <a:gdLst>
              <a:gd name="connsiteX0" fmla="*/ 0 w 209550"/>
              <a:gd name="connsiteY0" fmla="*/ 152400 h 152400"/>
              <a:gd name="connsiteX1" fmla="*/ 158750 w 209550"/>
              <a:gd name="connsiteY1" fmla="*/ 120650 h 152400"/>
              <a:gd name="connsiteX2" fmla="*/ 209550 w 209550"/>
              <a:gd name="connsiteY2" fmla="*/ 0 h 152400"/>
            </a:gdLst>
            <a:ahLst/>
            <a:cxnLst>
              <a:cxn ang="0">
                <a:pos x="connsiteX0" y="connsiteY0"/>
              </a:cxn>
              <a:cxn ang="0">
                <a:pos x="connsiteX1" y="connsiteY1"/>
              </a:cxn>
              <a:cxn ang="0">
                <a:pos x="connsiteX2" y="connsiteY2"/>
              </a:cxn>
            </a:cxnLst>
            <a:rect l="l" t="t" r="r" b="b"/>
            <a:pathLst>
              <a:path w="209550" h="152400">
                <a:moveTo>
                  <a:pt x="0" y="152400"/>
                </a:moveTo>
                <a:cubicBezTo>
                  <a:pt x="61912" y="149225"/>
                  <a:pt x="123825" y="146050"/>
                  <a:pt x="158750" y="120650"/>
                </a:cubicBezTo>
                <a:cubicBezTo>
                  <a:pt x="193675" y="95250"/>
                  <a:pt x="201083" y="25400"/>
                  <a:pt x="209550" y="0"/>
                </a:cubicBezTo>
              </a:path>
            </a:pathLst>
          </a:custGeom>
          <a:no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55" name="フリーフォーム 54"/>
          <p:cNvSpPr/>
          <p:nvPr/>
        </p:nvSpPr>
        <p:spPr>
          <a:xfrm>
            <a:off x="1669801" y="5448061"/>
            <a:ext cx="170259" cy="123825"/>
          </a:xfrm>
          <a:custGeom>
            <a:avLst/>
            <a:gdLst>
              <a:gd name="connsiteX0" fmla="*/ 0 w 209550"/>
              <a:gd name="connsiteY0" fmla="*/ 152400 h 152400"/>
              <a:gd name="connsiteX1" fmla="*/ 158750 w 209550"/>
              <a:gd name="connsiteY1" fmla="*/ 120650 h 152400"/>
              <a:gd name="connsiteX2" fmla="*/ 209550 w 209550"/>
              <a:gd name="connsiteY2" fmla="*/ 0 h 152400"/>
            </a:gdLst>
            <a:ahLst/>
            <a:cxnLst>
              <a:cxn ang="0">
                <a:pos x="connsiteX0" y="connsiteY0"/>
              </a:cxn>
              <a:cxn ang="0">
                <a:pos x="connsiteX1" y="connsiteY1"/>
              </a:cxn>
              <a:cxn ang="0">
                <a:pos x="connsiteX2" y="connsiteY2"/>
              </a:cxn>
            </a:cxnLst>
            <a:rect l="l" t="t" r="r" b="b"/>
            <a:pathLst>
              <a:path w="209550" h="152400">
                <a:moveTo>
                  <a:pt x="0" y="152400"/>
                </a:moveTo>
                <a:cubicBezTo>
                  <a:pt x="61912" y="149225"/>
                  <a:pt x="123825" y="146050"/>
                  <a:pt x="158750" y="120650"/>
                </a:cubicBezTo>
                <a:cubicBezTo>
                  <a:pt x="193675" y="95250"/>
                  <a:pt x="201083" y="25400"/>
                  <a:pt x="209550" y="0"/>
                </a:cubicBezTo>
              </a:path>
            </a:pathLst>
          </a:custGeom>
          <a:no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8" name="フリーフォーム 7"/>
          <p:cNvSpPr/>
          <p:nvPr/>
        </p:nvSpPr>
        <p:spPr>
          <a:xfrm>
            <a:off x="1667114" y="5475984"/>
            <a:ext cx="634603" cy="83204"/>
          </a:xfrm>
          <a:custGeom>
            <a:avLst/>
            <a:gdLst>
              <a:gd name="connsiteX0" fmla="*/ 0 w 781050"/>
              <a:gd name="connsiteY0" fmla="*/ 102405 h 102405"/>
              <a:gd name="connsiteX1" fmla="*/ 311150 w 781050"/>
              <a:gd name="connsiteY1" fmla="*/ 70655 h 102405"/>
              <a:gd name="connsiteX2" fmla="*/ 520700 w 781050"/>
              <a:gd name="connsiteY2" fmla="*/ 805 h 102405"/>
              <a:gd name="connsiteX3" fmla="*/ 781050 w 781050"/>
              <a:gd name="connsiteY3" fmla="*/ 38905 h 102405"/>
            </a:gdLst>
            <a:ahLst/>
            <a:cxnLst>
              <a:cxn ang="0">
                <a:pos x="connsiteX0" y="connsiteY0"/>
              </a:cxn>
              <a:cxn ang="0">
                <a:pos x="connsiteX1" y="connsiteY1"/>
              </a:cxn>
              <a:cxn ang="0">
                <a:pos x="connsiteX2" y="connsiteY2"/>
              </a:cxn>
              <a:cxn ang="0">
                <a:pos x="connsiteX3" y="connsiteY3"/>
              </a:cxn>
            </a:cxnLst>
            <a:rect l="l" t="t" r="r" b="b"/>
            <a:pathLst>
              <a:path w="781050" h="102405">
                <a:moveTo>
                  <a:pt x="0" y="102405"/>
                </a:moveTo>
                <a:cubicBezTo>
                  <a:pt x="112183" y="94996"/>
                  <a:pt x="224367" y="87588"/>
                  <a:pt x="311150" y="70655"/>
                </a:cubicBezTo>
                <a:cubicBezTo>
                  <a:pt x="397933" y="53722"/>
                  <a:pt x="442383" y="6097"/>
                  <a:pt x="520700" y="805"/>
                </a:cubicBezTo>
                <a:cubicBezTo>
                  <a:pt x="599017" y="-4487"/>
                  <a:pt x="690033" y="17209"/>
                  <a:pt x="781050" y="38905"/>
                </a:cubicBezTo>
              </a:path>
            </a:pathLst>
          </a:custGeom>
          <a:noFill/>
          <a:ln w="28575">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9" name="フリーフォーム 8"/>
          <p:cNvSpPr/>
          <p:nvPr/>
        </p:nvSpPr>
        <p:spPr>
          <a:xfrm>
            <a:off x="2434062" y="5563228"/>
            <a:ext cx="103188" cy="98028"/>
          </a:xfrm>
          <a:custGeom>
            <a:avLst/>
            <a:gdLst>
              <a:gd name="connsiteX0" fmla="*/ 0 w 127000"/>
              <a:gd name="connsiteY0" fmla="*/ 0 h 120650"/>
              <a:gd name="connsiteX1" fmla="*/ 57150 w 127000"/>
              <a:gd name="connsiteY1" fmla="*/ 82550 h 120650"/>
              <a:gd name="connsiteX2" fmla="*/ 127000 w 127000"/>
              <a:gd name="connsiteY2" fmla="*/ 120650 h 120650"/>
            </a:gdLst>
            <a:ahLst/>
            <a:cxnLst>
              <a:cxn ang="0">
                <a:pos x="connsiteX0" y="connsiteY0"/>
              </a:cxn>
              <a:cxn ang="0">
                <a:pos x="connsiteX1" y="connsiteY1"/>
              </a:cxn>
              <a:cxn ang="0">
                <a:pos x="connsiteX2" y="connsiteY2"/>
              </a:cxn>
            </a:cxnLst>
            <a:rect l="l" t="t" r="r" b="b"/>
            <a:pathLst>
              <a:path w="127000" h="120650">
                <a:moveTo>
                  <a:pt x="0" y="0"/>
                </a:moveTo>
                <a:cubicBezTo>
                  <a:pt x="17991" y="31221"/>
                  <a:pt x="35983" y="62442"/>
                  <a:pt x="57150" y="82550"/>
                </a:cubicBezTo>
                <a:cubicBezTo>
                  <a:pt x="78317" y="102658"/>
                  <a:pt x="112183" y="115358"/>
                  <a:pt x="127000" y="120650"/>
                </a:cubicBezTo>
              </a:path>
            </a:pathLst>
          </a:custGeom>
          <a:no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56" name="フリーフォーム 55"/>
          <p:cNvSpPr/>
          <p:nvPr/>
        </p:nvSpPr>
        <p:spPr>
          <a:xfrm>
            <a:off x="2165012" y="5490706"/>
            <a:ext cx="103188" cy="98028"/>
          </a:xfrm>
          <a:custGeom>
            <a:avLst/>
            <a:gdLst>
              <a:gd name="connsiteX0" fmla="*/ 0 w 127000"/>
              <a:gd name="connsiteY0" fmla="*/ 0 h 120650"/>
              <a:gd name="connsiteX1" fmla="*/ 57150 w 127000"/>
              <a:gd name="connsiteY1" fmla="*/ 82550 h 120650"/>
              <a:gd name="connsiteX2" fmla="*/ 127000 w 127000"/>
              <a:gd name="connsiteY2" fmla="*/ 120650 h 120650"/>
            </a:gdLst>
            <a:ahLst/>
            <a:cxnLst>
              <a:cxn ang="0">
                <a:pos x="connsiteX0" y="connsiteY0"/>
              </a:cxn>
              <a:cxn ang="0">
                <a:pos x="connsiteX1" y="connsiteY1"/>
              </a:cxn>
              <a:cxn ang="0">
                <a:pos x="connsiteX2" y="connsiteY2"/>
              </a:cxn>
            </a:cxnLst>
            <a:rect l="l" t="t" r="r" b="b"/>
            <a:pathLst>
              <a:path w="127000" h="120650">
                <a:moveTo>
                  <a:pt x="0" y="0"/>
                </a:moveTo>
                <a:cubicBezTo>
                  <a:pt x="17991" y="31221"/>
                  <a:pt x="35983" y="62442"/>
                  <a:pt x="57150" y="82550"/>
                </a:cubicBezTo>
                <a:cubicBezTo>
                  <a:pt x="78317" y="102658"/>
                  <a:pt x="112183" y="115358"/>
                  <a:pt x="127000" y="120650"/>
                </a:cubicBezTo>
              </a:path>
            </a:pathLst>
          </a:custGeom>
          <a:no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57" name="フリーフォーム 56"/>
          <p:cNvSpPr/>
          <p:nvPr/>
        </p:nvSpPr>
        <p:spPr>
          <a:xfrm rot="7196734">
            <a:off x="2683553" y="5343042"/>
            <a:ext cx="139814" cy="113864"/>
          </a:xfrm>
          <a:custGeom>
            <a:avLst/>
            <a:gdLst>
              <a:gd name="connsiteX0" fmla="*/ 0 w 127000"/>
              <a:gd name="connsiteY0" fmla="*/ 0 h 120650"/>
              <a:gd name="connsiteX1" fmla="*/ 57150 w 127000"/>
              <a:gd name="connsiteY1" fmla="*/ 82550 h 120650"/>
              <a:gd name="connsiteX2" fmla="*/ 127000 w 127000"/>
              <a:gd name="connsiteY2" fmla="*/ 120650 h 120650"/>
            </a:gdLst>
            <a:ahLst/>
            <a:cxnLst>
              <a:cxn ang="0">
                <a:pos x="connsiteX0" y="connsiteY0"/>
              </a:cxn>
              <a:cxn ang="0">
                <a:pos x="connsiteX1" y="connsiteY1"/>
              </a:cxn>
              <a:cxn ang="0">
                <a:pos x="connsiteX2" y="connsiteY2"/>
              </a:cxn>
            </a:cxnLst>
            <a:rect l="l" t="t" r="r" b="b"/>
            <a:pathLst>
              <a:path w="127000" h="120650">
                <a:moveTo>
                  <a:pt x="0" y="0"/>
                </a:moveTo>
                <a:cubicBezTo>
                  <a:pt x="17991" y="31221"/>
                  <a:pt x="35983" y="62442"/>
                  <a:pt x="57150" y="82550"/>
                </a:cubicBezTo>
                <a:cubicBezTo>
                  <a:pt x="78317" y="102658"/>
                  <a:pt x="112183" y="115358"/>
                  <a:pt x="127000" y="120650"/>
                </a:cubicBezTo>
              </a:path>
            </a:pathLst>
          </a:custGeom>
          <a:no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58" name="フリーフォーム 57"/>
          <p:cNvSpPr/>
          <p:nvPr/>
        </p:nvSpPr>
        <p:spPr>
          <a:xfrm>
            <a:off x="1480766" y="5567056"/>
            <a:ext cx="103188" cy="98028"/>
          </a:xfrm>
          <a:custGeom>
            <a:avLst/>
            <a:gdLst>
              <a:gd name="connsiteX0" fmla="*/ 0 w 127000"/>
              <a:gd name="connsiteY0" fmla="*/ 0 h 120650"/>
              <a:gd name="connsiteX1" fmla="*/ 57150 w 127000"/>
              <a:gd name="connsiteY1" fmla="*/ 82550 h 120650"/>
              <a:gd name="connsiteX2" fmla="*/ 127000 w 127000"/>
              <a:gd name="connsiteY2" fmla="*/ 120650 h 120650"/>
            </a:gdLst>
            <a:ahLst/>
            <a:cxnLst>
              <a:cxn ang="0">
                <a:pos x="connsiteX0" y="connsiteY0"/>
              </a:cxn>
              <a:cxn ang="0">
                <a:pos x="connsiteX1" y="connsiteY1"/>
              </a:cxn>
              <a:cxn ang="0">
                <a:pos x="connsiteX2" y="connsiteY2"/>
              </a:cxn>
            </a:cxnLst>
            <a:rect l="l" t="t" r="r" b="b"/>
            <a:pathLst>
              <a:path w="127000" h="120650">
                <a:moveTo>
                  <a:pt x="0" y="0"/>
                </a:moveTo>
                <a:cubicBezTo>
                  <a:pt x="17991" y="31221"/>
                  <a:pt x="35983" y="62442"/>
                  <a:pt x="57150" y="82550"/>
                </a:cubicBezTo>
                <a:cubicBezTo>
                  <a:pt x="78317" y="102658"/>
                  <a:pt x="112183" y="115358"/>
                  <a:pt x="127000" y="120650"/>
                </a:cubicBezTo>
              </a:path>
            </a:pathLst>
          </a:custGeom>
          <a:no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59" name="フリーフォーム 58"/>
          <p:cNvSpPr/>
          <p:nvPr/>
        </p:nvSpPr>
        <p:spPr>
          <a:xfrm>
            <a:off x="2572831" y="5471342"/>
            <a:ext cx="103188" cy="98028"/>
          </a:xfrm>
          <a:custGeom>
            <a:avLst/>
            <a:gdLst>
              <a:gd name="connsiteX0" fmla="*/ 0 w 127000"/>
              <a:gd name="connsiteY0" fmla="*/ 0 h 120650"/>
              <a:gd name="connsiteX1" fmla="*/ 57150 w 127000"/>
              <a:gd name="connsiteY1" fmla="*/ 82550 h 120650"/>
              <a:gd name="connsiteX2" fmla="*/ 127000 w 127000"/>
              <a:gd name="connsiteY2" fmla="*/ 120650 h 120650"/>
            </a:gdLst>
            <a:ahLst/>
            <a:cxnLst>
              <a:cxn ang="0">
                <a:pos x="connsiteX0" y="connsiteY0"/>
              </a:cxn>
              <a:cxn ang="0">
                <a:pos x="connsiteX1" y="connsiteY1"/>
              </a:cxn>
              <a:cxn ang="0">
                <a:pos x="connsiteX2" y="connsiteY2"/>
              </a:cxn>
            </a:cxnLst>
            <a:rect l="l" t="t" r="r" b="b"/>
            <a:pathLst>
              <a:path w="127000" h="120650">
                <a:moveTo>
                  <a:pt x="0" y="0"/>
                </a:moveTo>
                <a:cubicBezTo>
                  <a:pt x="17991" y="31221"/>
                  <a:pt x="35983" y="62442"/>
                  <a:pt x="57150" y="82550"/>
                </a:cubicBezTo>
                <a:cubicBezTo>
                  <a:pt x="78317" y="102658"/>
                  <a:pt x="112183" y="115358"/>
                  <a:pt x="127000" y="120650"/>
                </a:cubicBezTo>
              </a:path>
            </a:pathLst>
          </a:custGeom>
          <a:no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62" name="フリーフォーム 61"/>
          <p:cNvSpPr/>
          <p:nvPr/>
        </p:nvSpPr>
        <p:spPr>
          <a:xfrm>
            <a:off x="1913912" y="5569170"/>
            <a:ext cx="103188" cy="98028"/>
          </a:xfrm>
          <a:custGeom>
            <a:avLst/>
            <a:gdLst>
              <a:gd name="connsiteX0" fmla="*/ 0 w 127000"/>
              <a:gd name="connsiteY0" fmla="*/ 0 h 120650"/>
              <a:gd name="connsiteX1" fmla="*/ 57150 w 127000"/>
              <a:gd name="connsiteY1" fmla="*/ 82550 h 120650"/>
              <a:gd name="connsiteX2" fmla="*/ 127000 w 127000"/>
              <a:gd name="connsiteY2" fmla="*/ 120650 h 120650"/>
            </a:gdLst>
            <a:ahLst/>
            <a:cxnLst>
              <a:cxn ang="0">
                <a:pos x="connsiteX0" y="connsiteY0"/>
              </a:cxn>
              <a:cxn ang="0">
                <a:pos x="connsiteX1" y="connsiteY1"/>
              </a:cxn>
              <a:cxn ang="0">
                <a:pos x="connsiteX2" y="connsiteY2"/>
              </a:cxn>
            </a:cxnLst>
            <a:rect l="l" t="t" r="r" b="b"/>
            <a:pathLst>
              <a:path w="127000" h="120650">
                <a:moveTo>
                  <a:pt x="0" y="0"/>
                </a:moveTo>
                <a:cubicBezTo>
                  <a:pt x="17991" y="31221"/>
                  <a:pt x="35983" y="62442"/>
                  <a:pt x="57150" y="82550"/>
                </a:cubicBezTo>
                <a:cubicBezTo>
                  <a:pt x="78317" y="102658"/>
                  <a:pt x="112183" y="115358"/>
                  <a:pt x="127000" y="120650"/>
                </a:cubicBezTo>
              </a:path>
            </a:pathLst>
          </a:custGeom>
          <a:no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63" name="フリーフォーム 62"/>
          <p:cNvSpPr/>
          <p:nvPr/>
        </p:nvSpPr>
        <p:spPr>
          <a:xfrm rot="16200000">
            <a:off x="2455298" y="5361600"/>
            <a:ext cx="103188" cy="98028"/>
          </a:xfrm>
          <a:custGeom>
            <a:avLst/>
            <a:gdLst>
              <a:gd name="connsiteX0" fmla="*/ 0 w 127000"/>
              <a:gd name="connsiteY0" fmla="*/ 0 h 120650"/>
              <a:gd name="connsiteX1" fmla="*/ 57150 w 127000"/>
              <a:gd name="connsiteY1" fmla="*/ 82550 h 120650"/>
              <a:gd name="connsiteX2" fmla="*/ 127000 w 127000"/>
              <a:gd name="connsiteY2" fmla="*/ 120650 h 120650"/>
            </a:gdLst>
            <a:ahLst/>
            <a:cxnLst>
              <a:cxn ang="0">
                <a:pos x="connsiteX0" y="connsiteY0"/>
              </a:cxn>
              <a:cxn ang="0">
                <a:pos x="connsiteX1" y="connsiteY1"/>
              </a:cxn>
              <a:cxn ang="0">
                <a:pos x="connsiteX2" y="connsiteY2"/>
              </a:cxn>
            </a:cxnLst>
            <a:rect l="l" t="t" r="r" b="b"/>
            <a:pathLst>
              <a:path w="127000" h="120650">
                <a:moveTo>
                  <a:pt x="0" y="0"/>
                </a:moveTo>
                <a:cubicBezTo>
                  <a:pt x="17991" y="31221"/>
                  <a:pt x="35983" y="62442"/>
                  <a:pt x="57150" y="82550"/>
                </a:cubicBezTo>
                <a:cubicBezTo>
                  <a:pt x="78317" y="102658"/>
                  <a:pt x="112183" y="115358"/>
                  <a:pt x="127000" y="120650"/>
                </a:cubicBezTo>
              </a:path>
            </a:pathLst>
          </a:custGeom>
          <a:no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64" name="フリーフォーム 63"/>
          <p:cNvSpPr/>
          <p:nvPr/>
        </p:nvSpPr>
        <p:spPr>
          <a:xfrm rot="16841729">
            <a:off x="1956852" y="5432879"/>
            <a:ext cx="103188" cy="98028"/>
          </a:xfrm>
          <a:custGeom>
            <a:avLst/>
            <a:gdLst>
              <a:gd name="connsiteX0" fmla="*/ 0 w 127000"/>
              <a:gd name="connsiteY0" fmla="*/ 0 h 120650"/>
              <a:gd name="connsiteX1" fmla="*/ 57150 w 127000"/>
              <a:gd name="connsiteY1" fmla="*/ 82550 h 120650"/>
              <a:gd name="connsiteX2" fmla="*/ 127000 w 127000"/>
              <a:gd name="connsiteY2" fmla="*/ 120650 h 120650"/>
            </a:gdLst>
            <a:ahLst/>
            <a:cxnLst>
              <a:cxn ang="0">
                <a:pos x="connsiteX0" y="connsiteY0"/>
              </a:cxn>
              <a:cxn ang="0">
                <a:pos x="connsiteX1" y="connsiteY1"/>
              </a:cxn>
              <a:cxn ang="0">
                <a:pos x="connsiteX2" y="connsiteY2"/>
              </a:cxn>
            </a:cxnLst>
            <a:rect l="l" t="t" r="r" b="b"/>
            <a:pathLst>
              <a:path w="127000" h="120650">
                <a:moveTo>
                  <a:pt x="0" y="0"/>
                </a:moveTo>
                <a:cubicBezTo>
                  <a:pt x="17991" y="31221"/>
                  <a:pt x="35983" y="62442"/>
                  <a:pt x="57150" y="82550"/>
                </a:cubicBezTo>
                <a:cubicBezTo>
                  <a:pt x="78317" y="102658"/>
                  <a:pt x="112183" y="115358"/>
                  <a:pt x="127000" y="120650"/>
                </a:cubicBezTo>
              </a:path>
            </a:pathLst>
          </a:custGeom>
          <a:no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65" name="フリーフォーム 64"/>
          <p:cNvSpPr/>
          <p:nvPr/>
        </p:nvSpPr>
        <p:spPr>
          <a:xfrm rot="16631951">
            <a:off x="1832529" y="5470523"/>
            <a:ext cx="103188" cy="98028"/>
          </a:xfrm>
          <a:custGeom>
            <a:avLst/>
            <a:gdLst>
              <a:gd name="connsiteX0" fmla="*/ 0 w 127000"/>
              <a:gd name="connsiteY0" fmla="*/ 0 h 120650"/>
              <a:gd name="connsiteX1" fmla="*/ 57150 w 127000"/>
              <a:gd name="connsiteY1" fmla="*/ 82550 h 120650"/>
              <a:gd name="connsiteX2" fmla="*/ 127000 w 127000"/>
              <a:gd name="connsiteY2" fmla="*/ 120650 h 120650"/>
            </a:gdLst>
            <a:ahLst/>
            <a:cxnLst>
              <a:cxn ang="0">
                <a:pos x="connsiteX0" y="connsiteY0"/>
              </a:cxn>
              <a:cxn ang="0">
                <a:pos x="connsiteX1" y="connsiteY1"/>
              </a:cxn>
              <a:cxn ang="0">
                <a:pos x="connsiteX2" y="connsiteY2"/>
              </a:cxn>
            </a:cxnLst>
            <a:rect l="l" t="t" r="r" b="b"/>
            <a:pathLst>
              <a:path w="127000" h="120650">
                <a:moveTo>
                  <a:pt x="0" y="0"/>
                </a:moveTo>
                <a:cubicBezTo>
                  <a:pt x="17991" y="31221"/>
                  <a:pt x="35983" y="62442"/>
                  <a:pt x="57150" y="82550"/>
                </a:cubicBezTo>
                <a:cubicBezTo>
                  <a:pt x="78317" y="102658"/>
                  <a:pt x="112183" y="115358"/>
                  <a:pt x="127000" y="120650"/>
                </a:cubicBezTo>
              </a:path>
            </a:pathLst>
          </a:custGeom>
          <a:no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0" name="フリーフォーム 9"/>
          <p:cNvSpPr/>
          <p:nvPr/>
        </p:nvSpPr>
        <p:spPr>
          <a:xfrm rot="19671111">
            <a:off x="1488470" y="5410324"/>
            <a:ext cx="216694" cy="126219"/>
          </a:xfrm>
          <a:custGeom>
            <a:avLst/>
            <a:gdLst>
              <a:gd name="connsiteX0" fmla="*/ 0 w 266700"/>
              <a:gd name="connsiteY0" fmla="*/ 0 h 155347"/>
              <a:gd name="connsiteX1" fmla="*/ 171450 w 266700"/>
              <a:gd name="connsiteY1" fmla="*/ 38100 h 155347"/>
              <a:gd name="connsiteX2" fmla="*/ 266700 w 266700"/>
              <a:gd name="connsiteY2" fmla="*/ 146050 h 155347"/>
            </a:gdLst>
            <a:ahLst/>
            <a:cxnLst>
              <a:cxn ang="0">
                <a:pos x="connsiteX0" y="connsiteY0"/>
              </a:cxn>
              <a:cxn ang="0">
                <a:pos x="connsiteX1" y="connsiteY1"/>
              </a:cxn>
              <a:cxn ang="0">
                <a:pos x="connsiteX2" y="connsiteY2"/>
              </a:cxn>
            </a:cxnLst>
            <a:rect l="l" t="t" r="r" b="b"/>
            <a:pathLst>
              <a:path w="266700" h="155347">
                <a:moveTo>
                  <a:pt x="0" y="0"/>
                </a:moveTo>
                <a:cubicBezTo>
                  <a:pt x="63500" y="6879"/>
                  <a:pt x="127000" y="13758"/>
                  <a:pt x="171450" y="38100"/>
                </a:cubicBezTo>
                <a:cubicBezTo>
                  <a:pt x="215900" y="62442"/>
                  <a:pt x="259292" y="190500"/>
                  <a:pt x="266700" y="146050"/>
                </a:cubicBezTo>
              </a:path>
            </a:pathLst>
          </a:custGeom>
          <a:no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dirty="0"/>
          </a:p>
        </p:txBody>
      </p:sp>
      <p:sp>
        <p:nvSpPr>
          <p:cNvPr id="66" name="フリーフォーム 65"/>
          <p:cNvSpPr/>
          <p:nvPr/>
        </p:nvSpPr>
        <p:spPr>
          <a:xfrm rot="19671111">
            <a:off x="1612295" y="5534149"/>
            <a:ext cx="216694" cy="126219"/>
          </a:xfrm>
          <a:custGeom>
            <a:avLst/>
            <a:gdLst>
              <a:gd name="connsiteX0" fmla="*/ 0 w 266700"/>
              <a:gd name="connsiteY0" fmla="*/ 0 h 155347"/>
              <a:gd name="connsiteX1" fmla="*/ 171450 w 266700"/>
              <a:gd name="connsiteY1" fmla="*/ 38100 h 155347"/>
              <a:gd name="connsiteX2" fmla="*/ 266700 w 266700"/>
              <a:gd name="connsiteY2" fmla="*/ 146050 h 155347"/>
            </a:gdLst>
            <a:ahLst/>
            <a:cxnLst>
              <a:cxn ang="0">
                <a:pos x="connsiteX0" y="connsiteY0"/>
              </a:cxn>
              <a:cxn ang="0">
                <a:pos x="connsiteX1" y="connsiteY1"/>
              </a:cxn>
              <a:cxn ang="0">
                <a:pos x="connsiteX2" y="connsiteY2"/>
              </a:cxn>
            </a:cxnLst>
            <a:rect l="l" t="t" r="r" b="b"/>
            <a:pathLst>
              <a:path w="266700" h="155347">
                <a:moveTo>
                  <a:pt x="0" y="0"/>
                </a:moveTo>
                <a:cubicBezTo>
                  <a:pt x="63500" y="6879"/>
                  <a:pt x="127000" y="13758"/>
                  <a:pt x="171450" y="38100"/>
                </a:cubicBezTo>
                <a:cubicBezTo>
                  <a:pt x="215900" y="62442"/>
                  <a:pt x="259292" y="190500"/>
                  <a:pt x="266700" y="146050"/>
                </a:cubicBezTo>
              </a:path>
            </a:pathLst>
          </a:custGeom>
          <a:no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dirty="0"/>
          </a:p>
        </p:txBody>
      </p:sp>
      <p:sp>
        <p:nvSpPr>
          <p:cNvPr id="11" name="フリーフォーム 10"/>
          <p:cNvSpPr/>
          <p:nvPr/>
        </p:nvSpPr>
        <p:spPr>
          <a:xfrm rot="21120969">
            <a:off x="1875703" y="5504628"/>
            <a:ext cx="464344" cy="193782"/>
          </a:xfrm>
          <a:custGeom>
            <a:avLst/>
            <a:gdLst>
              <a:gd name="connsiteX0" fmla="*/ 0 w 571500"/>
              <a:gd name="connsiteY0" fmla="*/ 0 h 238501"/>
              <a:gd name="connsiteX1" fmla="*/ 190500 w 571500"/>
              <a:gd name="connsiteY1" fmla="*/ 133350 h 238501"/>
              <a:gd name="connsiteX2" fmla="*/ 571500 w 571500"/>
              <a:gd name="connsiteY2" fmla="*/ 158750 h 238501"/>
            </a:gdLst>
            <a:ahLst/>
            <a:cxnLst>
              <a:cxn ang="0">
                <a:pos x="connsiteX0" y="connsiteY0"/>
              </a:cxn>
              <a:cxn ang="0">
                <a:pos x="connsiteX1" y="connsiteY1"/>
              </a:cxn>
              <a:cxn ang="0">
                <a:pos x="connsiteX2" y="connsiteY2"/>
              </a:cxn>
            </a:cxnLst>
            <a:rect l="l" t="t" r="r" b="b"/>
            <a:pathLst>
              <a:path w="571500" h="238501">
                <a:moveTo>
                  <a:pt x="0" y="0"/>
                </a:moveTo>
                <a:cubicBezTo>
                  <a:pt x="47625" y="53446"/>
                  <a:pt x="95250" y="106892"/>
                  <a:pt x="190500" y="133350"/>
                </a:cubicBezTo>
                <a:cubicBezTo>
                  <a:pt x="285750" y="159808"/>
                  <a:pt x="534458" y="339725"/>
                  <a:pt x="571500" y="158750"/>
                </a:cubicBezTo>
              </a:path>
            </a:pathLst>
          </a:custGeom>
          <a:no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3" name="フリーフォーム 12"/>
          <p:cNvSpPr/>
          <p:nvPr/>
        </p:nvSpPr>
        <p:spPr>
          <a:xfrm>
            <a:off x="1069932" y="5245709"/>
            <a:ext cx="79138" cy="247650"/>
          </a:xfrm>
          <a:custGeom>
            <a:avLst/>
            <a:gdLst>
              <a:gd name="connsiteX0" fmla="*/ 0 w 97400"/>
              <a:gd name="connsiteY0" fmla="*/ 304800 h 304800"/>
              <a:gd name="connsiteX1" fmla="*/ 95250 w 97400"/>
              <a:gd name="connsiteY1" fmla="*/ 177800 h 304800"/>
              <a:gd name="connsiteX2" fmla="*/ 57150 w 97400"/>
              <a:gd name="connsiteY2" fmla="*/ 0 h 304800"/>
            </a:gdLst>
            <a:ahLst/>
            <a:cxnLst>
              <a:cxn ang="0">
                <a:pos x="connsiteX0" y="connsiteY0"/>
              </a:cxn>
              <a:cxn ang="0">
                <a:pos x="connsiteX1" y="connsiteY1"/>
              </a:cxn>
              <a:cxn ang="0">
                <a:pos x="connsiteX2" y="connsiteY2"/>
              </a:cxn>
            </a:cxnLst>
            <a:rect l="l" t="t" r="r" b="b"/>
            <a:pathLst>
              <a:path w="97400" h="304800">
                <a:moveTo>
                  <a:pt x="0" y="304800"/>
                </a:moveTo>
                <a:cubicBezTo>
                  <a:pt x="42862" y="266700"/>
                  <a:pt x="85725" y="228600"/>
                  <a:pt x="95250" y="177800"/>
                </a:cubicBezTo>
                <a:cubicBezTo>
                  <a:pt x="104775" y="127000"/>
                  <a:pt x="80962" y="63500"/>
                  <a:pt x="57150" y="0"/>
                </a:cubicBezTo>
              </a:path>
            </a:pathLst>
          </a:custGeom>
          <a:noFill/>
          <a:ln w="5715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68" name="正方形/長方形 67"/>
          <p:cNvSpPr/>
          <p:nvPr/>
        </p:nvSpPr>
        <p:spPr>
          <a:xfrm>
            <a:off x="3240410" y="3816587"/>
            <a:ext cx="2130519" cy="1962554"/>
          </a:xfrm>
          <a:prstGeom prst="rect">
            <a:avLst/>
          </a:prstGeom>
          <a:solidFill>
            <a:schemeClr val="bg1"/>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grpSp>
        <p:nvGrpSpPr>
          <p:cNvPr id="69" name="グループ化 68"/>
          <p:cNvGrpSpPr/>
          <p:nvPr/>
        </p:nvGrpSpPr>
        <p:grpSpPr>
          <a:xfrm>
            <a:off x="3347825" y="4196238"/>
            <a:ext cx="1913273" cy="817904"/>
            <a:chOff x="1197492" y="4513039"/>
            <a:chExt cx="2354797" cy="1006651"/>
          </a:xfrm>
        </p:grpSpPr>
        <p:sp>
          <p:nvSpPr>
            <p:cNvPr id="113" name="角丸四角形 112"/>
            <p:cNvSpPr/>
            <p:nvPr/>
          </p:nvSpPr>
          <p:spPr>
            <a:xfrm>
              <a:off x="1200416" y="5321868"/>
              <a:ext cx="414521" cy="194476"/>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14" name="角丸四角形 113"/>
            <p:cNvSpPr/>
            <p:nvPr/>
          </p:nvSpPr>
          <p:spPr>
            <a:xfrm>
              <a:off x="1684766" y="5321868"/>
              <a:ext cx="414521" cy="194476"/>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15" name="角丸四角形 114"/>
            <p:cNvSpPr/>
            <p:nvPr/>
          </p:nvSpPr>
          <p:spPr>
            <a:xfrm>
              <a:off x="2169116" y="5325214"/>
              <a:ext cx="414521" cy="194476"/>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16" name="角丸四角形 115"/>
            <p:cNvSpPr/>
            <p:nvPr/>
          </p:nvSpPr>
          <p:spPr>
            <a:xfrm>
              <a:off x="2653442" y="5318279"/>
              <a:ext cx="414521" cy="194476"/>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17" name="角丸四角形 116"/>
            <p:cNvSpPr/>
            <p:nvPr/>
          </p:nvSpPr>
          <p:spPr>
            <a:xfrm>
              <a:off x="3137768" y="5318279"/>
              <a:ext cx="414521" cy="194476"/>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18" name="角丸四角形 117"/>
            <p:cNvSpPr/>
            <p:nvPr/>
          </p:nvSpPr>
          <p:spPr>
            <a:xfrm>
              <a:off x="1198954" y="5055680"/>
              <a:ext cx="414521" cy="194476"/>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19" name="角丸四角形 118"/>
            <p:cNvSpPr/>
            <p:nvPr/>
          </p:nvSpPr>
          <p:spPr>
            <a:xfrm>
              <a:off x="1683304" y="5055680"/>
              <a:ext cx="414521" cy="194476"/>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20" name="角丸四角形 119"/>
            <p:cNvSpPr/>
            <p:nvPr/>
          </p:nvSpPr>
          <p:spPr>
            <a:xfrm>
              <a:off x="2167654" y="5059026"/>
              <a:ext cx="414521" cy="194476"/>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21" name="角丸四角形 120"/>
            <p:cNvSpPr/>
            <p:nvPr/>
          </p:nvSpPr>
          <p:spPr>
            <a:xfrm>
              <a:off x="2651980" y="5052091"/>
              <a:ext cx="414521" cy="194476"/>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22" name="角丸四角形 121"/>
            <p:cNvSpPr/>
            <p:nvPr/>
          </p:nvSpPr>
          <p:spPr>
            <a:xfrm>
              <a:off x="3136306" y="5052091"/>
              <a:ext cx="414521" cy="194476"/>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23" name="角丸四角形 122"/>
            <p:cNvSpPr/>
            <p:nvPr/>
          </p:nvSpPr>
          <p:spPr>
            <a:xfrm>
              <a:off x="1198954" y="4782816"/>
              <a:ext cx="414521" cy="194476"/>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24" name="角丸四角形 123"/>
            <p:cNvSpPr/>
            <p:nvPr/>
          </p:nvSpPr>
          <p:spPr>
            <a:xfrm>
              <a:off x="1683304" y="4782816"/>
              <a:ext cx="414521" cy="194476"/>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25" name="角丸四角形 124"/>
            <p:cNvSpPr/>
            <p:nvPr/>
          </p:nvSpPr>
          <p:spPr>
            <a:xfrm>
              <a:off x="2167654" y="4786162"/>
              <a:ext cx="414521" cy="194476"/>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26" name="角丸四角形 125"/>
            <p:cNvSpPr/>
            <p:nvPr/>
          </p:nvSpPr>
          <p:spPr>
            <a:xfrm>
              <a:off x="2651980" y="4779227"/>
              <a:ext cx="414521" cy="194476"/>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27" name="角丸四角形 126"/>
            <p:cNvSpPr/>
            <p:nvPr/>
          </p:nvSpPr>
          <p:spPr>
            <a:xfrm>
              <a:off x="3136306" y="4779227"/>
              <a:ext cx="414521" cy="194476"/>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28" name="角丸四角形 127"/>
            <p:cNvSpPr/>
            <p:nvPr/>
          </p:nvSpPr>
          <p:spPr>
            <a:xfrm>
              <a:off x="1197492" y="4516628"/>
              <a:ext cx="414521" cy="194476"/>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29" name="角丸四角形 128"/>
            <p:cNvSpPr/>
            <p:nvPr/>
          </p:nvSpPr>
          <p:spPr>
            <a:xfrm>
              <a:off x="1681842" y="4516628"/>
              <a:ext cx="414521" cy="194476"/>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30" name="角丸四角形 129"/>
            <p:cNvSpPr/>
            <p:nvPr/>
          </p:nvSpPr>
          <p:spPr>
            <a:xfrm>
              <a:off x="2166192" y="4519974"/>
              <a:ext cx="414521" cy="194476"/>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31" name="角丸四角形 130"/>
            <p:cNvSpPr/>
            <p:nvPr/>
          </p:nvSpPr>
          <p:spPr>
            <a:xfrm>
              <a:off x="2650518" y="4513039"/>
              <a:ext cx="414521" cy="194476"/>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32" name="角丸四角形 131"/>
            <p:cNvSpPr/>
            <p:nvPr/>
          </p:nvSpPr>
          <p:spPr>
            <a:xfrm>
              <a:off x="3134844" y="4513039"/>
              <a:ext cx="414521" cy="194476"/>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grpSp>
      <p:sp>
        <p:nvSpPr>
          <p:cNvPr id="70" name="正方形/長方形 69"/>
          <p:cNvSpPr/>
          <p:nvPr/>
        </p:nvSpPr>
        <p:spPr>
          <a:xfrm>
            <a:off x="3292036" y="4049727"/>
            <a:ext cx="2024740" cy="74831"/>
          </a:xfrm>
          <a:prstGeom prst="rect">
            <a:avLst/>
          </a:prstGeom>
          <a:solidFill>
            <a:srgbClr val="FF5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79" name="正方形/長方形 78"/>
          <p:cNvSpPr/>
          <p:nvPr/>
        </p:nvSpPr>
        <p:spPr>
          <a:xfrm>
            <a:off x="3292036" y="5088738"/>
            <a:ext cx="2024739" cy="629561"/>
          </a:xfrm>
          <a:prstGeom prst="rect">
            <a:avLst/>
          </a:prstGeom>
          <a:solidFill>
            <a:srgbClr val="FFCCFF"/>
          </a:solid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80" name="フリーフォーム 79"/>
          <p:cNvSpPr/>
          <p:nvPr/>
        </p:nvSpPr>
        <p:spPr>
          <a:xfrm>
            <a:off x="3385249" y="5237446"/>
            <a:ext cx="1666430" cy="381890"/>
          </a:xfrm>
          <a:custGeom>
            <a:avLst/>
            <a:gdLst>
              <a:gd name="connsiteX0" fmla="*/ 0 w 2050991"/>
              <a:gd name="connsiteY0" fmla="*/ 470018 h 470018"/>
              <a:gd name="connsiteX1" fmla="*/ 461473 w 2050991"/>
              <a:gd name="connsiteY1" fmla="*/ 119641 h 470018"/>
              <a:gd name="connsiteX2" fmla="*/ 1239140 w 2050991"/>
              <a:gd name="connsiteY2" fmla="*/ 136732 h 470018"/>
              <a:gd name="connsiteX3" fmla="*/ 2050991 w 2050991"/>
              <a:gd name="connsiteY3" fmla="*/ 0 h 470018"/>
              <a:gd name="connsiteX4" fmla="*/ 2050991 w 2050991"/>
              <a:gd name="connsiteY4" fmla="*/ 0 h 470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0991" h="470018">
                <a:moveTo>
                  <a:pt x="0" y="470018"/>
                </a:moveTo>
                <a:cubicBezTo>
                  <a:pt x="127475" y="322603"/>
                  <a:pt x="254950" y="175189"/>
                  <a:pt x="461473" y="119641"/>
                </a:cubicBezTo>
                <a:cubicBezTo>
                  <a:pt x="667996" y="64093"/>
                  <a:pt x="974220" y="156672"/>
                  <a:pt x="1239140" y="136732"/>
                </a:cubicBezTo>
                <a:cubicBezTo>
                  <a:pt x="1504060" y="116792"/>
                  <a:pt x="2050991" y="0"/>
                  <a:pt x="2050991" y="0"/>
                </a:cubicBezTo>
                <a:lnTo>
                  <a:pt x="2050991" y="0"/>
                </a:lnTo>
              </a:path>
            </a:pathLst>
          </a:custGeom>
          <a:noFill/>
          <a:ln w="1270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81" name="フリーフォーム 80"/>
          <p:cNvSpPr/>
          <p:nvPr/>
        </p:nvSpPr>
        <p:spPr>
          <a:xfrm>
            <a:off x="3729262" y="5375927"/>
            <a:ext cx="742950" cy="227536"/>
          </a:xfrm>
          <a:custGeom>
            <a:avLst/>
            <a:gdLst>
              <a:gd name="connsiteX0" fmla="*/ 0 w 914400"/>
              <a:gd name="connsiteY0" fmla="*/ 0 h 280044"/>
              <a:gd name="connsiteX1" fmla="*/ 213645 w 914400"/>
              <a:gd name="connsiteY1" fmla="*/ 205099 h 280044"/>
              <a:gd name="connsiteX2" fmla="*/ 538385 w 914400"/>
              <a:gd name="connsiteY2" fmla="*/ 273466 h 280044"/>
              <a:gd name="connsiteX3" fmla="*/ 914400 w 914400"/>
              <a:gd name="connsiteY3" fmla="*/ 273466 h 280044"/>
            </a:gdLst>
            <a:ahLst/>
            <a:cxnLst>
              <a:cxn ang="0">
                <a:pos x="connsiteX0" y="connsiteY0"/>
              </a:cxn>
              <a:cxn ang="0">
                <a:pos x="connsiteX1" y="connsiteY1"/>
              </a:cxn>
              <a:cxn ang="0">
                <a:pos x="connsiteX2" y="connsiteY2"/>
              </a:cxn>
              <a:cxn ang="0">
                <a:pos x="connsiteX3" y="connsiteY3"/>
              </a:cxn>
            </a:cxnLst>
            <a:rect l="l" t="t" r="r" b="b"/>
            <a:pathLst>
              <a:path w="914400" h="280044">
                <a:moveTo>
                  <a:pt x="0" y="0"/>
                </a:moveTo>
                <a:cubicBezTo>
                  <a:pt x="61957" y="79760"/>
                  <a:pt x="123914" y="159521"/>
                  <a:pt x="213645" y="205099"/>
                </a:cubicBezTo>
                <a:cubicBezTo>
                  <a:pt x="303376" y="250677"/>
                  <a:pt x="421593" y="262072"/>
                  <a:pt x="538385" y="273466"/>
                </a:cubicBezTo>
                <a:cubicBezTo>
                  <a:pt x="655177" y="284860"/>
                  <a:pt x="784788" y="279163"/>
                  <a:pt x="914400" y="273466"/>
                </a:cubicBezTo>
              </a:path>
            </a:pathLst>
          </a:custGeom>
          <a:noFill/>
          <a:ln w="635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82" name="フリーフォーム 81"/>
          <p:cNvSpPr/>
          <p:nvPr/>
        </p:nvSpPr>
        <p:spPr>
          <a:xfrm>
            <a:off x="4545612" y="5334390"/>
            <a:ext cx="580543" cy="150355"/>
          </a:xfrm>
          <a:custGeom>
            <a:avLst/>
            <a:gdLst>
              <a:gd name="connsiteX0" fmla="*/ 0 w 622852"/>
              <a:gd name="connsiteY0" fmla="*/ 0 h 185052"/>
              <a:gd name="connsiteX1" fmla="*/ 278295 w 622852"/>
              <a:gd name="connsiteY1" fmla="*/ 172278 h 185052"/>
              <a:gd name="connsiteX2" fmla="*/ 622852 w 622852"/>
              <a:gd name="connsiteY2" fmla="*/ 159026 h 185052"/>
            </a:gdLst>
            <a:ahLst/>
            <a:cxnLst>
              <a:cxn ang="0">
                <a:pos x="connsiteX0" y="connsiteY0"/>
              </a:cxn>
              <a:cxn ang="0">
                <a:pos x="connsiteX1" y="connsiteY1"/>
              </a:cxn>
              <a:cxn ang="0">
                <a:pos x="connsiteX2" y="connsiteY2"/>
              </a:cxn>
            </a:cxnLst>
            <a:rect l="l" t="t" r="r" b="b"/>
            <a:pathLst>
              <a:path w="622852" h="185052">
                <a:moveTo>
                  <a:pt x="0" y="0"/>
                </a:moveTo>
                <a:cubicBezTo>
                  <a:pt x="87243" y="72887"/>
                  <a:pt x="174486" y="145774"/>
                  <a:pt x="278295" y="172278"/>
                </a:cubicBezTo>
                <a:cubicBezTo>
                  <a:pt x="382104" y="198782"/>
                  <a:pt x="502478" y="178904"/>
                  <a:pt x="622852" y="159026"/>
                </a:cubicBezTo>
              </a:path>
            </a:pathLst>
          </a:custGeom>
          <a:noFill/>
          <a:ln w="5715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83" name="フリーフォーム 82"/>
          <p:cNvSpPr/>
          <p:nvPr/>
        </p:nvSpPr>
        <p:spPr>
          <a:xfrm>
            <a:off x="4653186" y="5417897"/>
            <a:ext cx="127961" cy="268288"/>
          </a:xfrm>
          <a:custGeom>
            <a:avLst/>
            <a:gdLst>
              <a:gd name="connsiteX0" fmla="*/ 0 w 157491"/>
              <a:gd name="connsiteY0" fmla="*/ 0 h 330200"/>
              <a:gd name="connsiteX1" fmla="*/ 152400 w 157491"/>
              <a:gd name="connsiteY1" fmla="*/ 139700 h 330200"/>
              <a:gd name="connsiteX2" fmla="*/ 120650 w 157491"/>
              <a:gd name="connsiteY2" fmla="*/ 330200 h 330200"/>
            </a:gdLst>
            <a:ahLst/>
            <a:cxnLst>
              <a:cxn ang="0">
                <a:pos x="connsiteX0" y="connsiteY0"/>
              </a:cxn>
              <a:cxn ang="0">
                <a:pos x="connsiteX1" y="connsiteY1"/>
              </a:cxn>
              <a:cxn ang="0">
                <a:pos x="connsiteX2" y="connsiteY2"/>
              </a:cxn>
            </a:cxnLst>
            <a:rect l="l" t="t" r="r" b="b"/>
            <a:pathLst>
              <a:path w="157491" h="330200">
                <a:moveTo>
                  <a:pt x="0" y="0"/>
                </a:moveTo>
                <a:cubicBezTo>
                  <a:pt x="66146" y="42333"/>
                  <a:pt x="132292" y="84667"/>
                  <a:pt x="152400" y="139700"/>
                </a:cubicBezTo>
                <a:cubicBezTo>
                  <a:pt x="172508" y="194733"/>
                  <a:pt x="127000" y="302683"/>
                  <a:pt x="120650" y="330200"/>
                </a:cubicBezTo>
              </a:path>
            </a:pathLst>
          </a:custGeom>
          <a:noFill/>
          <a:ln w="28575">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84" name="フリーフォーム 83"/>
          <p:cNvSpPr/>
          <p:nvPr/>
        </p:nvSpPr>
        <p:spPr>
          <a:xfrm>
            <a:off x="3712338" y="5392737"/>
            <a:ext cx="127961" cy="268288"/>
          </a:xfrm>
          <a:custGeom>
            <a:avLst/>
            <a:gdLst>
              <a:gd name="connsiteX0" fmla="*/ 0 w 157491"/>
              <a:gd name="connsiteY0" fmla="*/ 0 h 330200"/>
              <a:gd name="connsiteX1" fmla="*/ 152400 w 157491"/>
              <a:gd name="connsiteY1" fmla="*/ 139700 h 330200"/>
              <a:gd name="connsiteX2" fmla="*/ 120650 w 157491"/>
              <a:gd name="connsiteY2" fmla="*/ 330200 h 330200"/>
            </a:gdLst>
            <a:ahLst/>
            <a:cxnLst>
              <a:cxn ang="0">
                <a:pos x="connsiteX0" y="connsiteY0"/>
              </a:cxn>
              <a:cxn ang="0">
                <a:pos x="connsiteX1" y="connsiteY1"/>
              </a:cxn>
              <a:cxn ang="0">
                <a:pos x="connsiteX2" y="connsiteY2"/>
              </a:cxn>
            </a:cxnLst>
            <a:rect l="l" t="t" r="r" b="b"/>
            <a:pathLst>
              <a:path w="157491" h="330200">
                <a:moveTo>
                  <a:pt x="0" y="0"/>
                </a:moveTo>
                <a:cubicBezTo>
                  <a:pt x="66146" y="42333"/>
                  <a:pt x="132292" y="84667"/>
                  <a:pt x="152400" y="139700"/>
                </a:cubicBezTo>
                <a:cubicBezTo>
                  <a:pt x="172508" y="194733"/>
                  <a:pt x="127000" y="302683"/>
                  <a:pt x="120650" y="330200"/>
                </a:cubicBezTo>
              </a:path>
            </a:pathLst>
          </a:custGeom>
          <a:noFill/>
          <a:ln w="28575">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85" name="フリーフォーム 84"/>
          <p:cNvSpPr/>
          <p:nvPr/>
        </p:nvSpPr>
        <p:spPr>
          <a:xfrm>
            <a:off x="4299563" y="5200239"/>
            <a:ext cx="170259" cy="123825"/>
          </a:xfrm>
          <a:custGeom>
            <a:avLst/>
            <a:gdLst>
              <a:gd name="connsiteX0" fmla="*/ 0 w 209550"/>
              <a:gd name="connsiteY0" fmla="*/ 152400 h 152400"/>
              <a:gd name="connsiteX1" fmla="*/ 158750 w 209550"/>
              <a:gd name="connsiteY1" fmla="*/ 120650 h 152400"/>
              <a:gd name="connsiteX2" fmla="*/ 209550 w 209550"/>
              <a:gd name="connsiteY2" fmla="*/ 0 h 152400"/>
            </a:gdLst>
            <a:ahLst/>
            <a:cxnLst>
              <a:cxn ang="0">
                <a:pos x="connsiteX0" y="connsiteY0"/>
              </a:cxn>
              <a:cxn ang="0">
                <a:pos x="connsiteX1" y="connsiteY1"/>
              </a:cxn>
              <a:cxn ang="0">
                <a:pos x="connsiteX2" y="connsiteY2"/>
              </a:cxn>
            </a:cxnLst>
            <a:rect l="l" t="t" r="r" b="b"/>
            <a:pathLst>
              <a:path w="209550" h="152400">
                <a:moveTo>
                  <a:pt x="0" y="152400"/>
                </a:moveTo>
                <a:cubicBezTo>
                  <a:pt x="61912" y="149225"/>
                  <a:pt x="123825" y="146050"/>
                  <a:pt x="158750" y="120650"/>
                </a:cubicBezTo>
                <a:cubicBezTo>
                  <a:pt x="193675" y="95250"/>
                  <a:pt x="201083" y="25400"/>
                  <a:pt x="209550" y="0"/>
                </a:cubicBezTo>
              </a:path>
            </a:pathLst>
          </a:custGeom>
          <a:no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86" name="フリーフォーム 85"/>
          <p:cNvSpPr/>
          <p:nvPr/>
        </p:nvSpPr>
        <p:spPr>
          <a:xfrm>
            <a:off x="4847730" y="5369902"/>
            <a:ext cx="170259" cy="123825"/>
          </a:xfrm>
          <a:custGeom>
            <a:avLst/>
            <a:gdLst>
              <a:gd name="connsiteX0" fmla="*/ 0 w 209550"/>
              <a:gd name="connsiteY0" fmla="*/ 152400 h 152400"/>
              <a:gd name="connsiteX1" fmla="*/ 158750 w 209550"/>
              <a:gd name="connsiteY1" fmla="*/ 120650 h 152400"/>
              <a:gd name="connsiteX2" fmla="*/ 209550 w 209550"/>
              <a:gd name="connsiteY2" fmla="*/ 0 h 152400"/>
            </a:gdLst>
            <a:ahLst/>
            <a:cxnLst>
              <a:cxn ang="0">
                <a:pos x="connsiteX0" y="connsiteY0"/>
              </a:cxn>
              <a:cxn ang="0">
                <a:pos x="connsiteX1" y="connsiteY1"/>
              </a:cxn>
              <a:cxn ang="0">
                <a:pos x="connsiteX2" y="connsiteY2"/>
              </a:cxn>
            </a:cxnLst>
            <a:rect l="l" t="t" r="r" b="b"/>
            <a:pathLst>
              <a:path w="209550" h="152400">
                <a:moveTo>
                  <a:pt x="0" y="152400"/>
                </a:moveTo>
                <a:cubicBezTo>
                  <a:pt x="61912" y="149225"/>
                  <a:pt x="123825" y="146050"/>
                  <a:pt x="158750" y="120650"/>
                </a:cubicBezTo>
                <a:cubicBezTo>
                  <a:pt x="193675" y="95250"/>
                  <a:pt x="201083" y="25400"/>
                  <a:pt x="209550" y="0"/>
                </a:cubicBezTo>
              </a:path>
            </a:pathLst>
          </a:custGeom>
          <a:no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88" name="フリーフォーム 87"/>
          <p:cNvSpPr/>
          <p:nvPr/>
        </p:nvSpPr>
        <p:spPr>
          <a:xfrm>
            <a:off x="4021271" y="5464967"/>
            <a:ext cx="170259" cy="123825"/>
          </a:xfrm>
          <a:custGeom>
            <a:avLst/>
            <a:gdLst>
              <a:gd name="connsiteX0" fmla="*/ 0 w 209550"/>
              <a:gd name="connsiteY0" fmla="*/ 152400 h 152400"/>
              <a:gd name="connsiteX1" fmla="*/ 158750 w 209550"/>
              <a:gd name="connsiteY1" fmla="*/ 120650 h 152400"/>
              <a:gd name="connsiteX2" fmla="*/ 209550 w 209550"/>
              <a:gd name="connsiteY2" fmla="*/ 0 h 152400"/>
            </a:gdLst>
            <a:ahLst/>
            <a:cxnLst>
              <a:cxn ang="0">
                <a:pos x="connsiteX0" y="connsiteY0"/>
              </a:cxn>
              <a:cxn ang="0">
                <a:pos x="connsiteX1" y="connsiteY1"/>
              </a:cxn>
              <a:cxn ang="0">
                <a:pos x="connsiteX2" y="connsiteY2"/>
              </a:cxn>
            </a:cxnLst>
            <a:rect l="l" t="t" r="r" b="b"/>
            <a:pathLst>
              <a:path w="209550" h="152400">
                <a:moveTo>
                  <a:pt x="0" y="152400"/>
                </a:moveTo>
                <a:cubicBezTo>
                  <a:pt x="61912" y="149225"/>
                  <a:pt x="123825" y="146050"/>
                  <a:pt x="158750" y="120650"/>
                </a:cubicBezTo>
                <a:cubicBezTo>
                  <a:pt x="193675" y="95250"/>
                  <a:pt x="201083" y="25400"/>
                  <a:pt x="209550" y="0"/>
                </a:cubicBezTo>
              </a:path>
            </a:pathLst>
          </a:custGeom>
          <a:no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89" name="フリーフォーム 88"/>
          <p:cNvSpPr/>
          <p:nvPr/>
        </p:nvSpPr>
        <p:spPr>
          <a:xfrm>
            <a:off x="4018581" y="5492890"/>
            <a:ext cx="634603" cy="83204"/>
          </a:xfrm>
          <a:custGeom>
            <a:avLst/>
            <a:gdLst>
              <a:gd name="connsiteX0" fmla="*/ 0 w 781050"/>
              <a:gd name="connsiteY0" fmla="*/ 102405 h 102405"/>
              <a:gd name="connsiteX1" fmla="*/ 311150 w 781050"/>
              <a:gd name="connsiteY1" fmla="*/ 70655 h 102405"/>
              <a:gd name="connsiteX2" fmla="*/ 520700 w 781050"/>
              <a:gd name="connsiteY2" fmla="*/ 805 h 102405"/>
              <a:gd name="connsiteX3" fmla="*/ 781050 w 781050"/>
              <a:gd name="connsiteY3" fmla="*/ 38905 h 102405"/>
            </a:gdLst>
            <a:ahLst/>
            <a:cxnLst>
              <a:cxn ang="0">
                <a:pos x="connsiteX0" y="connsiteY0"/>
              </a:cxn>
              <a:cxn ang="0">
                <a:pos x="connsiteX1" y="connsiteY1"/>
              </a:cxn>
              <a:cxn ang="0">
                <a:pos x="connsiteX2" y="connsiteY2"/>
              </a:cxn>
              <a:cxn ang="0">
                <a:pos x="connsiteX3" y="connsiteY3"/>
              </a:cxn>
            </a:cxnLst>
            <a:rect l="l" t="t" r="r" b="b"/>
            <a:pathLst>
              <a:path w="781050" h="102405">
                <a:moveTo>
                  <a:pt x="0" y="102405"/>
                </a:moveTo>
                <a:cubicBezTo>
                  <a:pt x="112183" y="94996"/>
                  <a:pt x="224367" y="87588"/>
                  <a:pt x="311150" y="70655"/>
                </a:cubicBezTo>
                <a:cubicBezTo>
                  <a:pt x="397933" y="53722"/>
                  <a:pt x="442383" y="6097"/>
                  <a:pt x="520700" y="805"/>
                </a:cubicBezTo>
                <a:cubicBezTo>
                  <a:pt x="599017" y="-4487"/>
                  <a:pt x="690033" y="17209"/>
                  <a:pt x="781050" y="38905"/>
                </a:cubicBezTo>
              </a:path>
            </a:pathLst>
          </a:custGeom>
          <a:noFill/>
          <a:ln w="28575">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90" name="フリーフォーム 89"/>
          <p:cNvSpPr/>
          <p:nvPr/>
        </p:nvSpPr>
        <p:spPr>
          <a:xfrm>
            <a:off x="4785531" y="5580135"/>
            <a:ext cx="103188" cy="98028"/>
          </a:xfrm>
          <a:custGeom>
            <a:avLst/>
            <a:gdLst>
              <a:gd name="connsiteX0" fmla="*/ 0 w 127000"/>
              <a:gd name="connsiteY0" fmla="*/ 0 h 120650"/>
              <a:gd name="connsiteX1" fmla="*/ 57150 w 127000"/>
              <a:gd name="connsiteY1" fmla="*/ 82550 h 120650"/>
              <a:gd name="connsiteX2" fmla="*/ 127000 w 127000"/>
              <a:gd name="connsiteY2" fmla="*/ 120650 h 120650"/>
            </a:gdLst>
            <a:ahLst/>
            <a:cxnLst>
              <a:cxn ang="0">
                <a:pos x="connsiteX0" y="connsiteY0"/>
              </a:cxn>
              <a:cxn ang="0">
                <a:pos x="connsiteX1" y="connsiteY1"/>
              </a:cxn>
              <a:cxn ang="0">
                <a:pos x="connsiteX2" y="connsiteY2"/>
              </a:cxn>
            </a:cxnLst>
            <a:rect l="l" t="t" r="r" b="b"/>
            <a:pathLst>
              <a:path w="127000" h="120650">
                <a:moveTo>
                  <a:pt x="0" y="0"/>
                </a:moveTo>
                <a:cubicBezTo>
                  <a:pt x="17991" y="31221"/>
                  <a:pt x="35983" y="62442"/>
                  <a:pt x="57150" y="82550"/>
                </a:cubicBezTo>
                <a:cubicBezTo>
                  <a:pt x="78317" y="102658"/>
                  <a:pt x="112183" y="115358"/>
                  <a:pt x="127000" y="120650"/>
                </a:cubicBezTo>
              </a:path>
            </a:pathLst>
          </a:custGeom>
          <a:no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91" name="フリーフォーム 90"/>
          <p:cNvSpPr/>
          <p:nvPr/>
        </p:nvSpPr>
        <p:spPr>
          <a:xfrm>
            <a:off x="4516480" y="5507613"/>
            <a:ext cx="103188" cy="98028"/>
          </a:xfrm>
          <a:custGeom>
            <a:avLst/>
            <a:gdLst>
              <a:gd name="connsiteX0" fmla="*/ 0 w 127000"/>
              <a:gd name="connsiteY0" fmla="*/ 0 h 120650"/>
              <a:gd name="connsiteX1" fmla="*/ 57150 w 127000"/>
              <a:gd name="connsiteY1" fmla="*/ 82550 h 120650"/>
              <a:gd name="connsiteX2" fmla="*/ 127000 w 127000"/>
              <a:gd name="connsiteY2" fmla="*/ 120650 h 120650"/>
            </a:gdLst>
            <a:ahLst/>
            <a:cxnLst>
              <a:cxn ang="0">
                <a:pos x="connsiteX0" y="connsiteY0"/>
              </a:cxn>
              <a:cxn ang="0">
                <a:pos x="connsiteX1" y="connsiteY1"/>
              </a:cxn>
              <a:cxn ang="0">
                <a:pos x="connsiteX2" y="connsiteY2"/>
              </a:cxn>
            </a:cxnLst>
            <a:rect l="l" t="t" r="r" b="b"/>
            <a:pathLst>
              <a:path w="127000" h="120650">
                <a:moveTo>
                  <a:pt x="0" y="0"/>
                </a:moveTo>
                <a:cubicBezTo>
                  <a:pt x="17991" y="31221"/>
                  <a:pt x="35983" y="62442"/>
                  <a:pt x="57150" y="82550"/>
                </a:cubicBezTo>
                <a:cubicBezTo>
                  <a:pt x="78317" y="102658"/>
                  <a:pt x="112183" y="115358"/>
                  <a:pt x="127000" y="120650"/>
                </a:cubicBezTo>
              </a:path>
            </a:pathLst>
          </a:custGeom>
          <a:no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92" name="フリーフォーム 91"/>
          <p:cNvSpPr/>
          <p:nvPr/>
        </p:nvSpPr>
        <p:spPr>
          <a:xfrm rot="7196734">
            <a:off x="5035022" y="5359949"/>
            <a:ext cx="139814" cy="113864"/>
          </a:xfrm>
          <a:custGeom>
            <a:avLst/>
            <a:gdLst>
              <a:gd name="connsiteX0" fmla="*/ 0 w 127000"/>
              <a:gd name="connsiteY0" fmla="*/ 0 h 120650"/>
              <a:gd name="connsiteX1" fmla="*/ 57150 w 127000"/>
              <a:gd name="connsiteY1" fmla="*/ 82550 h 120650"/>
              <a:gd name="connsiteX2" fmla="*/ 127000 w 127000"/>
              <a:gd name="connsiteY2" fmla="*/ 120650 h 120650"/>
            </a:gdLst>
            <a:ahLst/>
            <a:cxnLst>
              <a:cxn ang="0">
                <a:pos x="connsiteX0" y="connsiteY0"/>
              </a:cxn>
              <a:cxn ang="0">
                <a:pos x="connsiteX1" y="connsiteY1"/>
              </a:cxn>
              <a:cxn ang="0">
                <a:pos x="connsiteX2" y="connsiteY2"/>
              </a:cxn>
            </a:cxnLst>
            <a:rect l="l" t="t" r="r" b="b"/>
            <a:pathLst>
              <a:path w="127000" h="120650">
                <a:moveTo>
                  <a:pt x="0" y="0"/>
                </a:moveTo>
                <a:cubicBezTo>
                  <a:pt x="17991" y="31221"/>
                  <a:pt x="35983" y="62442"/>
                  <a:pt x="57150" y="82550"/>
                </a:cubicBezTo>
                <a:cubicBezTo>
                  <a:pt x="78317" y="102658"/>
                  <a:pt x="112183" y="115358"/>
                  <a:pt x="127000" y="120650"/>
                </a:cubicBezTo>
              </a:path>
            </a:pathLst>
          </a:custGeom>
          <a:no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00" name="フリーフォーム 99"/>
          <p:cNvSpPr/>
          <p:nvPr/>
        </p:nvSpPr>
        <p:spPr>
          <a:xfrm>
            <a:off x="3832233" y="5583964"/>
            <a:ext cx="103188" cy="98028"/>
          </a:xfrm>
          <a:custGeom>
            <a:avLst/>
            <a:gdLst>
              <a:gd name="connsiteX0" fmla="*/ 0 w 127000"/>
              <a:gd name="connsiteY0" fmla="*/ 0 h 120650"/>
              <a:gd name="connsiteX1" fmla="*/ 57150 w 127000"/>
              <a:gd name="connsiteY1" fmla="*/ 82550 h 120650"/>
              <a:gd name="connsiteX2" fmla="*/ 127000 w 127000"/>
              <a:gd name="connsiteY2" fmla="*/ 120650 h 120650"/>
            </a:gdLst>
            <a:ahLst/>
            <a:cxnLst>
              <a:cxn ang="0">
                <a:pos x="connsiteX0" y="connsiteY0"/>
              </a:cxn>
              <a:cxn ang="0">
                <a:pos x="connsiteX1" y="connsiteY1"/>
              </a:cxn>
              <a:cxn ang="0">
                <a:pos x="connsiteX2" y="connsiteY2"/>
              </a:cxn>
            </a:cxnLst>
            <a:rect l="l" t="t" r="r" b="b"/>
            <a:pathLst>
              <a:path w="127000" h="120650">
                <a:moveTo>
                  <a:pt x="0" y="0"/>
                </a:moveTo>
                <a:cubicBezTo>
                  <a:pt x="17991" y="31221"/>
                  <a:pt x="35983" y="62442"/>
                  <a:pt x="57150" y="82550"/>
                </a:cubicBezTo>
                <a:cubicBezTo>
                  <a:pt x="78317" y="102658"/>
                  <a:pt x="112183" y="115358"/>
                  <a:pt x="127000" y="120650"/>
                </a:cubicBezTo>
              </a:path>
            </a:pathLst>
          </a:custGeom>
          <a:no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01" name="フリーフォーム 100"/>
          <p:cNvSpPr/>
          <p:nvPr/>
        </p:nvSpPr>
        <p:spPr>
          <a:xfrm>
            <a:off x="4924300" y="5488250"/>
            <a:ext cx="103188" cy="98028"/>
          </a:xfrm>
          <a:custGeom>
            <a:avLst/>
            <a:gdLst>
              <a:gd name="connsiteX0" fmla="*/ 0 w 127000"/>
              <a:gd name="connsiteY0" fmla="*/ 0 h 120650"/>
              <a:gd name="connsiteX1" fmla="*/ 57150 w 127000"/>
              <a:gd name="connsiteY1" fmla="*/ 82550 h 120650"/>
              <a:gd name="connsiteX2" fmla="*/ 127000 w 127000"/>
              <a:gd name="connsiteY2" fmla="*/ 120650 h 120650"/>
            </a:gdLst>
            <a:ahLst/>
            <a:cxnLst>
              <a:cxn ang="0">
                <a:pos x="connsiteX0" y="connsiteY0"/>
              </a:cxn>
              <a:cxn ang="0">
                <a:pos x="connsiteX1" y="connsiteY1"/>
              </a:cxn>
              <a:cxn ang="0">
                <a:pos x="connsiteX2" y="connsiteY2"/>
              </a:cxn>
            </a:cxnLst>
            <a:rect l="l" t="t" r="r" b="b"/>
            <a:pathLst>
              <a:path w="127000" h="120650">
                <a:moveTo>
                  <a:pt x="0" y="0"/>
                </a:moveTo>
                <a:cubicBezTo>
                  <a:pt x="17991" y="31221"/>
                  <a:pt x="35983" y="62442"/>
                  <a:pt x="57150" y="82550"/>
                </a:cubicBezTo>
                <a:cubicBezTo>
                  <a:pt x="78317" y="102658"/>
                  <a:pt x="112183" y="115358"/>
                  <a:pt x="127000" y="120650"/>
                </a:cubicBezTo>
              </a:path>
            </a:pathLst>
          </a:custGeom>
          <a:no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03" name="フリーフォーム 102"/>
          <p:cNvSpPr/>
          <p:nvPr/>
        </p:nvSpPr>
        <p:spPr>
          <a:xfrm>
            <a:off x="4265379" y="5586077"/>
            <a:ext cx="103188" cy="98028"/>
          </a:xfrm>
          <a:custGeom>
            <a:avLst/>
            <a:gdLst>
              <a:gd name="connsiteX0" fmla="*/ 0 w 127000"/>
              <a:gd name="connsiteY0" fmla="*/ 0 h 120650"/>
              <a:gd name="connsiteX1" fmla="*/ 57150 w 127000"/>
              <a:gd name="connsiteY1" fmla="*/ 82550 h 120650"/>
              <a:gd name="connsiteX2" fmla="*/ 127000 w 127000"/>
              <a:gd name="connsiteY2" fmla="*/ 120650 h 120650"/>
            </a:gdLst>
            <a:ahLst/>
            <a:cxnLst>
              <a:cxn ang="0">
                <a:pos x="connsiteX0" y="connsiteY0"/>
              </a:cxn>
              <a:cxn ang="0">
                <a:pos x="connsiteX1" y="connsiteY1"/>
              </a:cxn>
              <a:cxn ang="0">
                <a:pos x="connsiteX2" y="connsiteY2"/>
              </a:cxn>
            </a:cxnLst>
            <a:rect l="l" t="t" r="r" b="b"/>
            <a:pathLst>
              <a:path w="127000" h="120650">
                <a:moveTo>
                  <a:pt x="0" y="0"/>
                </a:moveTo>
                <a:cubicBezTo>
                  <a:pt x="17991" y="31221"/>
                  <a:pt x="35983" y="62442"/>
                  <a:pt x="57150" y="82550"/>
                </a:cubicBezTo>
                <a:cubicBezTo>
                  <a:pt x="78317" y="102658"/>
                  <a:pt x="112183" y="115358"/>
                  <a:pt x="127000" y="120650"/>
                </a:cubicBezTo>
              </a:path>
            </a:pathLst>
          </a:custGeom>
          <a:no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06" name="フリーフォーム 105"/>
          <p:cNvSpPr/>
          <p:nvPr/>
        </p:nvSpPr>
        <p:spPr>
          <a:xfrm rot="16200000">
            <a:off x="4806765" y="5378507"/>
            <a:ext cx="103188" cy="98028"/>
          </a:xfrm>
          <a:custGeom>
            <a:avLst/>
            <a:gdLst>
              <a:gd name="connsiteX0" fmla="*/ 0 w 127000"/>
              <a:gd name="connsiteY0" fmla="*/ 0 h 120650"/>
              <a:gd name="connsiteX1" fmla="*/ 57150 w 127000"/>
              <a:gd name="connsiteY1" fmla="*/ 82550 h 120650"/>
              <a:gd name="connsiteX2" fmla="*/ 127000 w 127000"/>
              <a:gd name="connsiteY2" fmla="*/ 120650 h 120650"/>
            </a:gdLst>
            <a:ahLst/>
            <a:cxnLst>
              <a:cxn ang="0">
                <a:pos x="connsiteX0" y="connsiteY0"/>
              </a:cxn>
              <a:cxn ang="0">
                <a:pos x="connsiteX1" y="connsiteY1"/>
              </a:cxn>
              <a:cxn ang="0">
                <a:pos x="connsiteX2" y="connsiteY2"/>
              </a:cxn>
            </a:cxnLst>
            <a:rect l="l" t="t" r="r" b="b"/>
            <a:pathLst>
              <a:path w="127000" h="120650">
                <a:moveTo>
                  <a:pt x="0" y="0"/>
                </a:moveTo>
                <a:cubicBezTo>
                  <a:pt x="17991" y="31221"/>
                  <a:pt x="35983" y="62442"/>
                  <a:pt x="57150" y="82550"/>
                </a:cubicBezTo>
                <a:cubicBezTo>
                  <a:pt x="78317" y="102658"/>
                  <a:pt x="112183" y="115358"/>
                  <a:pt x="127000" y="120650"/>
                </a:cubicBezTo>
              </a:path>
            </a:pathLst>
          </a:custGeom>
          <a:no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07" name="フリーフォーム 106"/>
          <p:cNvSpPr/>
          <p:nvPr/>
        </p:nvSpPr>
        <p:spPr>
          <a:xfrm rot="16841729">
            <a:off x="4308319" y="5449787"/>
            <a:ext cx="103188" cy="98028"/>
          </a:xfrm>
          <a:custGeom>
            <a:avLst/>
            <a:gdLst>
              <a:gd name="connsiteX0" fmla="*/ 0 w 127000"/>
              <a:gd name="connsiteY0" fmla="*/ 0 h 120650"/>
              <a:gd name="connsiteX1" fmla="*/ 57150 w 127000"/>
              <a:gd name="connsiteY1" fmla="*/ 82550 h 120650"/>
              <a:gd name="connsiteX2" fmla="*/ 127000 w 127000"/>
              <a:gd name="connsiteY2" fmla="*/ 120650 h 120650"/>
            </a:gdLst>
            <a:ahLst/>
            <a:cxnLst>
              <a:cxn ang="0">
                <a:pos x="connsiteX0" y="connsiteY0"/>
              </a:cxn>
              <a:cxn ang="0">
                <a:pos x="connsiteX1" y="connsiteY1"/>
              </a:cxn>
              <a:cxn ang="0">
                <a:pos x="connsiteX2" y="connsiteY2"/>
              </a:cxn>
            </a:cxnLst>
            <a:rect l="l" t="t" r="r" b="b"/>
            <a:pathLst>
              <a:path w="127000" h="120650">
                <a:moveTo>
                  <a:pt x="0" y="0"/>
                </a:moveTo>
                <a:cubicBezTo>
                  <a:pt x="17991" y="31221"/>
                  <a:pt x="35983" y="62442"/>
                  <a:pt x="57150" y="82550"/>
                </a:cubicBezTo>
                <a:cubicBezTo>
                  <a:pt x="78317" y="102658"/>
                  <a:pt x="112183" y="115358"/>
                  <a:pt x="127000" y="120650"/>
                </a:cubicBezTo>
              </a:path>
            </a:pathLst>
          </a:custGeom>
          <a:no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08" name="フリーフォーム 107"/>
          <p:cNvSpPr/>
          <p:nvPr/>
        </p:nvSpPr>
        <p:spPr>
          <a:xfrm rot="16631951">
            <a:off x="4183998" y="5487430"/>
            <a:ext cx="103188" cy="98028"/>
          </a:xfrm>
          <a:custGeom>
            <a:avLst/>
            <a:gdLst>
              <a:gd name="connsiteX0" fmla="*/ 0 w 127000"/>
              <a:gd name="connsiteY0" fmla="*/ 0 h 120650"/>
              <a:gd name="connsiteX1" fmla="*/ 57150 w 127000"/>
              <a:gd name="connsiteY1" fmla="*/ 82550 h 120650"/>
              <a:gd name="connsiteX2" fmla="*/ 127000 w 127000"/>
              <a:gd name="connsiteY2" fmla="*/ 120650 h 120650"/>
            </a:gdLst>
            <a:ahLst/>
            <a:cxnLst>
              <a:cxn ang="0">
                <a:pos x="connsiteX0" y="connsiteY0"/>
              </a:cxn>
              <a:cxn ang="0">
                <a:pos x="connsiteX1" y="connsiteY1"/>
              </a:cxn>
              <a:cxn ang="0">
                <a:pos x="connsiteX2" y="connsiteY2"/>
              </a:cxn>
            </a:cxnLst>
            <a:rect l="l" t="t" r="r" b="b"/>
            <a:pathLst>
              <a:path w="127000" h="120650">
                <a:moveTo>
                  <a:pt x="0" y="0"/>
                </a:moveTo>
                <a:cubicBezTo>
                  <a:pt x="17991" y="31221"/>
                  <a:pt x="35983" y="62442"/>
                  <a:pt x="57150" y="82550"/>
                </a:cubicBezTo>
                <a:cubicBezTo>
                  <a:pt x="78317" y="102658"/>
                  <a:pt x="112183" y="115358"/>
                  <a:pt x="127000" y="120650"/>
                </a:cubicBezTo>
              </a:path>
            </a:pathLst>
          </a:custGeom>
          <a:no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09" name="フリーフォーム 108"/>
          <p:cNvSpPr/>
          <p:nvPr/>
        </p:nvSpPr>
        <p:spPr>
          <a:xfrm rot="19671111">
            <a:off x="3839938" y="5427231"/>
            <a:ext cx="216694" cy="126219"/>
          </a:xfrm>
          <a:custGeom>
            <a:avLst/>
            <a:gdLst>
              <a:gd name="connsiteX0" fmla="*/ 0 w 266700"/>
              <a:gd name="connsiteY0" fmla="*/ 0 h 155347"/>
              <a:gd name="connsiteX1" fmla="*/ 171450 w 266700"/>
              <a:gd name="connsiteY1" fmla="*/ 38100 h 155347"/>
              <a:gd name="connsiteX2" fmla="*/ 266700 w 266700"/>
              <a:gd name="connsiteY2" fmla="*/ 146050 h 155347"/>
            </a:gdLst>
            <a:ahLst/>
            <a:cxnLst>
              <a:cxn ang="0">
                <a:pos x="connsiteX0" y="connsiteY0"/>
              </a:cxn>
              <a:cxn ang="0">
                <a:pos x="connsiteX1" y="connsiteY1"/>
              </a:cxn>
              <a:cxn ang="0">
                <a:pos x="connsiteX2" y="connsiteY2"/>
              </a:cxn>
            </a:cxnLst>
            <a:rect l="l" t="t" r="r" b="b"/>
            <a:pathLst>
              <a:path w="266700" h="155347">
                <a:moveTo>
                  <a:pt x="0" y="0"/>
                </a:moveTo>
                <a:cubicBezTo>
                  <a:pt x="63500" y="6879"/>
                  <a:pt x="127000" y="13758"/>
                  <a:pt x="171450" y="38100"/>
                </a:cubicBezTo>
                <a:cubicBezTo>
                  <a:pt x="215900" y="62442"/>
                  <a:pt x="259292" y="190500"/>
                  <a:pt x="266700" y="146050"/>
                </a:cubicBezTo>
              </a:path>
            </a:pathLst>
          </a:custGeom>
          <a:no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dirty="0"/>
          </a:p>
        </p:txBody>
      </p:sp>
      <p:sp>
        <p:nvSpPr>
          <p:cNvPr id="110" name="フリーフォーム 109"/>
          <p:cNvSpPr/>
          <p:nvPr/>
        </p:nvSpPr>
        <p:spPr>
          <a:xfrm rot="19671111">
            <a:off x="3963763" y="5551056"/>
            <a:ext cx="216694" cy="126219"/>
          </a:xfrm>
          <a:custGeom>
            <a:avLst/>
            <a:gdLst>
              <a:gd name="connsiteX0" fmla="*/ 0 w 266700"/>
              <a:gd name="connsiteY0" fmla="*/ 0 h 155347"/>
              <a:gd name="connsiteX1" fmla="*/ 171450 w 266700"/>
              <a:gd name="connsiteY1" fmla="*/ 38100 h 155347"/>
              <a:gd name="connsiteX2" fmla="*/ 266700 w 266700"/>
              <a:gd name="connsiteY2" fmla="*/ 146050 h 155347"/>
            </a:gdLst>
            <a:ahLst/>
            <a:cxnLst>
              <a:cxn ang="0">
                <a:pos x="connsiteX0" y="connsiteY0"/>
              </a:cxn>
              <a:cxn ang="0">
                <a:pos x="connsiteX1" y="connsiteY1"/>
              </a:cxn>
              <a:cxn ang="0">
                <a:pos x="connsiteX2" y="connsiteY2"/>
              </a:cxn>
            </a:cxnLst>
            <a:rect l="l" t="t" r="r" b="b"/>
            <a:pathLst>
              <a:path w="266700" h="155347">
                <a:moveTo>
                  <a:pt x="0" y="0"/>
                </a:moveTo>
                <a:cubicBezTo>
                  <a:pt x="63500" y="6879"/>
                  <a:pt x="127000" y="13758"/>
                  <a:pt x="171450" y="38100"/>
                </a:cubicBezTo>
                <a:cubicBezTo>
                  <a:pt x="215900" y="62442"/>
                  <a:pt x="259292" y="190500"/>
                  <a:pt x="266700" y="146050"/>
                </a:cubicBezTo>
              </a:path>
            </a:pathLst>
          </a:custGeom>
          <a:no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dirty="0"/>
          </a:p>
        </p:txBody>
      </p:sp>
      <p:sp>
        <p:nvSpPr>
          <p:cNvPr id="111" name="フリーフォーム 110"/>
          <p:cNvSpPr/>
          <p:nvPr/>
        </p:nvSpPr>
        <p:spPr>
          <a:xfrm rot="21120969">
            <a:off x="4227172" y="5521534"/>
            <a:ext cx="464344" cy="193782"/>
          </a:xfrm>
          <a:custGeom>
            <a:avLst/>
            <a:gdLst>
              <a:gd name="connsiteX0" fmla="*/ 0 w 571500"/>
              <a:gd name="connsiteY0" fmla="*/ 0 h 238501"/>
              <a:gd name="connsiteX1" fmla="*/ 190500 w 571500"/>
              <a:gd name="connsiteY1" fmla="*/ 133350 h 238501"/>
              <a:gd name="connsiteX2" fmla="*/ 571500 w 571500"/>
              <a:gd name="connsiteY2" fmla="*/ 158750 h 238501"/>
            </a:gdLst>
            <a:ahLst/>
            <a:cxnLst>
              <a:cxn ang="0">
                <a:pos x="connsiteX0" y="connsiteY0"/>
              </a:cxn>
              <a:cxn ang="0">
                <a:pos x="connsiteX1" y="connsiteY1"/>
              </a:cxn>
              <a:cxn ang="0">
                <a:pos x="connsiteX2" y="connsiteY2"/>
              </a:cxn>
            </a:cxnLst>
            <a:rect l="l" t="t" r="r" b="b"/>
            <a:pathLst>
              <a:path w="571500" h="238501">
                <a:moveTo>
                  <a:pt x="0" y="0"/>
                </a:moveTo>
                <a:cubicBezTo>
                  <a:pt x="47625" y="53446"/>
                  <a:pt x="95250" y="106892"/>
                  <a:pt x="190500" y="133350"/>
                </a:cubicBezTo>
                <a:cubicBezTo>
                  <a:pt x="285750" y="159808"/>
                  <a:pt x="534458" y="339725"/>
                  <a:pt x="571500" y="158750"/>
                </a:cubicBezTo>
              </a:path>
            </a:pathLst>
          </a:custGeom>
          <a:no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12" name="フリーフォーム 111"/>
          <p:cNvSpPr/>
          <p:nvPr/>
        </p:nvSpPr>
        <p:spPr>
          <a:xfrm>
            <a:off x="3445624" y="5262024"/>
            <a:ext cx="79138" cy="247650"/>
          </a:xfrm>
          <a:custGeom>
            <a:avLst/>
            <a:gdLst>
              <a:gd name="connsiteX0" fmla="*/ 0 w 97400"/>
              <a:gd name="connsiteY0" fmla="*/ 304800 h 304800"/>
              <a:gd name="connsiteX1" fmla="*/ 95250 w 97400"/>
              <a:gd name="connsiteY1" fmla="*/ 177800 h 304800"/>
              <a:gd name="connsiteX2" fmla="*/ 57150 w 97400"/>
              <a:gd name="connsiteY2" fmla="*/ 0 h 304800"/>
            </a:gdLst>
            <a:ahLst/>
            <a:cxnLst>
              <a:cxn ang="0">
                <a:pos x="connsiteX0" y="connsiteY0"/>
              </a:cxn>
              <a:cxn ang="0">
                <a:pos x="connsiteX1" y="connsiteY1"/>
              </a:cxn>
              <a:cxn ang="0">
                <a:pos x="connsiteX2" y="connsiteY2"/>
              </a:cxn>
            </a:cxnLst>
            <a:rect l="l" t="t" r="r" b="b"/>
            <a:pathLst>
              <a:path w="97400" h="304800">
                <a:moveTo>
                  <a:pt x="0" y="304800"/>
                </a:moveTo>
                <a:cubicBezTo>
                  <a:pt x="42862" y="266700"/>
                  <a:pt x="85725" y="228600"/>
                  <a:pt x="95250" y="177800"/>
                </a:cubicBezTo>
                <a:cubicBezTo>
                  <a:pt x="104775" y="127000"/>
                  <a:pt x="80962" y="63500"/>
                  <a:pt x="57150" y="0"/>
                </a:cubicBezTo>
              </a:path>
            </a:pathLst>
          </a:custGeom>
          <a:noFill/>
          <a:ln w="4445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34" name="正方形/長方形 133"/>
          <p:cNvSpPr/>
          <p:nvPr/>
        </p:nvSpPr>
        <p:spPr>
          <a:xfrm>
            <a:off x="5551034" y="3799679"/>
            <a:ext cx="2130519" cy="1962554"/>
          </a:xfrm>
          <a:prstGeom prst="rect">
            <a:avLst/>
          </a:prstGeom>
          <a:solidFill>
            <a:schemeClr val="bg1"/>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grpSp>
        <p:nvGrpSpPr>
          <p:cNvPr id="135" name="グループ化 134"/>
          <p:cNvGrpSpPr/>
          <p:nvPr/>
        </p:nvGrpSpPr>
        <p:grpSpPr>
          <a:xfrm>
            <a:off x="5658449" y="4179330"/>
            <a:ext cx="1913273" cy="817904"/>
            <a:chOff x="1197492" y="4513039"/>
            <a:chExt cx="2354797" cy="1006651"/>
          </a:xfrm>
        </p:grpSpPr>
        <p:sp>
          <p:nvSpPr>
            <p:cNvPr id="168" name="角丸四角形 167"/>
            <p:cNvSpPr/>
            <p:nvPr/>
          </p:nvSpPr>
          <p:spPr>
            <a:xfrm>
              <a:off x="1200416" y="5321868"/>
              <a:ext cx="414521" cy="194476"/>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69" name="角丸四角形 168"/>
            <p:cNvSpPr/>
            <p:nvPr/>
          </p:nvSpPr>
          <p:spPr>
            <a:xfrm>
              <a:off x="1684766" y="5321868"/>
              <a:ext cx="414521" cy="194476"/>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70" name="角丸四角形 169"/>
            <p:cNvSpPr/>
            <p:nvPr/>
          </p:nvSpPr>
          <p:spPr>
            <a:xfrm>
              <a:off x="2169116" y="5325214"/>
              <a:ext cx="414521" cy="194476"/>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71" name="角丸四角形 170"/>
            <p:cNvSpPr/>
            <p:nvPr/>
          </p:nvSpPr>
          <p:spPr>
            <a:xfrm>
              <a:off x="2653442" y="5318279"/>
              <a:ext cx="414521" cy="194476"/>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72" name="角丸四角形 171"/>
            <p:cNvSpPr/>
            <p:nvPr/>
          </p:nvSpPr>
          <p:spPr>
            <a:xfrm>
              <a:off x="3137768" y="5318279"/>
              <a:ext cx="414521" cy="194476"/>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73" name="角丸四角形 172"/>
            <p:cNvSpPr/>
            <p:nvPr/>
          </p:nvSpPr>
          <p:spPr>
            <a:xfrm>
              <a:off x="1198954" y="5055680"/>
              <a:ext cx="414521" cy="194476"/>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74" name="角丸四角形 173"/>
            <p:cNvSpPr/>
            <p:nvPr/>
          </p:nvSpPr>
          <p:spPr>
            <a:xfrm>
              <a:off x="1683304" y="5055680"/>
              <a:ext cx="414521" cy="194476"/>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75" name="角丸四角形 174"/>
            <p:cNvSpPr/>
            <p:nvPr/>
          </p:nvSpPr>
          <p:spPr>
            <a:xfrm>
              <a:off x="2167654" y="5059026"/>
              <a:ext cx="414521" cy="194476"/>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76" name="角丸四角形 175"/>
            <p:cNvSpPr/>
            <p:nvPr/>
          </p:nvSpPr>
          <p:spPr>
            <a:xfrm>
              <a:off x="2651980" y="5052091"/>
              <a:ext cx="414521" cy="194476"/>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77" name="角丸四角形 176"/>
            <p:cNvSpPr/>
            <p:nvPr/>
          </p:nvSpPr>
          <p:spPr>
            <a:xfrm>
              <a:off x="3136306" y="5052091"/>
              <a:ext cx="414521" cy="194476"/>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78" name="角丸四角形 177"/>
            <p:cNvSpPr/>
            <p:nvPr/>
          </p:nvSpPr>
          <p:spPr>
            <a:xfrm>
              <a:off x="1198954" y="4782816"/>
              <a:ext cx="414521" cy="194476"/>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79" name="角丸四角形 178"/>
            <p:cNvSpPr/>
            <p:nvPr/>
          </p:nvSpPr>
          <p:spPr>
            <a:xfrm>
              <a:off x="1683304" y="4782816"/>
              <a:ext cx="414521" cy="194476"/>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80" name="角丸四角形 179"/>
            <p:cNvSpPr/>
            <p:nvPr/>
          </p:nvSpPr>
          <p:spPr>
            <a:xfrm>
              <a:off x="2167654" y="4786162"/>
              <a:ext cx="414521" cy="194476"/>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81" name="角丸四角形 180"/>
            <p:cNvSpPr/>
            <p:nvPr/>
          </p:nvSpPr>
          <p:spPr>
            <a:xfrm>
              <a:off x="2651980" y="4779227"/>
              <a:ext cx="414521" cy="194476"/>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82" name="角丸四角形 181"/>
            <p:cNvSpPr/>
            <p:nvPr/>
          </p:nvSpPr>
          <p:spPr>
            <a:xfrm>
              <a:off x="3136306" y="4779227"/>
              <a:ext cx="414521" cy="194476"/>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83" name="角丸四角形 182"/>
            <p:cNvSpPr/>
            <p:nvPr/>
          </p:nvSpPr>
          <p:spPr>
            <a:xfrm>
              <a:off x="1197492" y="4516628"/>
              <a:ext cx="414521" cy="194476"/>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84" name="角丸四角形 183"/>
            <p:cNvSpPr/>
            <p:nvPr/>
          </p:nvSpPr>
          <p:spPr>
            <a:xfrm>
              <a:off x="1681842" y="4516628"/>
              <a:ext cx="414521" cy="194476"/>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85" name="角丸四角形 184"/>
            <p:cNvSpPr/>
            <p:nvPr/>
          </p:nvSpPr>
          <p:spPr>
            <a:xfrm>
              <a:off x="2166192" y="4519974"/>
              <a:ext cx="414521" cy="194476"/>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86" name="角丸四角形 185"/>
            <p:cNvSpPr/>
            <p:nvPr/>
          </p:nvSpPr>
          <p:spPr>
            <a:xfrm>
              <a:off x="2650518" y="4513039"/>
              <a:ext cx="414521" cy="194476"/>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87" name="角丸四角形 186"/>
            <p:cNvSpPr/>
            <p:nvPr/>
          </p:nvSpPr>
          <p:spPr>
            <a:xfrm>
              <a:off x="3134844" y="4513039"/>
              <a:ext cx="414521" cy="194476"/>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grpSp>
      <p:sp>
        <p:nvSpPr>
          <p:cNvPr id="136" name="正方形/長方形 135"/>
          <p:cNvSpPr/>
          <p:nvPr/>
        </p:nvSpPr>
        <p:spPr>
          <a:xfrm>
            <a:off x="5602660" y="4032819"/>
            <a:ext cx="2024740" cy="74831"/>
          </a:xfrm>
          <a:prstGeom prst="rect">
            <a:avLst/>
          </a:prstGeom>
          <a:solidFill>
            <a:srgbClr val="FF5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45" name="正方形/長方形 144"/>
          <p:cNvSpPr/>
          <p:nvPr/>
        </p:nvSpPr>
        <p:spPr>
          <a:xfrm>
            <a:off x="5602660" y="5088737"/>
            <a:ext cx="2024739" cy="612653"/>
          </a:xfrm>
          <a:prstGeom prst="rect">
            <a:avLst/>
          </a:prstGeom>
          <a:solidFill>
            <a:srgbClr val="FFCCFF"/>
          </a:solid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46" name="フリーフォーム 145"/>
          <p:cNvSpPr/>
          <p:nvPr/>
        </p:nvSpPr>
        <p:spPr>
          <a:xfrm>
            <a:off x="5695873" y="5220538"/>
            <a:ext cx="1666430" cy="381890"/>
          </a:xfrm>
          <a:custGeom>
            <a:avLst/>
            <a:gdLst>
              <a:gd name="connsiteX0" fmla="*/ 0 w 2050991"/>
              <a:gd name="connsiteY0" fmla="*/ 470018 h 470018"/>
              <a:gd name="connsiteX1" fmla="*/ 461473 w 2050991"/>
              <a:gd name="connsiteY1" fmla="*/ 119641 h 470018"/>
              <a:gd name="connsiteX2" fmla="*/ 1239140 w 2050991"/>
              <a:gd name="connsiteY2" fmla="*/ 136732 h 470018"/>
              <a:gd name="connsiteX3" fmla="*/ 2050991 w 2050991"/>
              <a:gd name="connsiteY3" fmla="*/ 0 h 470018"/>
              <a:gd name="connsiteX4" fmla="*/ 2050991 w 2050991"/>
              <a:gd name="connsiteY4" fmla="*/ 0 h 470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0991" h="470018">
                <a:moveTo>
                  <a:pt x="0" y="470018"/>
                </a:moveTo>
                <a:cubicBezTo>
                  <a:pt x="127475" y="322603"/>
                  <a:pt x="254950" y="175189"/>
                  <a:pt x="461473" y="119641"/>
                </a:cubicBezTo>
                <a:cubicBezTo>
                  <a:pt x="667996" y="64093"/>
                  <a:pt x="974220" y="156672"/>
                  <a:pt x="1239140" y="136732"/>
                </a:cubicBezTo>
                <a:cubicBezTo>
                  <a:pt x="1504060" y="116792"/>
                  <a:pt x="2050991" y="0"/>
                  <a:pt x="2050991" y="0"/>
                </a:cubicBezTo>
                <a:lnTo>
                  <a:pt x="2050991" y="0"/>
                </a:lnTo>
              </a:path>
            </a:pathLst>
          </a:custGeom>
          <a:no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47" name="フリーフォーム 146"/>
          <p:cNvSpPr/>
          <p:nvPr/>
        </p:nvSpPr>
        <p:spPr>
          <a:xfrm>
            <a:off x="6024737" y="5337943"/>
            <a:ext cx="742950" cy="227536"/>
          </a:xfrm>
          <a:custGeom>
            <a:avLst/>
            <a:gdLst>
              <a:gd name="connsiteX0" fmla="*/ 0 w 914400"/>
              <a:gd name="connsiteY0" fmla="*/ 0 h 280044"/>
              <a:gd name="connsiteX1" fmla="*/ 213645 w 914400"/>
              <a:gd name="connsiteY1" fmla="*/ 205099 h 280044"/>
              <a:gd name="connsiteX2" fmla="*/ 538385 w 914400"/>
              <a:gd name="connsiteY2" fmla="*/ 273466 h 280044"/>
              <a:gd name="connsiteX3" fmla="*/ 914400 w 914400"/>
              <a:gd name="connsiteY3" fmla="*/ 273466 h 280044"/>
            </a:gdLst>
            <a:ahLst/>
            <a:cxnLst>
              <a:cxn ang="0">
                <a:pos x="connsiteX0" y="connsiteY0"/>
              </a:cxn>
              <a:cxn ang="0">
                <a:pos x="connsiteX1" y="connsiteY1"/>
              </a:cxn>
              <a:cxn ang="0">
                <a:pos x="connsiteX2" y="connsiteY2"/>
              </a:cxn>
              <a:cxn ang="0">
                <a:pos x="connsiteX3" y="connsiteY3"/>
              </a:cxn>
            </a:cxnLst>
            <a:rect l="l" t="t" r="r" b="b"/>
            <a:pathLst>
              <a:path w="914400" h="280044">
                <a:moveTo>
                  <a:pt x="0" y="0"/>
                </a:moveTo>
                <a:cubicBezTo>
                  <a:pt x="61957" y="79760"/>
                  <a:pt x="123914" y="159521"/>
                  <a:pt x="213645" y="205099"/>
                </a:cubicBezTo>
                <a:cubicBezTo>
                  <a:pt x="303376" y="250677"/>
                  <a:pt x="421593" y="262072"/>
                  <a:pt x="538385" y="273466"/>
                </a:cubicBezTo>
                <a:cubicBezTo>
                  <a:pt x="655177" y="284860"/>
                  <a:pt x="784788" y="279163"/>
                  <a:pt x="914400" y="273466"/>
                </a:cubicBezTo>
              </a:path>
            </a:pathLst>
          </a:custGeom>
          <a:noFill/>
          <a:ln w="28575">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48" name="フリーフォーム 147"/>
          <p:cNvSpPr/>
          <p:nvPr/>
        </p:nvSpPr>
        <p:spPr>
          <a:xfrm>
            <a:off x="6856236" y="5317482"/>
            <a:ext cx="580543" cy="150355"/>
          </a:xfrm>
          <a:custGeom>
            <a:avLst/>
            <a:gdLst>
              <a:gd name="connsiteX0" fmla="*/ 0 w 622852"/>
              <a:gd name="connsiteY0" fmla="*/ 0 h 185052"/>
              <a:gd name="connsiteX1" fmla="*/ 278295 w 622852"/>
              <a:gd name="connsiteY1" fmla="*/ 172278 h 185052"/>
              <a:gd name="connsiteX2" fmla="*/ 622852 w 622852"/>
              <a:gd name="connsiteY2" fmla="*/ 159026 h 185052"/>
            </a:gdLst>
            <a:ahLst/>
            <a:cxnLst>
              <a:cxn ang="0">
                <a:pos x="connsiteX0" y="connsiteY0"/>
              </a:cxn>
              <a:cxn ang="0">
                <a:pos x="connsiteX1" y="connsiteY1"/>
              </a:cxn>
              <a:cxn ang="0">
                <a:pos x="connsiteX2" y="connsiteY2"/>
              </a:cxn>
            </a:cxnLst>
            <a:rect l="l" t="t" r="r" b="b"/>
            <a:pathLst>
              <a:path w="622852" h="185052">
                <a:moveTo>
                  <a:pt x="0" y="0"/>
                </a:moveTo>
                <a:cubicBezTo>
                  <a:pt x="87243" y="72887"/>
                  <a:pt x="174486" y="145774"/>
                  <a:pt x="278295" y="172278"/>
                </a:cubicBezTo>
                <a:cubicBezTo>
                  <a:pt x="382104" y="198782"/>
                  <a:pt x="502478" y="178904"/>
                  <a:pt x="622852" y="159026"/>
                </a:cubicBezTo>
              </a:path>
            </a:pathLst>
          </a:custGeom>
          <a:noFill/>
          <a:ln w="28575">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49" name="フリーフォーム 148"/>
          <p:cNvSpPr/>
          <p:nvPr/>
        </p:nvSpPr>
        <p:spPr>
          <a:xfrm>
            <a:off x="6963810" y="5400988"/>
            <a:ext cx="127961" cy="268288"/>
          </a:xfrm>
          <a:custGeom>
            <a:avLst/>
            <a:gdLst>
              <a:gd name="connsiteX0" fmla="*/ 0 w 157491"/>
              <a:gd name="connsiteY0" fmla="*/ 0 h 330200"/>
              <a:gd name="connsiteX1" fmla="*/ 152400 w 157491"/>
              <a:gd name="connsiteY1" fmla="*/ 139700 h 330200"/>
              <a:gd name="connsiteX2" fmla="*/ 120650 w 157491"/>
              <a:gd name="connsiteY2" fmla="*/ 330200 h 330200"/>
            </a:gdLst>
            <a:ahLst/>
            <a:cxnLst>
              <a:cxn ang="0">
                <a:pos x="connsiteX0" y="connsiteY0"/>
              </a:cxn>
              <a:cxn ang="0">
                <a:pos x="connsiteX1" y="connsiteY1"/>
              </a:cxn>
              <a:cxn ang="0">
                <a:pos x="connsiteX2" y="connsiteY2"/>
              </a:cxn>
            </a:cxnLst>
            <a:rect l="l" t="t" r="r" b="b"/>
            <a:pathLst>
              <a:path w="157491" h="330200">
                <a:moveTo>
                  <a:pt x="0" y="0"/>
                </a:moveTo>
                <a:cubicBezTo>
                  <a:pt x="66146" y="42333"/>
                  <a:pt x="132292" y="84667"/>
                  <a:pt x="152400" y="139700"/>
                </a:cubicBezTo>
                <a:cubicBezTo>
                  <a:pt x="172508" y="194733"/>
                  <a:pt x="127000" y="302683"/>
                  <a:pt x="120650" y="330200"/>
                </a:cubicBezTo>
              </a:path>
            </a:pathLst>
          </a:custGeom>
          <a:noFill/>
          <a:ln w="1905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50" name="フリーフォーム 149"/>
          <p:cNvSpPr/>
          <p:nvPr/>
        </p:nvSpPr>
        <p:spPr>
          <a:xfrm rot="611844">
            <a:off x="6022962" y="5369901"/>
            <a:ext cx="52930" cy="244714"/>
          </a:xfrm>
          <a:custGeom>
            <a:avLst/>
            <a:gdLst>
              <a:gd name="connsiteX0" fmla="*/ 0 w 157491"/>
              <a:gd name="connsiteY0" fmla="*/ 0 h 330200"/>
              <a:gd name="connsiteX1" fmla="*/ 152400 w 157491"/>
              <a:gd name="connsiteY1" fmla="*/ 139700 h 330200"/>
              <a:gd name="connsiteX2" fmla="*/ 120650 w 157491"/>
              <a:gd name="connsiteY2" fmla="*/ 330200 h 330200"/>
            </a:gdLst>
            <a:ahLst/>
            <a:cxnLst>
              <a:cxn ang="0">
                <a:pos x="connsiteX0" y="connsiteY0"/>
              </a:cxn>
              <a:cxn ang="0">
                <a:pos x="connsiteX1" y="connsiteY1"/>
              </a:cxn>
              <a:cxn ang="0">
                <a:pos x="connsiteX2" y="connsiteY2"/>
              </a:cxn>
            </a:cxnLst>
            <a:rect l="l" t="t" r="r" b="b"/>
            <a:pathLst>
              <a:path w="157491" h="330200">
                <a:moveTo>
                  <a:pt x="0" y="0"/>
                </a:moveTo>
                <a:cubicBezTo>
                  <a:pt x="66146" y="42333"/>
                  <a:pt x="132292" y="84667"/>
                  <a:pt x="152400" y="139700"/>
                </a:cubicBezTo>
                <a:cubicBezTo>
                  <a:pt x="172508" y="194733"/>
                  <a:pt x="127000" y="302683"/>
                  <a:pt x="120650" y="330200"/>
                </a:cubicBezTo>
              </a:path>
            </a:pathLst>
          </a:custGeom>
          <a:noFill/>
          <a:ln w="1905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51" name="フリーフォーム 150"/>
          <p:cNvSpPr/>
          <p:nvPr/>
        </p:nvSpPr>
        <p:spPr>
          <a:xfrm>
            <a:off x="6610668" y="5237446"/>
            <a:ext cx="157019" cy="93512"/>
          </a:xfrm>
          <a:custGeom>
            <a:avLst/>
            <a:gdLst>
              <a:gd name="connsiteX0" fmla="*/ 0 w 209550"/>
              <a:gd name="connsiteY0" fmla="*/ 152400 h 152400"/>
              <a:gd name="connsiteX1" fmla="*/ 158750 w 209550"/>
              <a:gd name="connsiteY1" fmla="*/ 120650 h 152400"/>
              <a:gd name="connsiteX2" fmla="*/ 209550 w 209550"/>
              <a:gd name="connsiteY2" fmla="*/ 0 h 152400"/>
            </a:gdLst>
            <a:ahLst/>
            <a:cxnLst>
              <a:cxn ang="0">
                <a:pos x="connsiteX0" y="connsiteY0"/>
              </a:cxn>
              <a:cxn ang="0">
                <a:pos x="connsiteX1" y="connsiteY1"/>
              </a:cxn>
              <a:cxn ang="0">
                <a:pos x="connsiteX2" y="connsiteY2"/>
              </a:cxn>
            </a:cxnLst>
            <a:rect l="l" t="t" r="r" b="b"/>
            <a:pathLst>
              <a:path w="209550" h="152400">
                <a:moveTo>
                  <a:pt x="0" y="152400"/>
                </a:moveTo>
                <a:cubicBezTo>
                  <a:pt x="61912" y="149225"/>
                  <a:pt x="123825" y="146050"/>
                  <a:pt x="158750" y="120650"/>
                </a:cubicBezTo>
                <a:cubicBezTo>
                  <a:pt x="193675" y="95250"/>
                  <a:pt x="201083" y="25400"/>
                  <a:pt x="209550" y="0"/>
                </a:cubicBezTo>
              </a:path>
            </a:pathLst>
          </a:custGeom>
          <a:noFill/>
          <a:ln w="1905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52" name="フリーフォーム 151"/>
          <p:cNvSpPr/>
          <p:nvPr/>
        </p:nvSpPr>
        <p:spPr>
          <a:xfrm>
            <a:off x="7158354" y="5352994"/>
            <a:ext cx="170259" cy="123825"/>
          </a:xfrm>
          <a:custGeom>
            <a:avLst/>
            <a:gdLst>
              <a:gd name="connsiteX0" fmla="*/ 0 w 209550"/>
              <a:gd name="connsiteY0" fmla="*/ 152400 h 152400"/>
              <a:gd name="connsiteX1" fmla="*/ 158750 w 209550"/>
              <a:gd name="connsiteY1" fmla="*/ 120650 h 152400"/>
              <a:gd name="connsiteX2" fmla="*/ 209550 w 209550"/>
              <a:gd name="connsiteY2" fmla="*/ 0 h 152400"/>
            </a:gdLst>
            <a:ahLst/>
            <a:cxnLst>
              <a:cxn ang="0">
                <a:pos x="connsiteX0" y="connsiteY0"/>
              </a:cxn>
              <a:cxn ang="0">
                <a:pos x="connsiteX1" y="connsiteY1"/>
              </a:cxn>
              <a:cxn ang="0">
                <a:pos x="connsiteX2" y="connsiteY2"/>
              </a:cxn>
            </a:cxnLst>
            <a:rect l="l" t="t" r="r" b="b"/>
            <a:pathLst>
              <a:path w="209550" h="152400">
                <a:moveTo>
                  <a:pt x="0" y="152400"/>
                </a:moveTo>
                <a:cubicBezTo>
                  <a:pt x="61912" y="149225"/>
                  <a:pt x="123825" y="146050"/>
                  <a:pt x="158750" y="120650"/>
                </a:cubicBezTo>
                <a:cubicBezTo>
                  <a:pt x="193675" y="95250"/>
                  <a:pt x="201083" y="25400"/>
                  <a:pt x="209550" y="0"/>
                </a:cubicBezTo>
              </a:path>
            </a:pathLst>
          </a:custGeom>
          <a:noFill/>
          <a:ln w="1905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53" name="フリーフォーム 152"/>
          <p:cNvSpPr/>
          <p:nvPr/>
        </p:nvSpPr>
        <p:spPr>
          <a:xfrm>
            <a:off x="6351406" y="5385354"/>
            <a:ext cx="170259" cy="123825"/>
          </a:xfrm>
          <a:custGeom>
            <a:avLst/>
            <a:gdLst>
              <a:gd name="connsiteX0" fmla="*/ 0 w 209550"/>
              <a:gd name="connsiteY0" fmla="*/ 152400 h 152400"/>
              <a:gd name="connsiteX1" fmla="*/ 158750 w 209550"/>
              <a:gd name="connsiteY1" fmla="*/ 120650 h 152400"/>
              <a:gd name="connsiteX2" fmla="*/ 209550 w 209550"/>
              <a:gd name="connsiteY2" fmla="*/ 0 h 152400"/>
            </a:gdLst>
            <a:ahLst/>
            <a:cxnLst>
              <a:cxn ang="0">
                <a:pos x="connsiteX0" y="connsiteY0"/>
              </a:cxn>
              <a:cxn ang="0">
                <a:pos x="connsiteX1" y="connsiteY1"/>
              </a:cxn>
              <a:cxn ang="0">
                <a:pos x="connsiteX2" y="connsiteY2"/>
              </a:cxn>
            </a:cxnLst>
            <a:rect l="l" t="t" r="r" b="b"/>
            <a:pathLst>
              <a:path w="209550" h="152400">
                <a:moveTo>
                  <a:pt x="0" y="152400"/>
                </a:moveTo>
                <a:cubicBezTo>
                  <a:pt x="61912" y="149225"/>
                  <a:pt x="123825" y="146050"/>
                  <a:pt x="158750" y="120650"/>
                </a:cubicBezTo>
                <a:cubicBezTo>
                  <a:pt x="193675" y="95250"/>
                  <a:pt x="201083" y="25400"/>
                  <a:pt x="209550" y="0"/>
                </a:cubicBezTo>
              </a:path>
            </a:pathLst>
          </a:custGeom>
          <a:noFill/>
          <a:ln w="1905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54" name="フリーフォーム 153"/>
          <p:cNvSpPr/>
          <p:nvPr/>
        </p:nvSpPr>
        <p:spPr>
          <a:xfrm>
            <a:off x="6251974" y="5436644"/>
            <a:ext cx="634603" cy="83204"/>
          </a:xfrm>
          <a:custGeom>
            <a:avLst/>
            <a:gdLst>
              <a:gd name="connsiteX0" fmla="*/ 0 w 781050"/>
              <a:gd name="connsiteY0" fmla="*/ 102405 h 102405"/>
              <a:gd name="connsiteX1" fmla="*/ 311150 w 781050"/>
              <a:gd name="connsiteY1" fmla="*/ 70655 h 102405"/>
              <a:gd name="connsiteX2" fmla="*/ 520700 w 781050"/>
              <a:gd name="connsiteY2" fmla="*/ 805 h 102405"/>
              <a:gd name="connsiteX3" fmla="*/ 781050 w 781050"/>
              <a:gd name="connsiteY3" fmla="*/ 38905 h 102405"/>
            </a:gdLst>
            <a:ahLst/>
            <a:cxnLst>
              <a:cxn ang="0">
                <a:pos x="connsiteX0" y="connsiteY0"/>
              </a:cxn>
              <a:cxn ang="0">
                <a:pos x="connsiteX1" y="connsiteY1"/>
              </a:cxn>
              <a:cxn ang="0">
                <a:pos x="connsiteX2" y="connsiteY2"/>
              </a:cxn>
              <a:cxn ang="0">
                <a:pos x="connsiteX3" y="connsiteY3"/>
              </a:cxn>
            </a:cxnLst>
            <a:rect l="l" t="t" r="r" b="b"/>
            <a:pathLst>
              <a:path w="781050" h="102405">
                <a:moveTo>
                  <a:pt x="0" y="102405"/>
                </a:moveTo>
                <a:cubicBezTo>
                  <a:pt x="112183" y="94996"/>
                  <a:pt x="224367" y="87588"/>
                  <a:pt x="311150" y="70655"/>
                </a:cubicBezTo>
                <a:cubicBezTo>
                  <a:pt x="397933" y="53722"/>
                  <a:pt x="442383" y="6097"/>
                  <a:pt x="520700" y="805"/>
                </a:cubicBezTo>
                <a:cubicBezTo>
                  <a:pt x="599017" y="-4487"/>
                  <a:pt x="690033" y="17209"/>
                  <a:pt x="781050" y="38905"/>
                </a:cubicBezTo>
              </a:path>
            </a:pathLst>
          </a:custGeom>
          <a:noFill/>
          <a:ln w="28575">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55" name="フリーフォーム 154"/>
          <p:cNvSpPr/>
          <p:nvPr/>
        </p:nvSpPr>
        <p:spPr>
          <a:xfrm>
            <a:off x="7096155" y="5563227"/>
            <a:ext cx="103188" cy="98028"/>
          </a:xfrm>
          <a:custGeom>
            <a:avLst/>
            <a:gdLst>
              <a:gd name="connsiteX0" fmla="*/ 0 w 127000"/>
              <a:gd name="connsiteY0" fmla="*/ 0 h 120650"/>
              <a:gd name="connsiteX1" fmla="*/ 57150 w 127000"/>
              <a:gd name="connsiteY1" fmla="*/ 82550 h 120650"/>
              <a:gd name="connsiteX2" fmla="*/ 127000 w 127000"/>
              <a:gd name="connsiteY2" fmla="*/ 120650 h 120650"/>
            </a:gdLst>
            <a:ahLst/>
            <a:cxnLst>
              <a:cxn ang="0">
                <a:pos x="connsiteX0" y="connsiteY0"/>
              </a:cxn>
              <a:cxn ang="0">
                <a:pos x="connsiteX1" y="connsiteY1"/>
              </a:cxn>
              <a:cxn ang="0">
                <a:pos x="connsiteX2" y="connsiteY2"/>
              </a:cxn>
            </a:cxnLst>
            <a:rect l="l" t="t" r="r" b="b"/>
            <a:pathLst>
              <a:path w="127000" h="120650">
                <a:moveTo>
                  <a:pt x="0" y="0"/>
                </a:moveTo>
                <a:cubicBezTo>
                  <a:pt x="17991" y="31221"/>
                  <a:pt x="35983" y="62442"/>
                  <a:pt x="57150" y="82550"/>
                </a:cubicBezTo>
                <a:cubicBezTo>
                  <a:pt x="78317" y="102658"/>
                  <a:pt x="112183" y="115358"/>
                  <a:pt x="127000" y="120650"/>
                </a:cubicBezTo>
              </a:path>
            </a:pathLst>
          </a:custGeom>
          <a:no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56" name="フリーフォーム 155"/>
          <p:cNvSpPr/>
          <p:nvPr/>
        </p:nvSpPr>
        <p:spPr>
          <a:xfrm>
            <a:off x="6793234" y="5460147"/>
            <a:ext cx="103188" cy="98028"/>
          </a:xfrm>
          <a:custGeom>
            <a:avLst/>
            <a:gdLst>
              <a:gd name="connsiteX0" fmla="*/ 0 w 127000"/>
              <a:gd name="connsiteY0" fmla="*/ 0 h 120650"/>
              <a:gd name="connsiteX1" fmla="*/ 57150 w 127000"/>
              <a:gd name="connsiteY1" fmla="*/ 82550 h 120650"/>
              <a:gd name="connsiteX2" fmla="*/ 127000 w 127000"/>
              <a:gd name="connsiteY2" fmla="*/ 120650 h 120650"/>
            </a:gdLst>
            <a:ahLst/>
            <a:cxnLst>
              <a:cxn ang="0">
                <a:pos x="connsiteX0" y="connsiteY0"/>
              </a:cxn>
              <a:cxn ang="0">
                <a:pos x="connsiteX1" y="connsiteY1"/>
              </a:cxn>
              <a:cxn ang="0">
                <a:pos x="connsiteX2" y="connsiteY2"/>
              </a:cxn>
            </a:cxnLst>
            <a:rect l="l" t="t" r="r" b="b"/>
            <a:pathLst>
              <a:path w="127000" h="120650">
                <a:moveTo>
                  <a:pt x="0" y="0"/>
                </a:moveTo>
                <a:cubicBezTo>
                  <a:pt x="17991" y="31221"/>
                  <a:pt x="35983" y="62442"/>
                  <a:pt x="57150" y="82550"/>
                </a:cubicBezTo>
                <a:cubicBezTo>
                  <a:pt x="78317" y="102658"/>
                  <a:pt x="112183" y="115358"/>
                  <a:pt x="127000" y="120650"/>
                </a:cubicBezTo>
              </a:path>
            </a:pathLst>
          </a:custGeom>
          <a:no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57" name="フリーフォーム 156"/>
          <p:cNvSpPr/>
          <p:nvPr/>
        </p:nvSpPr>
        <p:spPr>
          <a:xfrm rot="6251718">
            <a:off x="7355387" y="5350357"/>
            <a:ext cx="139814" cy="113864"/>
          </a:xfrm>
          <a:custGeom>
            <a:avLst/>
            <a:gdLst>
              <a:gd name="connsiteX0" fmla="*/ 0 w 127000"/>
              <a:gd name="connsiteY0" fmla="*/ 0 h 120650"/>
              <a:gd name="connsiteX1" fmla="*/ 57150 w 127000"/>
              <a:gd name="connsiteY1" fmla="*/ 82550 h 120650"/>
              <a:gd name="connsiteX2" fmla="*/ 127000 w 127000"/>
              <a:gd name="connsiteY2" fmla="*/ 120650 h 120650"/>
            </a:gdLst>
            <a:ahLst/>
            <a:cxnLst>
              <a:cxn ang="0">
                <a:pos x="connsiteX0" y="connsiteY0"/>
              </a:cxn>
              <a:cxn ang="0">
                <a:pos x="connsiteX1" y="connsiteY1"/>
              </a:cxn>
              <a:cxn ang="0">
                <a:pos x="connsiteX2" y="connsiteY2"/>
              </a:cxn>
            </a:cxnLst>
            <a:rect l="l" t="t" r="r" b="b"/>
            <a:pathLst>
              <a:path w="127000" h="120650">
                <a:moveTo>
                  <a:pt x="0" y="0"/>
                </a:moveTo>
                <a:cubicBezTo>
                  <a:pt x="17991" y="31221"/>
                  <a:pt x="35983" y="62442"/>
                  <a:pt x="57150" y="82550"/>
                </a:cubicBezTo>
                <a:cubicBezTo>
                  <a:pt x="78317" y="102658"/>
                  <a:pt x="112183" y="115358"/>
                  <a:pt x="127000" y="120650"/>
                </a:cubicBezTo>
              </a:path>
            </a:pathLst>
          </a:custGeom>
          <a:no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58" name="フリーフォーム 157"/>
          <p:cNvSpPr/>
          <p:nvPr/>
        </p:nvSpPr>
        <p:spPr>
          <a:xfrm>
            <a:off x="6075252" y="5509161"/>
            <a:ext cx="103188" cy="98028"/>
          </a:xfrm>
          <a:custGeom>
            <a:avLst/>
            <a:gdLst>
              <a:gd name="connsiteX0" fmla="*/ 0 w 127000"/>
              <a:gd name="connsiteY0" fmla="*/ 0 h 120650"/>
              <a:gd name="connsiteX1" fmla="*/ 57150 w 127000"/>
              <a:gd name="connsiteY1" fmla="*/ 82550 h 120650"/>
              <a:gd name="connsiteX2" fmla="*/ 127000 w 127000"/>
              <a:gd name="connsiteY2" fmla="*/ 120650 h 120650"/>
            </a:gdLst>
            <a:ahLst/>
            <a:cxnLst>
              <a:cxn ang="0">
                <a:pos x="connsiteX0" y="connsiteY0"/>
              </a:cxn>
              <a:cxn ang="0">
                <a:pos x="connsiteX1" y="connsiteY1"/>
              </a:cxn>
              <a:cxn ang="0">
                <a:pos x="connsiteX2" y="connsiteY2"/>
              </a:cxn>
            </a:cxnLst>
            <a:rect l="l" t="t" r="r" b="b"/>
            <a:pathLst>
              <a:path w="127000" h="120650">
                <a:moveTo>
                  <a:pt x="0" y="0"/>
                </a:moveTo>
                <a:cubicBezTo>
                  <a:pt x="17991" y="31221"/>
                  <a:pt x="35983" y="62442"/>
                  <a:pt x="57150" y="82550"/>
                </a:cubicBezTo>
                <a:cubicBezTo>
                  <a:pt x="78317" y="102658"/>
                  <a:pt x="112183" y="115358"/>
                  <a:pt x="127000" y="120650"/>
                </a:cubicBezTo>
              </a:path>
            </a:pathLst>
          </a:custGeom>
          <a:no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59" name="フリーフォーム 158"/>
          <p:cNvSpPr/>
          <p:nvPr/>
        </p:nvSpPr>
        <p:spPr>
          <a:xfrm>
            <a:off x="7234923" y="5471342"/>
            <a:ext cx="103188" cy="98028"/>
          </a:xfrm>
          <a:custGeom>
            <a:avLst/>
            <a:gdLst>
              <a:gd name="connsiteX0" fmla="*/ 0 w 127000"/>
              <a:gd name="connsiteY0" fmla="*/ 0 h 120650"/>
              <a:gd name="connsiteX1" fmla="*/ 57150 w 127000"/>
              <a:gd name="connsiteY1" fmla="*/ 82550 h 120650"/>
              <a:gd name="connsiteX2" fmla="*/ 127000 w 127000"/>
              <a:gd name="connsiteY2" fmla="*/ 120650 h 120650"/>
            </a:gdLst>
            <a:ahLst/>
            <a:cxnLst>
              <a:cxn ang="0">
                <a:pos x="connsiteX0" y="connsiteY0"/>
              </a:cxn>
              <a:cxn ang="0">
                <a:pos x="connsiteX1" y="connsiteY1"/>
              </a:cxn>
              <a:cxn ang="0">
                <a:pos x="connsiteX2" y="connsiteY2"/>
              </a:cxn>
            </a:cxnLst>
            <a:rect l="l" t="t" r="r" b="b"/>
            <a:pathLst>
              <a:path w="127000" h="120650">
                <a:moveTo>
                  <a:pt x="0" y="0"/>
                </a:moveTo>
                <a:cubicBezTo>
                  <a:pt x="17991" y="31221"/>
                  <a:pt x="35983" y="62442"/>
                  <a:pt x="57150" y="82550"/>
                </a:cubicBezTo>
                <a:cubicBezTo>
                  <a:pt x="78317" y="102658"/>
                  <a:pt x="112183" y="115358"/>
                  <a:pt x="127000" y="120650"/>
                </a:cubicBezTo>
              </a:path>
            </a:pathLst>
          </a:custGeom>
          <a:no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60" name="フリーフォーム 159"/>
          <p:cNvSpPr/>
          <p:nvPr/>
        </p:nvSpPr>
        <p:spPr>
          <a:xfrm rot="20895055">
            <a:off x="6668099" y="5573751"/>
            <a:ext cx="103188" cy="98028"/>
          </a:xfrm>
          <a:custGeom>
            <a:avLst/>
            <a:gdLst>
              <a:gd name="connsiteX0" fmla="*/ 0 w 127000"/>
              <a:gd name="connsiteY0" fmla="*/ 0 h 120650"/>
              <a:gd name="connsiteX1" fmla="*/ 57150 w 127000"/>
              <a:gd name="connsiteY1" fmla="*/ 82550 h 120650"/>
              <a:gd name="connsiteX2" fmla="*/ 127000 w 127000"/>
              <a:gd name="connsiteY2" fmla="*/ 120650 h 120650"/>
            </a:gdLst>
            <a:ahLst/>
            <a:cxnLst>
              <a:cxn ang="0">
                <a:pos x="connsiteX0" y="connsiteY0"/>
              </a:cxn>
              <a:cxn ang="0">
                <a:pos x="connsiteX1" y="connsiteY1"/>
              </a:cxn>
              <a:cxn ang="0">
                <a:pos x="connsiteX2" y="connsiteY2"/>
              </a:cxn>
            </a:cxnLst>
            <a:rect l="l" t="t" r="r" b="b"/>
            <a:pathLst>
              <a:path w="127000" h="120650">
                <a:moveTo>
                  <a:pt x="0" y="0"/>
                </a:moveTo>
                <a:cubicBezTo>
                  <a:pt x="17991" y="31221"/>
                  <a:pt x="35983" y="62442"/>
                  <a:pt x="57150" y="82550"/>
                </a:cubicBezTo>
                <a:cubicBezTo>
                  <a:pt x="78317" y="102658"/>
                  <a:pt x="112183" y="115358"/>
                  <a:pt x="127000" y="120650"/>
                </a:cubicBezTo>
              </a:path>
            </a:pathLst>
          </a:custGeom>
          <a:no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61" name="フリーフォーム 160"/>
          <p:cNvSpPr/>
          <p:nvPr/>
        </p:nvSpPr>
        <p:spPr>
          <a:xfrm rot="16200000">
            <a:off x="7117389" y="5361599"/>
            <a:ext cx="103188" cy="98028"/>
          </a:xfrm>
          <a:custGeom>
            <a:avLst/>
            <a:gdLst>
              <a:gd name="connsiteX0" fmla="*/ 0 w 127000"/>
              <a:gd name="connsiteY0" fmla="*/ 0 h 120650"/>
              <a:gd name="connsiteX1" fmla="*/ 57150 w 127000"/>
              <a:gd name="connsiteY1" fmla="*/ 82550 h 120650"/>
              <a:gd name="connsiteX2" fmla="*/ 127000 w 127000"/>
              <a:gd name="connsiteY2" fmla="*/ 120650 h 120650"/>
            </a:gdLst>
            <a:ahLst/>
            <a:cxnLst>
              <a:cxn ang="0">
                <a:pos x="connsiteX0" y="connsiteY0"/>
              </a:cxn>
              <a:cxn ang="0">
                <a:pos x="connsiteX1" y="connsiteY1"/>
              </a:cxn>
              <a:cxn ang="0">
                <a:pos x="connsiteX2" y="connsiteY2"/>
              </a:cxn>
            </a:cxnLst>
            <a:rect l="l" t="t" r="r" b="b"/>
            <a:pathLst>
              <a:path w="127000" h="120650">
                <a:moveTo>
                  <a:pt x="0" y="0"/>
                </a:moveTo>
                <a:cubicBezTo>
                  <a:pt x="17991" y="31221"/>
                  <a:pt x="35983" y="62442"/>
                  <a:pt x="57150" y="82550"/>
                </a:cubicBezTo>
                <a:cubicBezTo>
                  <a:pt x="78317" y="102658"/>
                  <a:pt x="112183" y="115358"/>
                  <a:pt x="127000" y="120650"/>
                </a:cubicBezTo>
              </a:path>
            </a:pathLst>
          </a:custGeom>
          <a:no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62" name="フリーフォーム 161"/>
          <p:cNvSpPr/>
          <p:nvPr/>
        </p:nvSpPr>
        <p:spPr>
          <a:xfrm rot="16841729">
            <a:off x="6618943" y="5432879"/>
            <a:ext cx="103188" cy="98028"/>
          </a:xfrm>
          <a:custGeom>
            <a:avLst/>
            <a:gdLst>
              <a:gd name="connsiteX0" fmla="*/ 0 w 127000"/>
              <a:gd name="connsiteY0" fmla="*/ 0 h 120650"/>
              <a:gd name="connsiteX1" fmla="*/ 57150 w 127000"/>
              <a:gd name="connsiteY1" fmla="*/ 82550 h 120650"/>
              <a:gd name="connsiteX2" fmla="*/ 127000 w 127000"/>
              <a:gd name="connsiteY2" fmla="*/ 120650 h 120650"/>
            </a:gdLst>
            <a:ahLst/>
            <a:cxnLst>
              <a:cxn ang="0">
                <a:pos x="connsiteX0" y="connsiteY0"/>
              </a:cxn>
              <a:cxn ang="0">
                <a:pos x="connsiteX1" y="connsiteY1"/>
              </a:cxn>
              <a:cxn ang="0">
                <a:pos x="connsiteX2" y="connsiteY2"/>
              </a:cxn>
            </a:cxnLst>
            <a:rect l="l" t="t" r="r" b="b"/>
            <a:pathLst>
              <a:path w="127000" h="120650">
                <a:moveTo>
                  <a:pt x="0" y="0"/>
                </a:moveTo>
                <a:cubicBezTo>
                  <a:pt x="17991" y="31221"/>
                  <a:pt x="35983" y="62442"/>
                  <a:pt x="57150" y="82550"/>
                </a:cubicBezTo>
                <a:cubicBezTo>
                  <a:pt x="78317" y="102658"/>
                  <a:pt x="112183" y="115358"/>
                  <a:pt x="127000" y="120650"/>
                </a:cubicBezTo>
              </a:path>
            </a:pathLst>
          </a:custGeom>
          <a:no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63" name="フリーフォーム 162"/>
          <p:cNvSpPr/>
          <p:nvPr/>
        </p:nvSpPr>
        <p:spPr>
          <a:xfrm rot="16631951">
            <a:off x="6494622" y="5470522"/>
            <a:ext cx="103188" cy="98028"/>
          </a:xfrm>
          <a:custGeom>
            <a:avLst/>
            <a:gdLst>
              <a:gd name="connsiteX0" fmla="*/ 0 w 127000"/>
              <a:gd name="connsiteY0" fmla="*/ 0 h 120650"/>
              <a:gd name="connsiteX1" fmla="*/ 57150 w 127000"/>
              <a:gd name="connsiteY1" fmla="*/ 82550 h 120650"/>
              <a:gd name="connsiteX2" fmla="*/ 127000 w 127000"/>
              <a:gd name="connsiteY2" fmla="*/ 120650 h 120650"/>
            </a:gdLst>
            <a:ahLst/>
            <a:cxnLst>
              <a:cxn ang="0">
                <a:pos x="connsiteX0" y="connsiteY0"/>
              </a:cxn>
              <a:cxn ang="0">
                <a:pos x="connsiteX1" y="connsiteY1"/>
              </a:cxn>
              <a:cxn ang="0">
                <a:pos x="connsiteX2" y="connsiteY2"/>
              </a:cxn>
            </a:cxnLst>
            <a:rect l="l" t="t" r="r" b="b"/>
            <a:pathLst>
              <a:path w="127000" h="120650">
                <a:moveTo>
                  <a:pt x="0" y="0"/>
                </a:moveTo>
                <a:cubicBezTo>
                  <a:pt x="17991" y="31221"/>
                  <a:pt x="35983" y="62442"/>
                  <a:pt x="57150" y="82550"/>
                </a:cubicBezTo>
                <a:cubicBezTo>
                  <a:pt x="78317" y="102658"/>
                  <a:pt x="112183" y="115358"/>
                  <a:pt x="127000" y="120650"/>
                </a:cubicBezTo>
              </a:path>
            </a:pathLst>
          </a:custGeom>
          <a:no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64" name="フリーフォーム 163"/>
          <p:cNvSpPr/>
          <p:nvPr/>
        </p:nvSpPr>
        <p:spPr>
          <a:xfrm rot="19671111">
            <a:off x="6165306" y="5386515"/>
            <a:ext cx="216694" cy="126219"/>
          </a:xfrm>
          <a:custGeom>
            <a:avLst/>
            <a:gdLst>
              <a:gd name="connsiteX0" fmla="*/ 0 w 266700"/>
              <a:gd name="connsiteY0" fmla="*/ 0 h 155347"/>
              <a:gd name="connsiteX1" fmla="*/ 171450 w 266700"/>
              <a:gd name="connsiteY1" fmla="*/ 38100 h 155347"/>
              <a:gd name="connsiteX2" fmla="*/ 266700 w 266700"/>
              <a:gd name="connsiteY2" fmla="*/ 146050 h 155347"/>
            </a:gdLst>
            <a:ahLst/>
            <a:cxnLst>
              <a:cxn ang="0">
                <a:pos x="connsiteX0" y="connsiteY0"/>
              </a:cxn>
              <a:cxn ang="0">
                <a:pos x="connsiteX1" y="connsiteY1"/>
              </a:cxn>
              <a:cxn ang="0">
                <a:pos x="connsiteX2" y="connsiteY2"/>
              </a:cxn>
            </a:cxnLst>
            <a:rect l="l" t="t" r="r" b="b"/>
            <a:pathLst>
              <a:path w="266700" h="155347">
                <a:moveTo>
                  <a:pt x="0" y="0"/>
                </a:moveTo>
                <a:cubicBezTo>
                  <a:pt x="63500" y="6879"/>
                  <a:pt x="127000" y="13758"/>
                  <a:pt x="171450" y="38100"/>
                </a:cubicBezTo>
                <a:cubicBezTo>
                  <a:pt x="215900" y="62442"/>
                  <a:pt x="259292" y="190500"/>
                  <a:pt x="266700" y="146050"/>
                </a:cubicBezTo>
              </a:path>
            </a:pathLst>
          </a:custGeom>
          <a:no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dirty="0"/>
          </a:p>
        </p:txBody>
      </p:sp>
      <p:sp>
        <p:nvSpPr>
          <p:cNvPr id="165" name="フリーフォーム 164"/>
          <p:cNvSpPr/>
          <p:nvPr/>
        </p:nvSpPr>
        <p:spPr>
          <a:xfrm rot="19671111">
            <a:off x="5769496" y="5464934"/>
            <a:ext cx="216694" cy="102404"/>
          </a:xfrm>
          <a:custGeom>
            <a:avLst/>
            <a:gdLst>
              <a:gd name="connsiteX0" fmla="*/ 0 w 266700"/>
              <a:gd name="connsiteY0" fmla="*/ 0 h 155347"/>
              <a:gd name="connsiteX1" fmla="*/ 171450 w 266700"/>
              <a:gd name="connsiteY1" fmla="*/ 38100 h 155347"/>
              <a:gd name="connsiteX2" fmla="*/ 266700 w 266700"/>
              <a:gd name="connsiteY2" fmla="*/ 146050 h 155347"/>
            </a:gdLst>
            <a:ahLst/>
            <a:cxnLst>
              <a:cxn ang="0">
                <a:pos x="connsiteX0" y="connsiteY0"/>
              </a:cxn>
              <a:cxn ang="0">
                <a:pos x="connsiteX1" y="connsiteY1"/>
              </a:cxn>
              <a:cxn ang="0">
                <a:pos x="connsiteX2" y="connsiteY2"/>
              </a:cxn>
            </a:cxnLst>
            <a:rect l="l" t="t" r="r" b="b"/>
            <a:pathLst>
              <a:path w="266700" h="155347">
                <a:moveTo>
                  <a:pt x="0" y="0"/>
                </a:moveTo>
                <a:cubicBezTo>
                  <a:pt x="63500" y="6879"/>
                  <a:pt x="127000" y="13758"/>
                  <a:pt x="171450" y="38100"/>
                </a:cubicBezTo>
                <a:cubicBezTo>
                  <a:pt x="215900" y="62442"/>
                  <a:pt x="259292" y="190500"/>
                  <a:pt x="266700" y="146050"/>
                </a:cubicBezTo>
              </a:path>
            </a:pathLst>
          </a:custGeom>
          <a:no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dirty="0"/>
          </a:p>
        </p:txBody>
      </p:sp>
      <p:sp>
        <p:nvSpPr>
          <p:cNvPr id="166" name="フリーフォーム 165"/>
          <p:cNvSpPr/>
          <p:nvPr/>
        </p:nvSpPr>
        <p:spPr>
          <a:xfrm rot="21120969">
            <a:off x="6414605" y="5535694"/>
            <a:ext cx="464344" cy="193782"/>
          </a:xfrm>
          <a:custGeom>
            <a:avLst/>
            <a:gdLst>
              <a:gd name="connsiteX0" fmla="*/ 0 w 571500"/>
              <a:gd name="connsiteY0" fmla="*/ 0 h 238501"/>
              <a:gd name="connsiteX1" fmla="*/ 190500 w 571500"/>
              <a:gd name="connsiteY1" fmla="*/ 133350 h 238501"/>
              <a:gd name="connsiteX2" fmla="*/ 571500 w 571500"/>
              <a:gd name="connsiteY2" fmla="*/ 158750 h 238501"/>
            </a:gdLst>
            <a:ahLst/>
            <a:cxnLst>
              <a:cxn ang="0">
                <a:pos x="connsiteX0" y="connsiteY0"/>
              </a:cxn>
              <a:cxn ang="0">
                <a:pos x="connsiteX1" y="connsiteY1"/>
              </a:cxn>
              <a:cxn ang="0">
                <a:pos x="connsiteX2" y="connsiteY2"/>
              </a:cxn>
            </a:cxnLst>
            <a:rect l="l" t="t" r="r" b="b"/>
            <a:pathLst>
              <a:path w="571500" h="238501">
                <a:moveTo>
                  <a:pt x="0" y="0"/>
                </a:moveTo>
                <a:cubicBezTo>
                  <a:pt x="47625" y="53446"/>
                  <a:pt x="95250" y="106892"/>
                  <a:pt x="190500" y="133350"/>
                </a:cubicBezTo>
                <a:cubicBezTo>
                  <a:pt x="285750" y="159808"/>
                  <a:pt x="534458" y="339725"/>
                  <a:pt x="571500" y="158750"/>
                </a:cubicBezTo>
              </a:path>
            </a:pathLst>
          </a:custGeom>
          <a:no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67" name="フリーフォーム 166"/>
          <p:cNvSpPr/>
          <p:nvPr/>
        </p:nvSpPr>
        <p:spPr>
          <a:xfrm>
            <a:off x="5760739" y="5269865"/>
            <a:ext cx="79138" cy="247650"/>
          </a:xfrm>
          <a:custGeom>
            <a:avLst/>
            <a:gdLst>
              <a:gd name="connsiteX0" fmla="*/ 0 w 97400"/>
              <a:gd name="connsiteY0" fmla="*/ 304800 h 304800"/>
              <a:gd name="connsiteX1" fmla="*/ 95250 w 97400"/>
              <a:gd name="connsiteY1" fmla="*/ 177800 h 304800"/>
              <a:gd name="connsiteX2" fmla="*/ 57150 w 97400"/>
              <a:gd name="connsiteY2" fmla="*/ 0 h 304800"/>
            </a:gdLst>
            <a:ahLst/>
            <a:cxnLst>
              <a:cxn ang="0">
                <a:pos x="connsiteX0" y="connsiteY0"/>
              </a:cxn>
              <a:cxn ang="0">
                <a:pos x="connsiteX1" y="connsiteY1"/>
              </a:cxn>
              <a:cxn ang="0">
                <a:pos x="connsiteX2" y="connsiteY2"/>
              </a:cxn>
            </a:cxnLst>
            <a:rect l="l" t="t" r="r" b="b"/>
            <a:pathLst>
              <a:path w="97400" h="304800">
                <a:moveTo>
                  <a:pt x="0" y="304800"/>
                </a:moveTo>
                <a:cubicBezTo>
                  <a:pt x="42862" y="266700"/>
                  <a:pt x="85725" y="228600"/>
                  <a:pt x="95250" y="177800"/>
                </a:cubicBezTo>
                <a:cubicBezTo>
                  <a:pt x="104775" y="127000"/>
                  <a:pt x="80962" y="63500"/>
                  <a:pt x="57150" y="0"/>
                </a:cubicBezTo>
              </a:path>
            </a:pathLst>
          </a:custGeom>
          <a:noFill/>
          <a:ln w="1905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88" name="台形 187"/>
          <p:cNvSpPr/>
          <p:nvPr/>
        </p:nvSpPr>
        <p:spPr>
          <a:xfrm>
            <a:off x="3310670" y="3816233"/>
            <a:ext cx="1972545" cy="1930393"/>
          </a:xfrm>
          <a:prstGeom prst="trapezoid">
            <a:avLst>
              <a:gd name="adj" fmla="val 35801"/>
            </a:avLst>
          </a:prstGeom>
          <a:solidFill>
            <a:srgbClr val="FFC000">
              <a:alpha val="45000"/>
            </a:srgbClr>
          </a:solidFill>
          <a:ln>
            <a:solidFill>
              <a:srgbClr val="FFCC00">
                <a:alpha val="4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dirty="0"/>
          </a:p>
        </p:txBody>
      </p:sp>
      <p:grpSp>
        <p:nvGrpSpPr>
          <p:cNvPr id="12" name="グループ化 11"/>
          <p:cNvGrpSpPr/>
          <p:nvPr/>
        </p:nvGrpSpPr>
        <p:grpSpPr>
          <a:xfrm>
            <a:off x="309082" y="4032821"/>
            <a:ext cx="856863" cy="1713805"/>
            <a:chOff x="380407" y="4172162"/>
            <a:chExt cx="1054601" cy="2109299"/>
          </a:xfrm>
        </p:grpSpPr>
        <p:sp>
          <p:nvSpPr>
            <p:cNvPr id="24" name="左中かっこ 23"/>
            <p:cNvSpPr/>
            <p:nvPr/>
          </p:nvSpPr>
          <p:spPr>
            <a:xfrm>
              <a:off x="849854" y="4172162"/>
              <a:ext cx="129092" cy="1180037"/>
            </a:xfrm>
            <a:prstGeom prst="leftBrac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463"/>
            </a:p>
          </p:txBody>
        </p:sp>
        <p:sp>
          <p:nvSpPr>
            <p:cNvPr id="25" name="テキスト ボックス 24"/>
            <p:cNvSpPr txBox="1"/>
            <p:nvPr/>
          </p:nvSpPr>
          <p:spPr>
            <a:xfrm>
              <a:off x="381918" y="4632627"/>
              <a:ext cx="1053090" cy="298307"/>
            </a:xfrm>
            <a:prstGeom prst="rect">
              <a:avLst/>
            </a:prstGeom>
            <a:noFill/>
          </p:spPr>
          <p:txBody>
            <a:bodyPr wrap="square" rtlCol="0">
              <a:spAutoFit/>
            </a:bodyPr>
            <a:lstStyle/>
            <a:p>
              <a:r>
                <a:rPr kumimoji="1" lang="ja-JP" altLang="en-US" sz="975" dirty="0"/>
                <a:t>表皮</a:t>
              </a:r>
            </a:p>
          </p:txBody>
        </p:sp>
        <p:sp>
          <p:nvSpPr>
            <p:cNvPr id="26" name="左中かっこ 25"/>
            <p:cNvSpPr/>
            <p:nvPr/>
          </p:nvSpPr>
          <p:spPr>
            <a:xfrm>
              <a:off x="849854" y="5379944"/>
              <a:ext cx="129092" cy="901517"/>
            </a:xfrm>
            <a:prstGeom prst="leftBrac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463"/>
            </a:p>
          </p:txBody>
        </p:sp>
        <p:sp>
          <p:nvSpPr>
            <p:cNvPr id="210" name="テキスト ボックス 209"/>
            <p:cNvSpPr txBox="1"/>
            <p:nvPr/>
          </p:nvSpPr>
          <p:spPr>
            <a:xfrm>
              <a:off x="380407" y="5675218"/>
              <a:ext cx="1053090" cy="298307"/>
            </a:xfrm>
            <a:prstGeom prst="rect">
              <a:avLst/>
            </a:prstGeom>
            <a:noFill/>
          </p:spPr>
          <p:txBody>
            <a:bodyPr wrap="square" rtlCol="0">
              <a:spAutoFit/>
            </a:bodyPr>
            <a:lstStyle/>
            <a:p>
              <a:r>
                <a:rPr kumimoji="1" lang="ja-JP" altLang="en-US" sz="975" dirty="0"/>
                <a:t>真皮</a:t>
              </a:r>
            </a:p>
          </p:txBody>
        </p:sp>
      </p:grpSp>
      <p:sp>
        <p:nvSpPr>
          <p:cNvPr id="211" name="テキスト ボックス 210"/>
          <p:cNvSpPr txBox="1"/>
          <p:nvPr/>
        </p:nvSpPr>
        <p:spPr>
          <a:xfrm>
            <a:off x="3780063" y="3849574"/>
            <a:ext cx="1367045" cy="242374"/>
          </a:xfrm>
          <a:prstGeom prst="rect">
            <a:avLst/>
          </a:prstGeom>
          <a:noFill/>
        </p:spPr>
        <p:txBody>
          <a:bodyPr wrap="square" rtlCol="0">
            <a:spAutoFit/>
          </a:bodyPr>
          <a:lstStyle/>
          <a:p>
            <a:r>
              <a:rPr kumimoji="1" lang="ja-JP" altLang="en-US" sz="975" dirty="0"/>
              <a:t>光フェイシャル</a:t>
            </a:r>
          </a:p>
        </p:txBody>
      </p:sp>
      <p:cxnSp>
        <p:nvCxnSpPr>
          <p:cNvPr id="28" name="直線コネクタ 27"/>
          <p:cNvCxnSpPr/>
          <p:nvPr/>
        </p:nvCxnSpPr>
        <p:spPr>
          <a:xfrm>
            <a:off x="1149071" y="5504386"/>
            <a:ext cx="322431" cy="4141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1488829" y="5868560"/>
            <a:ext cx="1177692" cy="242374"/>
          </a:xfrm>
          <a:prstGeom prst="rect">
            <a:avLst/>
          </a:prstGeom>
          <a:noFill/>
        </p:spPr>
        <p:txBody>
          <a:bodyPr wrap="square" rtlCol="0">
            <a:spAutoFit/>
          </a:bodyPr>
          <a:lstStyle/>
          <a:p>
            <a:r>
              <a:rPr kumimoji="1" lang="ja-JP" altLang="en-US" sz="975" dirty="0"/>
              <a:t>広がった毛細血管</a:t>
            </a:r>
          </a:p>
        </p:txBody>
      </p:sp>
      <p:cxnSp>
        <p:nvCxnSpPr>
          <p:cNvPr id="212" name="直線コネクタ 211"/>
          <p:cNvCxnSpPr/>
          <p:nvPr/>
        </p:nvCxnSpPr>
        <p:spPr>
          <a:xfrm>
            <a:off x="5767605" y="5509161"/>
            <a:ext cx="322431" cy="4141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13" name="テキスト ボックス 212"/>
          <p:cNvSpPr txBox="1"/>
          <p:nvPr/>
        </p:nvSpPr>
        <p:spPr>
          <a:xfrm>
            <a:off x="6065793" y="5842452"/>
            <a:ext cx="1370987" cy="242374"/>
          </a:xfrm>
          <a:prstGeom prst="rect">
            <a:avLst/>
          </a:prstGeom>
          <a:noFill/>
        </p:spPr>
        <p:txBody>
          <a:bodyPr wrap="square" rtlCol="0">
            <a:spAutoFit/>
          </a:bodyPr>
          <a:lstStyle/>
          <a:p>
            <a:r>
              <a:rPr kumimoji="1" lang="ja-JP" altLang="en-US" sz="975" dirty="0"/>
              <a:t>縮小された毛細血管</a:t>
            </a:r>
          </a:p>
        </p:txBody>
      </p:sp>
      <p:pic>
        <p:nvPicPr>
          <p:cNvPr id="189" name="図形 1">
            <a:extLst>
              <a:ext uri="{FF2B5EF4-FFF2-40B4-BE49-F238E27FC236}">
                <a16:creationId xmlns:a16="http://schemas.microsoft.com/office/drawing/2014/main" id="{6979EFCE-6AC6-43D2-92EC-4436759904DC}"/>
              </a:ext>
            </a:extLst>
          </p:cNvPr>
          <p:cNvPicPr>
            <a:picLocks noChangeAspect="1"/>
          </p:cNvPicPr>
          <p:nvPr/>
        </p:nvPicPr>
        <p:blipFill>
          <a:blip r:embed="rId2"/>
          <a:stretch>
            <a:fillRect/>
          </a:stretch>
        </p:blipFill>
        <p:spPr>
          <a:xfrm>
            <a:off x="498241" y="5963666"/>
            <a:ext cx="857250" cy="730250"/>
          </a:xfrm>
          <a:prstGeom prst="rect">
            <a:avLst/>
          </a:prstGeom>
        </p:spPr>
      </p:pic>
    </p:spTree>
    <p:extLst>
      <p:ext uri="{BB962C8B-B14F-4D97-AF65-F5344CB8AC3E}">
        <p14:creationId xmlns:p14="http://schemas.microsoft.com/office/powerpoint/2010/main" val="4097888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2800" dirty="0">
                <a:solidFill>
                  <a:schemeClr val="accent2"/>
                </a:solidFill>
              </a:rPr>
              <a:t>目元、口元などの小じわ･ハリ･弾力</a:t>
            </a:r>
          </a:p>
        </p:txBody>
      </p:sp>
      <p:sp>
        <p:nvSpPr>
          <p:cNvPr id="3" name="コンテンツ プレースホルダー 2"/>
          <p:cNvSpPr>
            <a:spLocks noGrp="1"/>
          </p:cNvSpPr>
          <p:nvPr>
            <p:ph idx="1"/>
          </p:nvPr>
        </p:nvSpPr>
        <p:spPr>
          <a:xfrm>
            <a:off x="930978" y="1499907"/>
            <a:ext cx="6896511" cy="1431131"/>
          </a:xfrm>
          <a:solidFill>
            <a:schemeClr val="accent1">
              <a:lumMod val="40000"/>
              <a:lumOff val="60000"/>
            </a:schemeClr>
          </a:solidFill>
        </p:spPr>
        <p:txBody>
          <a:bodyPr anchor="ctr">
            <a:normAutofit/>
          </a:bodyPr>
          <a:lstStyle/>
          <a:p>
            <a:pPr marL="0" indent="0">
              <a:lnSpc>
                <a:spcPct val="150000"/>
              </a:lnSpc>
              <a:buNone/>
            </a:pPr>
            <a:r>
              <a:rPr lang="ja-JP" altLang="en-US" sz="1300" dirty="0"/>
              <a:t>光フェイシャルの光を当てることで肌の新陳代謝が活発になり、それと同時にコラーゲン生成も活発になります。シワの原因はコラーゲン生成の減少により、ハリと弾力を失ってしまうことにあります。つまりは、コラーゲン生成機能を取り戻すことでハリと弾力のある肌に生まれ変わり、ハリが出ることで小じわも解消されていきます。</a:t>
            </a:r>
            <a:endParaRPr lang="en-US" altLang="ja-JP" sz="1300" dirty="0"/>
          </a:p>
        </p:txBody>
      </p:sp>
      <p:grpSp>
        <p:nvGrpSpPr>
          <p:cNvPr id="249" name="グループ化 248"/>
          <p:cNvGrpSpPr/>
          <p:nvPr/>
        </p:nvGrpSpPr>
        <p:grpSpPr>
          <a:xfrm>
            <a:off x="5644129" y="3447871"/>
            <a:ext cx="2183360" cy="2463387"/>
            <a:chOff x="1068081" y="3435306"/>
            <a:chExt cx="2687212" cy="3031861"/>
          </a:xfrm>
        </p:grpSpPr>
        <p:sp>
          <p:nvSpPr>
            <p:cNvPr id="27" name="正方形/長方形 26"/>
            <p:cNvSpPr/>
            <p:nvPr/>
          </p:nvSpPr>
          <p:spPr>
            <a:xfrm>
              <a:off x="1162582" y="5027703"/>
              <a:ext cx="2471572" cy="1321208"/>
            </a:xfrm>
            <a:prstGeom prst="rect">
              <a:avLst/>
            </a:prstGeom>
            <a:solidFill>
              <a:srgbClr val="FFCCFF"/>
            </a:solid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50" name="正方形/長方形 49"/>
            <p:cNvSpPr/>
            <p:nvPr/>
          </p:nvSpPr>
          <p:spPr>
            <a:xfrm>
              <a:off x="1068081" y="3435306"/>
              <a:ext cx="2687212" cy="3031861"/>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grpSp>
          <p:nvGrpSpPr>
            <p:cNvPr id="5" name="グループ化 4"/>
            <p:cNvGrpSpPr/>
            <p:nvPr/>
          </p:nvGrpSpPr>
          <p:grpSpPr>
            <a:xfrm>
              <a:off x="1194791" y="3770823"/>
              <a:ext cx="2439364" cy="1119466"/>
              <a:chOff x="1197492" y="4513039"/>
              <a:chExt cx="2354797" cy="1006651"/>
            </a:xfrm>
          </p:grpSpPr>
          <p:sp>
            <p:nvSpPr>
              <p:cNvPr id="6" name="角丸四角形 5"/>
              <p:cNvSpPr/>
              <p:nvPr/>
            </p:nvSpPr>
            <p:spPr>
              <a:xfrm>
                <a:off x="1200416" y="5321868"/>
                <a:ext cx="414521" cy="194476"/>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7" name="角丸四角形 6"/>
              <p:cNvSpPr/>
              <p:nvPr/>
            </p:nvSpPr>
            <p:spPr>
              <a:xfrm>
                <a:off x="1684766" y="5321868"/>
                <a:ext cx="414521" cy="194476"/>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8" name="角丸四角形 7"/>
              <p:cNvSpPr/>
              <p:nvPr/>
            </p:nvSpPr>
            <p:spPr>
              <a:xfrm>
                <a:off x="2169116" y="5325214"/>
                <a:ext cx="414521" cy="194476"/>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9" name="角丸四角形 8"/>
              <p:cNvSpPr/>
              <p:nvPr/>
            </p:nvSpPr>
            <p:spPr>
              <a:xfrm>
                <a:off x="2653442" y="5318279"/>
                <a:ext cx="414521" cy="194476"/>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0" name="角丸四角形 9"/>
              <p:cNvSpPr/>
              <p:nvPr/>
            </p:nvSpPr>
            <p:spPr>
              <a:xfrm>
                <a:off x="3137768" y="5318279"/>
                <a:ext cx="414521" cy="194476"/>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1" name="角丸四角形 10"/>
              <p:cNvSpPr/>
              <p:nvPr/>
            </p:nvSpPr>
            <p:spPr>
              <a:xfrm>
                <a:off x="1198954" y="5055680"/>
                <a:ext cx="414521" cy="194476"/>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2" name="角丸四角形 11"/>
              <p:cNvSpPr/>
              <p:nvPr/>
            </p:nvSpPr>
            <p:spPr>
              <a:xfrm>
                <a:off x="1683304" y="5055680"/>
                <a:ext cx="414521" cy="194476"/>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3" name="角丸四角形 12"/>
              <p:cNvSpPr/>
              <p:nvPr/>
            </p:nvSpPr>
            <p:spPr>
              <a:xfrm>
                <a:off x="2167654" y="5059026"/>
                <a:ext cx="414521" cy="194476"/>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4" name="角丸四角形 13"/>
              <p:cNvSpPr/>
              <p:nvPr/>
            </p:nvSpPr>
            <p:spPr>
              <a:xfrm>
                <a:off x="2651980" y="5052091"/>
                <a:ext cx="414521" cy="194476"/>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5" name="角丸四角形 14"/>
              <p:cNvSpPr/>
              <p:nvPr/>
            </p:nvSpPr>
            <p:spPr>
              <a:xfrm>
                <a:off x="3136306" y="5052091"/>
                <a:ext cx="414521" cy="194476"/>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6" name="角丸四角形 15"/>
              <p:cNvSpPr/>
              <p:nvPr/>
            </p:nvSpPr>
            <p:spPr>
              <a:xfrm>
                <a:off x="1198954" y="4782816"/>
                <a:ext cx="414521" cy="194476"/>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7" name="角丸四角形 16"/>
              <p:cNvSpPr/>
              <p:nvPr/>
            </p:nvSpPr>
            <p:spPr>
              <a:xfrm>
                <a:off x="1683304" y="4782816"/>
                <a:ext cx="414521" cy="194476"/>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8" name="角丸四角形 17"/>
              <p:cNvSpPr/>
              <p:nvPr/>
            </p:nvSpPr>
            <p:spPr>
              <a:xfrm>
                <a:off x="2167654" y="4786162"/>
                <a:ext cx="414521" cy="194476"/>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9" name="角丸四角形 18"/>
              <p:cNvSpPr/>
              <p:nvPr/>
            </p:nvSpPr>
            <p:spPr>
              <a:xfrm>
                <a:off x="2651980" y="4779227"/>
                <a:ext cx="414521" cy="194476"/>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0" name="角丸四角形 19"/>
              <p:cNvSpPr/>
              <p:nvPr/>
            </p:nvSpPr>
            <p:spPr>
              <a:xfrm>
                <a:off x="3136306" y="4779227"/>
                <a:ext cx="414521" cy="194476"/>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1" name="角丸四角形 20"/>
              <p:cNvSpPr/>
              <p:nvPr/>
            </p:nvSpPr>
            <p:spPr>
              <a:xfrm>
                <a:off x="1197492" y="4516628"/>
                <a:ext cx="414521" cy="194476"/>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2" name="角丸四角形 21"/>
              <p:cNvSpPr/>
              <p:nvPr/>
            </p:nvSpPr>
            <p:spPr>
              <a:xfrm>
                <a:off x="1681842" y="4516628"/>
                <a:ext cx="414521" cy="194476"/>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3" name="角丸四角形 22"/>
              <p:cNvSpPr/>
              <p:nvPr/>
            </p:nvSpPr>
            <p:spPr>
              <a:xfrm>
                <a:off x="2166192" y="4519974"/>
                <a:ext cx="414521" cy="194476"/>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4" name="角丸四角形 23"/>
              <p:cNvSpPr/>
              <p:nvPr/>
            </p:nvSpPr>
            <p:spPr>
              <a:xfrm>
                <a:off x="2650518" y="4513039"/>
                <a:ext cx="414521" cy="194476"/>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5" name="角丸四角形 24"/>
              <p:cNvSpPr/>
              <p:nvPr/>
            </p:nvSpPr>
            <p:spPr>
              <a:xfrm>
                <a:off x="3134844" y="4513039"/>
                <a:ext cx="414521" cy="194476"/>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grpSp>
        <p:sp>
          <p:nvSpPr>
            <p:cNvPr id="26" name="正方形/長方形 25"/>
            <p:cNvSpPr/>
            <p:nvPr/>
          </p:nvSpPr>
          <p:spPr>
            <a:xfrm>
              <a:off x="1211409" y="3581036"/>
              <a:ext cx="2419717" cy="86555"/>
            </a:xfrm>
            <a:prstGeom prst="rect">
              <a:avLst/>
            </a:prstGeom>
            <a:solidFill>
              <a:srgbClr val="FF5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cxnSp>
          <p:nvCxnSpPr>
            <p:cNvPr id="52" name="直線コネクタ 51"/>
            <p:cNvCxnSpPr/>
            <p:nvPr/>
          </p:nvCxnSpPr>
          <p:spPr>
            <a:xfrm>
              <a:off x="1207618" y="5061714"/>
              <a:ext cx="704049" cy="1283217"/>
            </a:xfrm>
            <a:prstGeom prst="line">
              <a:avLst/>
            </a:prstGeom>
            <a:ln w="76200">
              <a:solidFill>
                <a:srgbClr val="FF6699"/>
              </a:solidFill>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a:off x="1671542" y="5051406"/>
              <a:ext cx="704049" cy="1283217"/>
            </a:xfrm>
            <a:prstGeom prst="line">
              <a:avLst/>
            </a:prstGeom>
            <a:ln w="76200">
              <a:solidFill>
                <a:srgbClr val="FF6699"/>
              </a:solidFill>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a:off x="2173685" y="5059396"/>
              <a:ext cx="704049" cy="1283217"/>
            </a:xfrm>
            <a:prstGeom prst="line">
              <a:avLst/>
            </a:prstGeom>
            <a:ln w="76200">
              <a:solidFill>
                <a:srgbClr val="FF6699"/>
              </a:solidFill>
            </a:ln>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p:nvCxnSpPr>
          <p:spPr>
            <a:xfrm>
              <a:off x="2656979" y="5061714"/>
              <a:ext cx="704049" cy="1283217"/>
            </a:xfrm>
            <a:prstGeom prst="line">
              <a:avLst/>
            </a:prstGeom>
            <a:ln w="76200">
              <a:solidFill>
                <a:srgbClr val="FF6699"/>
              </a:solidFill>
            </a:ln>
          </p:spPr>
          <p:style>
            <a:lnRef idx="1">
              <a:schemeClr val="accent1"/>
            </a:lnRef>
            <a:fillRef idx="0">
              <a:schemeClr val="accent1"/>
            </a:fillRef>
            <a:effectRef idx="0">
              <a:schemeClr val="accent1"/>
            </a:effectRef>
            <a:fontRef idx="minor">
              <a:schemeClr val="tx1"/>
            </a:fontRef>
          </p:style>
        </p:cxnSp>
        <p:cxnSp>
          <p:nvCxnSpPr>
            <p:cNvPr id="91" name="直線コネクタ 90"/>
            <p:cNvCxnSpPr/>
            <p:nvPr/>
          </p:nvCxnSpPr>
          <p:spPr>
            <a:xfrm>
              <a:off x="3120901" y="5069919"/>
              <a:ext cx="472747" cy="859595"/>
            </a:xfrm>
            <a:prstGeom prst="line">
              <a:avLst/>
            </a:prstGeom>
            <a:ln w="76200">
              <a:solidFill>
                <a:srgbClr val="FF6699"/>
              </a:solidFill>
            </a:ln>
          </p:spPr>
          <p:style>
            <a:lnRef idx="1">
              <a:schemeClr val="accent1"/>
            </a:lnRef>
            <a:fillRef idx="0">
              <a:schemeClr val="accent1"/>
            </a:fillRef>
            <a:effectRef idx="0">
              <a:schemeClr val="accent1"/>
            </a:effectRef>
            <a:fontRef idx="minor">
              <a:schemeClr val="tx1"/>
            </a:fontRef>
          </p:style>
        </p:cxnSp>
        <p:cxnSp>
          <p:nvCxnSpPr>
            <p:cNvPr id="93" name="直線コネクタ 92"/>
            <p:cNvCxnSpPr/>
            <p:nvPr/>
          </p:nvCxnSpPr>
          <p:spPr>
            <a:xfrm>
              <a:off x="1207618" y="5937729"/>
              <a:ext cx="222277" cy="398987"/>
            </a:xfrm>
            <a:prstGeom prst="line">
              <a:avLst/>
            </a:prstGeom>
            <a:ln w="76200">
              <a:solidFill>
                <a:srgbClr val="FF6699"/>
              </a:solidFill>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p:nvPr/>
          </p:nvCxnSpPr>
          <p:spPr>
            <a:xfrm flipH="1">
              <a:off x="1909168" y="5065905"/>
              <a:ext cx="710805" cy="1266852"/>
            </a:xfrm>
            <a:prstGeom prst="line">
              <a:avLst/>
            </a:prstGeom>
            <a:ln w="76200">
              <a:solidFill>
                <a:srgbClr val="FF6699"/>
              </a:solidFill>
            </a:ln>
          </p:spPr>
          <p:style>
            <a:lnRef idx="1">
              <a:schemeClr val="accent1"/>
            </a:lnRef>
            <a:fillRef idx="0">
              <a:schemeClr val="accent1"/>
            </a:fillRef>
            <a:effectRef idx="0">
              <a:schemeClr val="accent1"/>
            </a:effectRef>
            <a:fontRef idx="minor">
              <a:schemeClr val="tx1"/>
            </a:fontRef>
          </p:style>
        </p:cxnSp>
        <p:cxnSp>
          <p:nvCxnSpPr>
            <p:cNvPr id="100" name="直線コネクタ 99"/>
            <p:cNvCxnSpPr/>
            <p:nvPr/>
          </p:nvCxnSpPr>
          <p:spPr>
            <a:xfrm flipH="1">
              <a:off x="2408576" y="5051406"/>
              <a:ext cx="710805" cy="1266852"/>
            </a:xfrm>
            <a:prstGeom prst="line">
              <a:avLst/>
            </a:prstGeom>
            <a:ln w="76200">
              <a:solidFill>
                <a:srgbClr val="FF6699"/>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p:cNvCxnSpPr/>
            <p:nvPr/>
          </p:nvCxnSpPr>
          <p:spPr>
            <a:xfrm flipH="1">
              <a:off x="2882843" y="5088387"/>
              <a:ext cx="710805" cy="1266852"/>
            </a:xfrm>
            <a:prstGeom prst="line">
              <a:avLst/>
            </a:prstGeom>
            <a:ln w="76200">
              <a:solidFill>
                <a:srgbClr val="FF6699"/>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p:cNvCxnSpPr/>
            <p:nvPr/>
          </p:nvCxnSpPr>
          <p:spPr>
            <a:xfrm flipH="1">
              <a:off x="1462880" y="5079952"/>
              <a:ext cx="710805" cy="1266852"/>
            </a:xfrm>
            <a:prstGeom prst="line">
              <a:avLst/>
            </a:prstGeom>
            <a:ln w="76200">
              <a:solidFill>
                <a:srgbClr val="FF6699"/>
              </a:solidFill>
            </a:ln>
          </p:spPr>
          <p:style>
            <a:lnRef idx="1">
              <a:schemeClr val="accent1"/>
            </a:lnRef>
            <a:fillRef idx="0">
              <a:schemeClr val="accent1"/>
            </a:fillRef>
            <a:effectRef idx="0">
              <a:schemeClr val="accent1"/>
            </a:effectRef>
            <a:fontRef idx="minor">
              <a:schemeClr val="tx1"/>
            </a:fontRef>
          </p:style>
        </p:cxnSp>
        <p:cxnSp>
          <p:nvCxnSpPr>
            <p:cNvPr id="104" name="直線コネクタ 103"/>
            <p:cNvCxnSpPr/>
            <p:nvPr/>
          </p:nvCxnSpPr>
          <p:spPr>
            <a:xfrm flipH="1">
              <a:off x="1191938" y="5039225"/>
              <a:ext cx="473200" cy="890289"/>
            </a:xfrm>
            <a:prstGeom prst="line">
              <a:avLst/>
            </a:prstGeom>
            <a:ln w="76200">
              <a:solidFill>
                <a:srgbClr val="FF6699"/>
              </a:solidFill>
            </a:ln>
          </p:spPr>
          <p:style>
            <a:lnRef idx="1">
              <a:schemeClr val="accent1"/>
            </a:lnRef>
            <a:fillRef idx="0">
              <a:schemeClr val="accent1"/>
            </a:fillRef>
            <a:effectRef idx="0">
              <a:schemeClr val="accent1"/>
            </a:effectRef>
            <a:fontRef idx="minor">
              <a:schemeClr val="tx1"/>
            </a:fontRef>
          </p:style>
        </p:cxnSp>
        <p:cxnSp>
          <p:nvCxnSpPr>
            <p:cNvPr id="106" name="直線コネクタ 105"/>
            <p:cNvCxnSpPr/>
            <p:nvPr/>
          </p:nvCxnSpPr>
          <p:spPr>
            <a:xfrm flipH="1">
              <a:off x="3365916" y="5929514"/>
              <a:ext cx="227732" cy="403243"/>
            </a:xfrm>
            <a:prstGeom prst="line">
              <a:avLst/>
            </a:prstGeom>
            <a:ln w="76200">
              <a:solidFill>
                <a:srgbClr val="FF6699"/>
              </a:solidFill>
            </a:ln>
          </p:spPr>
          <p:style>
            <a:lnRef idx="1">
              <a:schemeClr val="accent1"/>
            </a:lnRef>
            <a:fillRef idx="0">
              <a:schemeClr val="accent1"/>
            </a:fillRef>
            <a:effectRef idx="0">
              <a:schemeClr val="accent1"/>
            </a:effectRef>
            <a:fontRef idx="minor">
              <a:schemeClr val="tx1"/>
            </a:fontRef>
          </p:style>
        </p:cxnSp>
        <p:sp>
          <p:nvSpPr>
            <p:cNvPr id="115" name="ひし形 114"/>
            <p:cNvSpPr/>
            <p:nvPr/>
          </p:nvSpPr>
          <p:spPr>
            <a:xfrm flipH="1">
              <a:off x="3316128" y="5439512"/>
              <a:ext cx="94688" cy="139979"/>
            </a:xfrm>
            <a:prstGeom prst="diamond">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16" name="ひし形 115"/>
            <p:cNvSpPr/>
            <p:nvPr/>
          </p:nvSpPr>
          <p:spPr>
            <a:xfrm flipH="1">
              <a:off x="2842337" y="5410959"/>
              <a:ext cx="94688" cy="139979"/>
            </a:xfrm>
            <a:prstGeom prst="diamond">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17" name="ひし形 116"/>
            <p:cNvSpPr/>
            <p:nvPr/>
          </p:nvSpPr>
          <p:spPr>
            <a:xfrm flipH="1">
              <a:off x="2351024" y="5391447"/>
              <a:ext cx="94688" cy="139979"/>
            </a:xfrm>
            <a:prstGeom prst="diamond">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dirty="0"/>
            </a:p>
          </p:txBody>
        </p:sp>
        <p:sp>
          <p:nvSpPr>
            <p:cNvPr id="118" name="ひし形 117"/>
            <p:cNvSpPr/>
            <p:nvPr/>
          </p:nvSpPr>
          <p:spPr>
            <a:xfrm flipH="1">
              <a:off x="1880816" y="5447871"/>
              <a:ext cx="94688" cy="139979"/>
            </a:xfrm>
            <a:prstGeom prst="diamond">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19" name="ひし形 118"/>
            <p:cNvSpPr/>
            <p:nvPr/>
          </p:nvSpPr>
          <p:spPr>
            <a:xfrm flipH="1">
              <a:off x="3309930" y="6274941"/>
              <a:ext cx="94688" cy="139979"/>
            </a:xfrm>
            <a:prstGeom prst="diamond">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20" name="ひし形 119"/>
            <p:cNvSpPr/>
            <p:nvPr/>
          </p:nvSpPr>
          <p:spPr>
            <a:xfrm flipH="1">
              <a:off x="2833091" y="6279437"/>
              <a:ext cx="94688" cy="139979"/>
            </a:xfrm>
            <a:prstGeom prst="diamond">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21" name="ひし形 120"/>
            <p:cNvSpPr/>
            <p:nvPr/>
          </p:nvSpPr>
          <p:spPr>
            <a:xfrm flipH="1">
              <a:off x="2339077" y="6279437"/>
              <a:ext cx="94688" cy="139979"/>
            </a:xfrm>
            <a:prstGeom prst="diamond">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dirty="0"/>
            </a:p>
          </p:txBody>
        </p:sp>
        <p:sp>
          <p:nvSpPr>
            <p:cNvPr id="122" name="ひし形 121"/>
            <p:cNvSpPr/>
            <p:nvPr/>
          </p:nvSpPr>
          <p:spPr>
            <a:xfrm flipH="1">
              <a:off x="1858304" y="6261516"/>
              <a:ext cx="94688" cy="139979"/>
            </a:xfrm>
            <a:prstGeom prst="diamond">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23" name="正方形/長方形 122"/>
            <p:cNvSpPr/>
            <p:nvPr/>
          </p:nvSpPr>
          <p:spPr>
            <a:xfrm>
              <a:off x="1118681" y="6352381"/>
              <a:ext cx="2530170" cy="625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24" name="ひし形 123"/>
            <p:cNvSpPr/>
            <p:nvPr/>
          </p:nvSpPr>
          <p:spPr>
            <a:xfrm flipH="1">
              <a:off x="1386305" y="5417981"/>
              <a:ext cx="94688" cy="139979"/>
            </a:xfrm>
            <a:prstGeom prst="diamond">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25" name="ひし形 124"/>
            <p:cNvSpPr/>
            <p:nvPr/>
          </p:nvSpPr>
          <p:spPr>
            <a:xfrm rot="21366915" flipH="1">
              <a:off x="1153518" y="5857187"/>
              <a:ext cx="94688" cy="139979"/>
            </a:xfrm>
            <a:prstGeom prst="diamond">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26" name="ひし形 125"/>
            <p:cNvSpPr/>
            <p:nvPr/>
          </p:nvSpPr>
          <p:spPr>
            <a:xfrm flipH="1">
              <a:off x="3539466" y="5854196"/>
              <a:ext cx="94688" cy="139979"/>
            </a:xfrm>
            <a:prstGeom prst="diamond">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27" name="ひし形 126"/>
            <p:cNvSpPr/>
            <p:nvPr/>
          </p:nvSpPr>
          <p:spPr>
            <a:xfrm flipH="1">
              <a:off x="3081968" y="5859524"/>
              <a:ext cx="94688" cy="139979"/>
            </a:xfrm>
            <a:prstGeom prst="diamond">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28" name="ひし形 127"/>
            <p:cNvSpPr/>
            <p:nvPr/>
          </p:nvSpPr>
          <p:spPr>
            <a:xfrm flipH="1">
              <a:off x="2609288" y="5850074"/>
              <a:ext cx="94688" cy="139979"/>
            </a:xfrm>
            <a:prstGeom prst="diamond">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dirty="0"/>
            </a:p>
          </p:txBody>
        </p:sp>
        <p:sp>
          <p:nvSpPr>
            <p:cNvPr id="129" name="ひし形 128"/>
            <p:cNvSpPr/>
            <p:nvPr/>
          </p:nvSpPr>
          <p:spPr>
            <a:xfrm flipH="1">
              <a:off x="2100524" y="5854852"/>
              <a:ext cx="94688" cy="139979"/>
            </a:xfrm>
            <a:prstGeom prst="diamond">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30" name="ひし形 129"/>
            <p:cNvSpPr/>
            <p:nvPr/>
          </p:nvSpPr>
          <p:spPr>
            <a:xfrm flipH="1">
              <a:off x="1644569" y="5876608"/>
              <a:ext cx="94688" cy="139979"/>
            </a:xfrm>
            <a:prstGeom prst="diamond">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grpSp>
      <p:grpSp>
        <p:nvGrpSpPr>
          <p:cNvPr id="248" name="グループ化 247"/>
          <p:cNvGrpSpPr/>
          <p:nvPr/>
        </p:nvGrpSpPr>
        <p:grpSpPr>
          <a:xfrm>
            <a:off x="3271937" y="3450950"/>
            <a:ext cx="2183360" cy="2463387"/>
            <a:chOff x="4156066" y="3435306"/>
            <a:chExt cx="2687212" cy="3031861"/>
          </a:xfrm>
        </p:grpSpPr>
        <p:sp>
          <p:nvSpPr>
            <p:cNvPr id="131" name="正方形/長方形 130"/>
            <p:cNvSpPr/>
            <p:nvPr/>
          </p:nvSpPr>
          <p:spPr>
            <a:xfrm>
              <a:off x="4244530" y="4973826"/>
              <a:ext cx="2480716" cy="1383857"/>
            </a:xfrm>
            <a:custGeom>
              <a:avLst/>
              <a:gdLst>
                <a:gd name="connsiteX0" fmla="*/ 0 w 2471572"/>
                <a:gd name="connsiteY0" fmla="*/ 0 h 1321208"/>
                <a:gd name="connsiteX1" fmla="*/ 2471572 w 2471572"/>
                <a:gd name="connsiteY1" fmla="*/ 0 h 1321208"/>
                <a:gd name="connsiteX2" fmla="*/ 2471572 w 2471572"/>
                <a:gd name="connsiteY2" fmla="*/ 1321208 h 1321208"/>
                <a:gd name="connsiteX3" fmla="*/ 0 w 2471572"/>
                <a:gd name="connsiteY3" fmla="*/ 1321208 h 1321208"/>
                <a:gd name="connsiteX4" fmla="*/ 0 w 2471572"/>
                <a:gd name="connsiteY4" fmla="*/ 0 h 1321208"/>
                <a:gd name="connsiteX0" fmla="*/ 0 w 2480716"/>
                <a:gd name="connsiteY0" fmla="*/ 0 h 1321208"/>
                <a:gd name="connsiteX1" fmla="*/ 2480716 w 2480716"/>
                <a:gd name="connsiteY1" fmla="*/ 0 h 1321208"/>
                <a:gd name="connsiteX2" fmla="*/ 2480716 w 2480716"/>
                <a:gd name="connsiteY2" fmla="*/ 1321208 h 1321208"/>
                <a:gd name="connsiteX3" fmla="*/ 9144 w 2480716"/>
                <a:gd name="connsiteY3" fmla="*/ 1321208 h 1321208"/>
                <a:gd name="connsiteX4" fmla="*/ 0 w 2480716"/>
                <a:gd name="connsiteY4" fmla="*/ 0 h 1321208"/>
                <a:gd name="connsiteX0" fmla="*/ 0 w 2480716"/>
                <a:gd name="connsiteY0" fmla="*/ 0 h 1321208"/>
                <a:gd name="connsiteX1" fmla="*/ 2480716 w 2480716"/>
                <a:gd name="connsiteY1" fmla="*/ 0 h 1321208"/>
                <a:gd name="connsiteX2" fmla="*/ 2480716 w 2480716"/>
                <a:gd name="connsiteY2" fmla="*/ 1321208 h 1321208"/>
                <a:gd name="connsiteX3" fmla="*/ 9144 w 2480716"/>
                <a:gd name="connsiteY3" fmla="*/ 1321208 h 1321208"/>
                <a:gd name="connsiteX4" fmla="*/ 0 w 2480716"/>
                <a:gd name="connsiteY4" fmla="*/ 0 h 1321208"/>
                <a:gd name="connsiteX0" fmla="*/ 0 w 2480716"/>
                <a:gd name="connsiteY0" fmla="*/ 40274 h 1361482"/>
                <a:gd name="connsiteX1" fmla="*/ 1141286 w 2480716"/>
                <a:gd name="connsiteY1" fmla="*/ 206735 h 1361482"/>
                <a:gd name="connsiteX2" fmla="*/ 2480716 w 2480716"/>
                <a:gd name="connsiteY2" fmla="*/ 40274 h 1361482"/>
                <a:gd name="connsiteX3" fmla="*/ 2480716 w 2480716"/>
                <a:gd name="connsiteY3" fmla="*/ 1361482 h 1361482"/>
                <a:gd name="connsiteX4" fmla="*/ 9144 w 2480716"/>
                <a:gd name="connsiteY4" fmla="*/ 1361482 h 1361482"/>
                <a:gd name="connsiteX5" fmla="*/ 0 w 2480716"/>
                <a:gd name="connsiteY5" fmla="*/ 40274 h 1361482"/>
                <a:gd name="connsiteX0" fmla="*/ 0 w 2480716"/>
                <a:gd name="connsiteY0" fmla="*/ 20313 h 1341521"/>
                <a:gd name="connsiteX1" fmla="*/ 1168718 w 2480716"/>
                <a:gd name="connsiteY1" fmla="*/ 598254 h 1341521"/>
                <a:gd name="connsiteX2" fmla="*/ 2480716 w 2480716"/>
                <a:gd name="connsiteY2" fmla="*/ 20313 h 1341521"/>
                <a:gd name="connsiteX3" fmla="*/ 2480716 w 2480716"/>
                <a:gd name="connsiteY3" fmla="*/ 1341521 h 1341521"/>
                <a:gd name="connsiteX4" fmla="*/ 9144 w 2480716"/>
                <a:gd name="connsiteY4" fmla="*/ 1341521 h 1341521"/>
                <a:gd name="connsiteX5" fmla="*/ 0 w 2480716"/>
                <a:gd name="connsiteY5" fmla="*/ 20313 h 1341521"/>
                <a:gd name="connsiteX0" fmla="*/ 0 w 2480716"/>
                <a:gd name="connsiteY0" fmla="*/ 53427 h 1374635"/>
                <a:gd name="connsiteX1" fmla="*/ 1168718 w 2480716"/>
                <a:gd name="connsiteY1" fmla="*/ 631368 h 1374635"/>
                <a:gd name="connsiteX2" fmla="*/ 1525334 w 2480716"/>
                <a:gd name="connsiteY2" fmla="*/ 274752 h 1374635"/>
                <a:gd name="connsiteX3" fmla="*/ 2480716 w 2480716"/>
                <a:gd name="connsiteY3" fmla="*/ 53427 h 1374635"/>
                <a:gd name="connsiteX4" fmla="*/ 2480716 w 2480716"/>
                <a:gd name="connsiteY4" fmla="*/ 1374635 h 1374635"/>
                <a:gd name="connsiteX5" fmla="*/ 9144 w 2480716"/>
                <a:gd name="connsiteY5" fmla="*/ 1374635 h 1374635"/>
                <a:gd name="connsiteX6" fmla="*/ 0 w 2480716"/>
                <a:gd name="connsiteY6" fmla="*/ 53427 h 1374635"/>
                <a:gd name="connsiteX0" fmla="*/ 0 w 2480716"/>
                <a:gd name="connsiteY0" fmla="*/ 62649 h 1383857"/>
                <a:gd name="connsiteX1" fmla="*/ 894398 w 2480716"/>
                <a:gd name="connsiteY1" fmla="*/ 283974 h 1383857"/>
                <a:gd name="connsiteX2" fmla="*/ 1168718 w 2480716"/>
                <a:gd name="connsiteY2" fmla="*/ 640590 h 1383857"/>
                <a:gd name="connsiteX3" fmla="*/ 1525334 w 2480716"/>
                <a:gd name="connsiteY3" fmla="*/ 283974 h 1383857"/>
                <a:gd name="connsiteX4" fmla="*/ 2480716 w 2480716"/>
                <a:gd name="connsiteY4" fmla="*/ 62649 h 1383857"/>
                <a:gd name="connsiteX5" fmla="*/ 2480716 w 2480716"/>
                <a:gd name="connsiteY5" fmla="*/ 1383857 h 1383857"/>
                <a:gd name="connsiteX6" fmla="*/ 9144 w 2480716"/>
                <a:gd name="connsiteY6" fmla="*/ 1383857 h 1383857"/>
                <a:gd name="connsiteX7" fmla="*/ 0 w 2480716"/>
                <a:gd name="connsiteY7" fmla="*/ 62649 h 138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0716" h="1383857">
                  <a:moveTo>
                    <a:pt x="0" y="62649"/>
                  </a:moveTo>
                  <a:cubicBezTo>
                    <a:pt x="66770" y="-134381"/>
                    <a:pt x="699612" y="187650"/>
                    <a:pt x="894398" y="283974"/>
                  </a:cubicBezTo>
                  <a:cubicBezTo>
                    <a:pt x="1089184" y="380298"/>
                    <a:pt x="982790" y="626874"/>
                    <a:pt x="1168718" y="640590"/>
                  </a:cubicBezTo>
                  <a:cubicBezTo>
                    <a:pt x="1479328" y="686621"/>
                    <a:pt x="1306668" y="380297"/>
                    <a:pt x="1525334" y="283974"/>
                  </a:cubicBezTo>
                  <a:cubicBezTo>
                    <a:pt x="1744000" y="187651"/>
                    <a:pt x="2377874" y="-111521"/>
                    <a:pt x="2480716" y="62649"/>
                  </a:cubicBezTo>
                  <a:lnTo>
                    <a:pt x="2480716" y="1383857"/>
                  </a:lnTo>
                  <a:lnTo>
                    <a:pt x="9144" y="1383857"/>
                  </a:lnTo>
                  <a:lnTo>
                    <a:pt x="0" y="62649"/>
                  </a:lnTo>
                  <a:close/>
                </a:path>
              </a:pathLst>
            </a:custGeom>
            <a:solidFill>
              <a:srgbClr val="FFCCFF"/>
            </a:solid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32" name="正方形/長方形 131"/>
            <p:cNvSpPr/>
            <p:nvPr/>
          </p:nvSpPr>
          <p:spPr>
            <a:xfrm>
              <a:off x="4156066" y="3435306"/>
              <a:ext cx="2687212" cy="3031861"/>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34" name="角丸四角形 133"/>
            <p:cNvSpPr/>
            <p:nvPr/>
          </p:nvSpPr>
          <p:spPr>
            <a:xfrm rot="157178">
              <a:off x="4285805" y="4670297"/>
              <a:ext cx="429408" cy="216271"/>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35" name="角丸四角形 134"/>
            <p:cNvSpPr/>
            <p:nvPr/>
          </p:nvSpPr>
          <p:spPr>
            <a:xfrm rot="873852">
              <a:off x="4761614" y="4741396"/>
              <a:ext cx="429408" cy="216271"/>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36" name="角丸四角形 135"/>
            <p:cNvSpPr/>
            <p:nvPr/>
          </p:nvSpPr>
          <p:spPr>
            <a:xfrm rot="727679">
              <a:off x="5255381" y="4837031"/>
              <a:ext cx="429408" cy="216271"/>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37" name="角丸四角形 136"/>
            <p:cNvSpPr/>
            <p:nvPr/>
          </p:nvSpPr>
          <p:spPr>
            <a:xfrm rot="20580368">
              <a:off x="5772301" y="4718626"/>
              <a:ext cx="429408" cy="216271"/>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38" name="角丸四角形 137"/>
            <p:cNvSpPr/>
            <p:nvPr/>
          </p:nvSpPr>
          <p:spPr>
            <a:xfrm rot="21370232">
              <a:off x="6282960" y="4640167"/>
              <a:ext cx="429408" cy="216271"/>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39" name="角丸四角形 138"/>
            <p:cNvSpPr/>
            <p:nvPr/>
          </p:nvSpPr>
          <p:spPr>
            <a:xfrm rot="276732">
              <a:off x="4284291" y="4374278"/>
              <a:ext cx="429408" cy="216271"/>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40" name="角丸四角形 139"/>
            <p:cNvSpPr/>
            <p:nvPr/>
          </p:nvSpPr>
          <p:spPr>
            <a:xfrm rot="986518">
              <a:off x="4785535" y="4448148"/>
              <a:ext cx="429408" cy="216271"/>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41" name="角丸四角形 140"/>
            <p:cNvSpPr/>
            <p:nvPr/>
          </p:nvSpPr>
          <p:spPr>
            <a:xfrm rot="627461">
              <a:off x="5278911" y="4560597"/>
              <a:ext cx="429408" cy="216271"/>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42" name="角丸四角形 141"/>
            <p:cNvSpPr/>
            <p:nvPr/>
          </p:nvSpPr>
          <p:spPr>
            <a:xfrm rot="20603123">
              <a:off x="5771617" y="4416700"/>
              <a:ext cx="429408" cy="216271"/>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43" name="角丸四角形 142"/>
            <p:cNvSpPr/>
            <p:nvPr/>
          </p:nvSpPr>
          <p:spPr>
            <a:xfrm rot="21296290">
              <a:off x="6291218" y="4370286"/>
              <a:ext cx="429408" cy="216271"/>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44" name="角丸四角形 143"/>
            <p:cNvSpPr/>
            <p:nvPr/>
          </p:nvSpPr>
          <p:spPr>
            <a:xfrm rot="276732">
              <a:off x="4284291" y="4070834"/>
              <a:ext cx="429408" cy="216271"/>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45" name="角丸四角形 144"/>
            <p:cNvSpPr/>
            <p:nvPr/>
          </p:nvSpPr>
          <p:spPr>
            <a:xfrm rot="986518">
              <a:off x="4785535" y="4144984"/>
              <a:ext cx="429408" cy="216271"/>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46" name="角丸四角形 145"/>
            <p:cNvSpPr/>
            <p:nvPr/>
          </p:nvSpPr>
          <p:spPr>
            <a:xfrm rot="627461">
              <a:off x="5278911" y="4257153"/>
              <a:ext cx="429408" cy="216271"/>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47" name="角丸四角形 146"/>
            <p:cNvSpPr/>
            <p:nvPr/>
          </p:nvSpPr>
          <p:spPr>
            <a:xfrm rot="20603123">
              <a:off x="5771617" y="4113257"/>
              <a:ext cx="429408" cy="216271"/>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48" name="角丸四角形 147"/>
            <p:cNvSpPr/>
            <p:nvPr/>
          </p:nvSpPr>
          <p:spPr>
            <a:xfrm rot="21296290">
              <a:off x="6290962" y="4085357"/>
              <a:ext cx="429408" cy="216271"/>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49" name="角丸四角形 148"/>
            <p:cNvSpPr/>
            <p:nvPr/>
          </p:nvSpPr>
          <p:spPr>
            <a:xfrm rot="276732">
              <a:off x="4282776" y="3774814"/>
              <a:ext cx="429408" cy="216271"/>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50" name="角丸四角形 149"/>
            <p:cNvSpPr/>
            <p:nvPr/>
          </p:nvSpPr>
          <p:spPr>
            <a:xfrm rot="986518">
              <a:off x="4784667" y="3839026"/>
              <a:ext cx="429408" cy="216271"/>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51" name="角丸四角形 150"/>
            <p:cNvSpPr/>
            <p:nvPr/>
          </p:nvSpPr>
          <p:spPr>
            <a:xfrm rot="627461">
              <a:off x="5277397" y="3961133"/>
              <a:ext cx="429408" cy="216271"/>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52" name="角丸四角形 151"/>
            <p:cNvSpPr/>
            <p:nvPr/>
          </p:nvSpPr>
          <p:spPr>
            <a:xfrm rot="20603123">
              <a:off x="5770102" y="3817237"/>
              <a:ext cx="429408" cy="216271"/>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53" name="角丸四角形 152"/>
            <p:cNvSpPr/>
            <p:nvPr/>
          </p:nvSpPr>
          <p:spPr>
            <a:xfrm rot="21296290">
              <a:off x="6298724" y="3789344"/>
              <a:ext cx="429408" cy="216271"/>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cxnSp>
          <p:nvCxnSpPr>
            <p:cNvPr id="155" name="直線コネクタ 154"/>
            <p:cNvCxnSpPr/>
            <p:nvPr/>
          </p:nvCxnSpPr>
          <p:spPr>
            <a:xfrm>
              <a:off x="4755912" y="5308012"/>
              <a:ext cx="700423" cy="1018341"/>
            </a:xfrm>
            <a:prstGeom prst="line">
              <a:avLst/>
            </a:prstGeom>
            <a:ln w="76200">
              <a:solidFill>
                <a:srgbClr val="FF6699"/>
              </a:solidFill>
            </a:ln>
          </p:spPr>
          <p:style>
            <a:lnRef idx="1">
              <a:schemeClr val="accent1"/>
            </a:lnRef>
            <a:fillRef idx="0">
              <a:schemeClr val="accent1"/>
            </a:fillRef>
            <a:effectRef idx="0">
              <a:schemeClr val="accent1"/>
            </a:effectRef>
            <a:fontRef idx="minor">
              <a:schemeClr val="tx1"/>
            </a:fontRef>
          </p:style>
        </p:cxnSp>
        <p:cxnSp>
          <p:nvCxnSpPr>
            <p:cNvPr id="156" name="直線コネクタ 155"/>
            <p:cNvCxnSpPr/>
            <p:nvPr/>
          </p:nvCxnSpPr>
          <p:spPr>
            <a:xfrm>
              <a:off x="4278680" y="5029076"/>
              <a:ext cx="704049" cy="1283217"/>
            </a:xfrm>
            <a:prstGeom prst="line">
              <a:avLst/>
            </a:prstGeom>
            <a:ln w="76200">
              <a:solidFill>
                <a:srgbClr val="FF6699"/>
              </a:solidFill>
            </a:ln>
          </p:spPr>
          <p:style>
            <a:lnRef idx="1">
              <a:schemeClr val="accent1"/>
            </a:lnRef>
            <a:fillRef idx="0">
              <a:schemeClr val="accent1"/>
            </a:fillRef>
            <a:effectRef idx="0">
              <a:schemeClr val="accent1"/>
            </a:effectRef>
            <a:fontRef idx="minor">
              <a:schemeClr val="tx1"/>
            </a:fontRef>
          </p:style>
        </p:cxnSp>
        <p:cxnSp>
          <p:nvCxnSpPr>
            <p:cNvPr id="157" name="直線コネクタ 156"/>
            <p:cNvCxnSpPr/>
            <p:nvPr/>
          </p:nvCxnSpPr>
          <p:spPr>
            <a:xfrm>
              <a:off x="5573090" y="5690729"/>
              <a:ext cx="414158" cy="633376"/>
            </a:xfrm>
            <a:prstGeom prst="line">
              <a:avLst/>
            </a:prstGeom>
            <a:ln w="76200">
              <a:solidFill>
                <a:srgbClr val="FF6699"/>
              </a:solidFill>
            </a:ln>
          </p:spPr>
          <p:style>
            <a:lnRef idx="1">
              <a:schemeClr val="accent1"/>
            </a:lnRef>
            <a:fillRef idx="0">
              <a:schemeClr val="accent1"/>
            </a:fillRef>
            <a:effectRef idx="0">
              <a:schemeClr val="accent1"/>
            </a:effectRef>
            <a:fontRef idx="minor">
              <a:schemeClr val="tx1"/>
            </a:fontRef>
          </p:style>
        </p:cxnSp>
        <p:cxnSp>
          <p:nvCxnSpPr>
            <p:cNvPr id="158" name="直線コネクタ 157"/>
            <p:cNvCxnSpPr/>
            <p:nvPr/>
          </p:nvCxnSpPr>
          <p:spPr>
            <a:xfrm>
              <a:off x="5726424" y="5382129"/>
              <a:ext cx="724839" cy="973314"/>
            </a:xfrm>
            <a:prstGeom prst="line">
              <a:avLst/>
            </a:prstGeom>
            <a:ln w="76200">
              <a:solidFill>
                <a:srgbClr val="FF6699"/>
              </a:solidFill>
            </a:ln>
          </p:spPr>
          <p:style>
            <a:lnRef idx="1">
              <a:schemeClr val="accent1"/>
            </a:lnRef>
            <a:fillRef idx="0">
              <a:schemeClr val="accent1"/>
            </a:fillRef>
            <a:effectRef idx="0">
              <a:schemeClr val="accent1"/>
            </a:effectRef>
            <a:fontRef idx="minor">
              <a:schemeClr val="tx1"/>
            </a:fontRef>
          </p:style>
        </p:cxnSp>
        <p:cxnSp>
          <p:nvCxnSpPr>
            <p:cNvPr id="159" name="直線コネクタ 158"/>
            <p:cNvCxnSpPr/>
            <p:nvPr/>
          </p:nvCxnSpPr>
          <p:spPr>
            <a:xfrm>
              <a:off x="6359684" y="5177094"/>
              <a:ext cx="333852" cy="360764"/>
            </a:xfrm>
            <a:prstGeom prst="line">
              <a:avLst/>
            </a:prstGeom>
            <a:ln w="76200">
              <a:solidFill>
                <a:srgbClr val="FF6699"/>
              </a:solidFill>
            </a:ln>
          </p:spPr>
          <p:style>
            <a:lnRef idx="1">
              <a:schemeClr val="accent1"/>
            </a:lnRef>
            <a:fillRef idx="0">
              <a:schemeClr val="accent1"/>
            </a:fillRef>
            <a:effectRef idx="0">
              <a:schemeClr val="accent1"/>
            </a:effectRef>
            <a:fontRef idx="minor">
              <a:schemeClr val="tx1"/>
            </a:fontRef>
          </p:style>
        </p:cxnSp>
        <p:cxnSp>
          <p:nvCxnSpPr>
            <p:cNvPr id="161" name="直線コネクタ 160"/>
            <p:cNvCxnSpPr/>
            <p:nvPr/>
          </p:nvCxnSpPr>
          <p:spPr>
            <a:xfrm flipH="1">
              <a:off x="4361099" y="5542479"/>
              <a:ext cx="852829" cy="803434"/>
            </a:xfrm>
            <a:prstGeom prst="line">
              <a:avLst/>
            </a:prstGeom>
            <a:ln w="76200">
              <a:solidFill>
                <a:srgbClr val="FF6699"/>
              </a:solidFill>
            </a:ln>
          </p:spPr>
          <p:style>
            <a:lnRef idx="1">
              <a:schemeClr val="accent1"/>
            </a:lnRef>
            <a:fillRef idx="0">
              <a:schemeClr val="accent1"/>
            </a:fillRef>
            <a:effectRef idx="0">
              <a:schemeClr val="accent1"/>
            </a:effectRef>
            <a:fontRef idx="minor">
              <a:schemeClr val="tx1"/>
            </a:fontRef>
          </p:style>
        </p:cxnSp>
        <p:cxnSp>
          <p:nvCxnSpPr>
            <p:cNvPr id="162" name="直線コネクタ 161"/>
            <p:cNvCxnSpPr/>
            <p:nvPr/>
          </p:nvCxnSpPr>
          <p:spPr>
            <a:xfrm flipH="1">
              <a:off x="5545936" y="5150246"/>
              <a:ext cx="1125800" cy="1160349"/>
            </a:xfrm>
            <a:prstGeom prst="line">
              <a:avLst/>
            </a:prstGeom>
            <a:ln w="76200">
              <a:solidFill>
                <a:srgbClr val="FF6699"/>
              </a:solidFill>
            </a:ln>
          </p:spPr>
          <p:style>
            <a:lnRef idx="1">
              <a:schemeClr val="accent1"/>
            </a:lnRef>
            <a:fillRef idx="0">
              <a:schemeClr val="accent1"/>
            </a:fillRef>
            <a:effectRef idx="0">
              <a:schemeClr val="accent1"/>
            </a:effectRef>
            <a:fontRef idx="minor">
              <a:schemeClr val="tx1"/>
            </a:fontRef>
          </p:style>
        </p:cxnSp>
        <p:cxnSp>
          <p:nvCxnSpPr>
            <p:cNvPr id="163" name="直線コネクタ 162"/>
            <p:cNvCxnSpPr/>
            <p:nvPr/>
          </p:nvCxnSpPr>
          <p:spPr>
            <a:xfrm flipH="1">
              <a:off x="4982480" y="5665754"/>
              <a:ext cx="818760" cy="713198"/>
            </a:xfrm>
            <a:prstGeom prst="line">
              <a:avLst/>
            </a:prstGeom>
            <a:ln w="76200">
              <a:solidFill>
                <a:srgbClr val="FF6699"/>
              </a:solidFill>
            </a:ln>
          </p:spPr>
          <p:style>
            <a:lnRef idx="1">
              <a:schemeClr val="accent1"/>
            </a:lnRef>
            <a:fillRef idx="0">
              <a:schemeClr val="accent1"/>
            </a:fillRef>
            <a:effectRef idx="0">
              <a:schemeClr val="accent1"/>
            </a:effectRef>
            <a:fontRef idx="minor">
              <a:schemeClr val="tx1"/>
            </a:fontRef>
          </p:style>
        </p:cxnSp>
        <p:cxnSp>
          <p:nvCxnSpPr>
            <p:cNvPr id="164" name="直線コネクタ 163"/>
            <p:cNvCxnSpPr/>
            <p:nvPr/>
          </p:nvCxnSpPr>
          <p:spPr>
            <a:xfrm flipH="1">
              <a:off x="4315255" y="5269760"/>
              <a:ext cx="564519" cy="683985"/>
            </a:xfrm>
            <a:prstGeom prst="line">
              <a:avLst/>
            </a:prstGeom>
            <a:ln w="76200">
              <a:solidFill>
                <a:srgbClr val="FF6699"/>
              </a:solidFill>
            </a:ln>
          </p:spPr>
          <p:style>
            <a:lnRef idx="1">
              <a:schemeClr val="accent1"/>
            </a:lnRef>
            <a:fillRef idx="0">
              <a:schemeClr val="accent1"/>
            </a:fillRef>
            <a:effectRef idx="0">
              <a:schemeClr val="accent1"/>
            </a:effectRef>
            <a:fontRef idx="minor">
              <a:schemeClr val="tx1"/>
            </a:fontRef>
          </p:style>
        </p:cxnSp>
        <p:cxnSp>
          <p:nvCxnSpPr>
            <p:cNvPr id="166" name="直線コネクタ 165"/>
            <p:cNvCxnSpPr/>
            <p:nvPr/>
          </p:nvCxnSpPr>
          <p:spPr>
            <a:xfrm flipH="1">
              <a:off x="6507447" y="5937729"/>
              <a:ext cx="186089" cy="335305"/>
            </a:xfrm>
            <a:prstGeom prst="line">
              <a:avLst/>
            </a:prstGeom>
            <a:ln w="76200">
              <a:solidFill>
                <a:srgbClr val="FF6699"/>
              </a:solidFill>
            </a:ln>
          </p:spPr>
          <p:style>
            <a:lnRef idx="1">
              <a:schemeClr val="accent1"/>
            </a:lnRef>
            <a:fillRef idx="0">
              <a:schemeClr val="accent1"/>
            </a:fillRef>
            <a:effectRef idx="0">
              <a:schemeClr val="accent1"/>
            </a:effectRef>
            <a:fontRef idx="minor">
              <a:schemeClr val="tx1"/>
            </a:fontRef>
          </p:style>
        </p:cxnSp>
        <p:sp>
          <p:nvSpPr>
            <p:cNvPr id="171" name="ひし形 170"/>
            <p:cNvSpPr/>
            <p:nvPr/>
          </p:nvSpPr>
          <p:spPr>
            <a:xfrm flipH="1">
              <a:off x="6397915" y="6274941"/>
              <a:ext cx="94688" cy="139979"/>
            </a:xfrm>
            <a:prstGeom prst="diamond">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72" name="ひし形 171"/>
            <p:cNvSpPr/>
            <p:nvPr/>
          </p:nvSpPr>
          <p:spPr>
            <a:xfrm flipH="1">
              <a:off x="5921076" y="6279437"/>
              <a:ext cx="94688" cy="139979"/>
            </a:xfrm>
            <a:prstGeom prst="diamond">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73" name="ひし形 172"/>
            <p:cNvSpPr/>
            <p:nvPr/>
          </p:nvSpPr>
          <p:spPr>
            <a:xfrm flipH="1">
              <a:off x="5427062" y="6279437"/>
              <a:ext cx="94688" cy="139979"/>
            </a:xfrm>
            <a:prstGeom prst="diamond">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dirty="0"/>
            </a:p>
          </p:txBody>
        </p:sp>
        <p:sp>
          <p:nvSpPr>
            <p:cNvPr id="174" name="ひし形 173"/>
            <p:cNvSpPr/>
            <p:nvPr/>
          </p:nvSpPr>
          <p:spPr>
            <a:xfrm flipH="1">
              <a:off x="4946289" y="6261516"/>
              <a:ext cx="94688" cy="139979"/>
            </a:xfrm>
            <a:prstGeom prst="diamond">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75" name="正方形/長方形 174"/>
            <p:cNvSpPr/>
            <p:nvPr/>
          </p:nvSpPr>
          <p:spPr>
            <a:xfrm>
              <a:off x="4206666" y="6352381"/>
              <a:ext cx="2530170" cy="625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80" name="ひし形 179"/>
            <p:cNvSpPr/>
            <p:nvPr/>
          </p:nvSpPr>
          <p:spPr>
            <a:xfrm flipH="1">
              <a:off x="4558887" y="5553035"/>
              <a:ext cx="94688" cy="139979"/>
            </a:xfrm>
            <a:prstGeom prst="diamond">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dirty="0"/>
            </a:p>
          </p:txBody>
        </p:sp>
        <p:cxnSp>
          <p:nvCxnSpPr>
            <p:cNvPr id="201" name="直線コネクタ 200"/>
            <p:cNvCxnSpPr/>
            <p:nvPr/>
          </p:nvCxnSpPr>
          <p:spPr>
            <a:xfrm flipH="1">
              <a:off x="6031026" y="5610802"/>
              <a:ext cx="663895" cy="663252"/>
            </a:xfrm>
            <a:prstGeom prst="line">
              <a:avLst/>
            </a:prstGeom>
            <a:ln w="76200">
              <a:solidFill>
                <a:srgbClr val="FF6699"/>
              </a:solidFill>
            </a:ln>
          </p:spPr>
          <p:style>
            <a:lnRef idx="1">
              <a:schemeClr val="accent1"/>
            </a:lnRef>
            <a:fillRef idx="0">
              <a:schemeClr val="accent1"/>
            </a:fillRef>
            <a:effectRef idx="0">
              <a:schemeClr val="accent1"/>
            </a:effectRef>
            <a:fontRef idx="minor">
              <a:schemeClr val="tx1"/>
            </a:fontRef>
          </p:style>
        </p:cxnSp>
        <p:cxnSp>
          <p:nvCxnSpPr>
            <p:cNvPr id="202" name="直線コネクタ 201"/>
            <p:cNvCxnSpPr/>
            <p:nvPr/>
          </p:nvCxnSpPr>
          <p:spPr>
            <a:xfrm>
              <a:off x="6074898" y="5174917"/>
              <a:ext cx="608372" cy="878093"/>
            </a:xfrm>
            <a:prstGeom prst="line">
              <a:avLst/>
            </a:prstGeom>
            <a:ln w="76200">
              <a:solidFill>
                <a:srgbClr val="FF6699"/>
              </a:solidFill>
            </a:ln>
          </p:spPr>
          <p:style>
            <a:lnRef idx="1">
              <a:schemeClr val="accent1"/>
            </a:lnRef>
            <a:fillRef idx="0">
              <a:schemeClr val="accent1"/>
            </a:fillRef>
            <a:effectRef idx="0">
              <a:schemeClr val="accent1"/>
            </a:effectRef>
            <a:fontRef idx="minor">
              <a:schemeClr val="tx1"/>
            </a:fontRef>
          </p:style>
        </p:cxnSp>
        <p:sp>
          <p:nvSpPr>
            <p:cNvPr id="168" name="ひし形 167"/>
            <p:cNvSpPr/>
            <p:nvPr/>
          </p:nvSpPr>
          <p:spPr>
            <a:xfrm flipH="1">
              <a:off x="6187105" y="6017468"/>
              <a:ext cx="94688" cy="139979"/>
            </a:xfrm>
            <a:prstGeom prst="diamond">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69" name="ひし形 168"/>
            <p:cNvSpPr/>
            <p:nvPr/>
          </p:nvSpPr>
          <p:spPr>
            <a:xfrm flipH="1">
              <a:off x="4772899" y="5951130"/>
              <a:ext cx="94688" cy="139979"/>
            </a:xfrm>
            <a:prstGeom prst="diamond">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dirty="0"/>
            </a:p>
          </p:txBody>
        </p:sp>
        <p:sp>
          <p:nvSpPr>
            <p:cNvPr id="179" name="ひし形 178"/>
            <p:cNvSpPr/>
            <p:nvPr/>
          </p:nvSpPr>
          <p:spPr>
            <a:xfrm flipH="1">
              <a:off x="6462935" y="5745503"/>
              <a:ext cx="94688" cy="139979"/>
            </a:xfrm>
            <a:prstGeom prst="diamond">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70" name="ひし形 169"/>
            <p:cNvSpPr/>
            <p:nvPr/>
          </p:nvSpPr>
          <p:spPr>
            <a:xfrm flipH="1">
              <a:off x="6008584" y="5759230"/>
              <a:ext cx="94688" cy="139979"/>
            </a:xfrm>
            <a:prstGeom prst="diamond">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77" name="ひし形 176"/>
            <p:cNvSpPr/>
            <p:nvPr/>
          </p:nvSpPr>
          <p:spPr>
            <a:xfrm rot="21366915" flipH="1">
              <a:off x="6437493" y="5296377"/>
              <a:ext cx="94688" cy="139979"/>
            </a:xfrm>
            <a:prstGeom prst="diamond">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47" name="正方形/長方形 246"/>
            <p:cNvSpPr/>
            <p:nvPr/>
          </p:nvSpPr>
          <p:spPr>
            <a:xfrm>
              <a:off x="4289813" y="3554111"/>
              <a:ext cx="2419717" cy="301996"/>
            </a:xfrm>
            <a:custGeom>
              <a:avLst/>
              <a:gdLst>
                <a:gd name="connsiteX0" fmla="*/ 0 w 2419717"/>
                <a:gd name="connsiteY0" fmla="*/ 0 h 86555"/>
                <a:gd name="connsiteX1" fmla="*/ 2419717 w 2419717"/>
                <a:gd name="connsiteY1" fmla="*/ 0 h 86555"/>
                <a:gd name="connsiteX2" fmla="*/ 2419717 w 2419717"/>
                <a:gd name="connsiteY2" fmla="*/ 86555 h 86555"/>
                <a:gd name="connsiteX3" fmla="*/ 0 w 2419717"/>
                <a:gd name="connsiteY3" fmla="*/ 86555 h 86555"/>
                <a:gd name="connsiteX4" fmla="*/ 0 w 2419717"/>
                <a:gd name="connsiteY4" fmla="*/ 0 h 86555"/>
                <a:gd name="connsiteX0" fmla="*/ 0 w 2419717"/>
                <a:gd name="connsiteY0" fmla="*/ 0 h 118447"/>
                <a:gd name="connsiteX1" fmla="*/ 2419717 w 2419717"/>
                <a:gd name="connsiteY1" fmla="*/ 0 h 118447"/>
                <a:gd name="connsiteX2" fmla="*/ 2419717 w 2419717"/>
                <a:gd name="connsiteY2" fmla="*/ 86555 h 118447"/>
                <a:gd name="connsiteX3" fmla="*/ 935883 w 2419717"/>
                <a:gd name="connsiteY3" fmla="*/ 118441 h 118447"/>
                <a:gd name="connsiteX4" fmla="*/ 0 w 2419717"/>
                <a:gd name="connsiteY4" fmla="*/ 86555 h 118447"/>
                <a:gd name="connsiteX5" fmla="*/ 0 w 2419717"/>
                <a:gd name="connsiteY5" fmla="*/ 0 h 118447"/>
                <a:gd name="connsiteX0" fmla="*/ 0 w 2419717"/>
                <a:gd name="connsiteY0" fmla="*/ 0 h 142091"/>
                <a:gd name="connsiteX1" fmla="*/ 2419717 w 2419717"/>
                <a:gd name="connsiteY1" fmla="*/ 0 h 142091"/>
                <a:gd name="connsiteX2" fmla="*/ 2419717 w 2419717"/>
                <a:gd name="connsiteY2" fmla="*/ 86555 h 142091"/>
                <a:gd name="connsiteX3" fmla="*/ 935883 w 2419717"/>
                <a:gd name="connsiteY3" fmla="*/ 118441 h 142091"/>
                <a:gd name="connsiteX4" fmla="*/ 484026 w 2419717"/>
                <a:gd name="connsiteY4" fmla="*/ 141828 h 142091"/>
                <a:gd name="connsiteX5" fmla="*/ 0 w 2419717"/>
                <a:gd name="connsiteY5" fmla="*/ 86555 h 142091"/>
                <a:gd name="connsiteX6" fmla="*/ 0 w 2419717"/>
                <a:gd name="connsiteY6" fmla="*/ 0 h 142091"/>
                <a:gd name="connsiteX0" fmla="*/ 0 w 2419717"/>
                <a:gd name="connsiteY0" fmla="*/ 0 h 205528"/>
                <a:gd name="connsiteX1" fmla="*/ 2419717 w 2419717"/>
                <a:gd name="connsiteY1" fmla="*/ 0 h 205528"/>
                <a:gd name="connsiteX2" fmla="*/ 2419717 w 2419717"/>
                <a:gd name="connsiteY2" fmla="*/ 86555 h 205528"/>
                <a:gd name="connsiteX3" fmla="*/ 942581 w 2419717"/>
                <a:gd name="connsiteY3" fmla="*/ 205527 h 205528"/>
                <a:gd name="connsiteX4" fmla="*/ 484026 w 2419717"/>
                <a:gd name="connsiteY4" fmla="*/ 141828 h 205528"/>
                <a:gd name="connsiteX5" fmla="*/ 0 w 2419717"/>
                <a:gd name="connsiteY5" fmla="*/ 86555 h 205528"/>
                <a:gd name="connsiteX6" fmla="*/ 0 w 2419717"/>
                <a:gd name="connsiteY6" fmla="*/ 0 h 205528"/>
                <a:gd name="connsiteX0" fmla="*/ 0 w 2419717"/>
                <a:gd name="connsiteY0" fmla="*/ 0 h 272511"/>
                <a:gd name="connsiteX1" fmla="*/ 2419717 w 2419717"/>
                <a:gd name="connsiteY1" fmla="*/ 0 h 272511"/>
                <a:gd name="connsiteX2" fmla="*/ 2419717 w 2419717"/>
                <a:gd name="connsiteY2" fmla="*/ 86555 h 272511"/>
                <a:gd name="connsiteX3" fmla="*/ 1462066 w 2419717"/>
                <a:gd name="connsiteY3" fmla="*/ 269107 h 272511"/>
                <a:gd name="connsiteX4" fmla="*/ 942581 w 2419717"/>
                <a:gd name="connsiteY4" fmla="*/ 205527 h 272511"/>
                <a:gd name="connsiteX5" fmla="*/ 484026 w 2419717"/>
                <a:gd name="connsiteY5" fmla="*/ 141828 h 272511"/>
                <a:gd name="connsiteX6" fmla="*/ 0 w 2419717"/>
                <a:gd name="connsiteY6" fmla="*/ 86555 h 272511"/>
                <a:gd name="connsiteX7" fmla="*/ 0 w 2419717"/>
                <a:gd name="connsiteY7" fmla="*/ 0 h 272511"/>
                <a:gd name="connsiteX0" fmla="*/ 0 w 2419717"/>
                <a:gd name="connsiteY0" fmla="*/ 0 h 269219"/>
                <a:gd name="connsiteX1" fmla="*/ 2419717 w 2419717"/>
                <a:gd name="connsiteY1" fmla="*/ 0 h 269219"/>
                <a:gd name="connsiteX2" fmla="*/ 2419717 w 2419717"/>
                <a:gd name="connsiteY2" fmla="*/ 86555 h 269219"/>
                <a:gd name="connsiteX3" fmla="*/ 1773565 w 2419717"/>
                <a:gd name="connsiteY3" fmla="*/ 192069 h 269219"/>
                <a:gd name="connsiteX4" fmla="*/ 1462066 w 2419717"/>
                <a:gd name="connsiteY4" fmla="*/ 269107 h 269219"/>
                <a:gd name="connsiteX5" fmla="*/ 942581 w 2419717"/>
                <a:gd name="connsiteY5" fmla="*/ 205527 h 269219"/>
                <a:gd name="connsiteX6" fmla="*/ 484026 w 2419717"/>
                <a:gd name="connsiteY6" fmla="*/ 141828 h 269219"/>
                <a:gd name="connsiteX7" fmla="*/ 0 w 2419717"/>
                <a:gd name="connsiteY7" fmla="*/ 86555 h 269219"/>
                <a:gd name="connsiteX8" fmla="*/ 0 w 2419717"/>
                <a:gd name="connsiteY8" fmla="*/ 0 h 269219"/>
                <a:gd name="connsiteX0" fmla="*/ 0 w 2419717"/>
                <a:gd name="connsiteY0" fmla="*/ 13 h 269232"/>
                <a:gd name="connsiteX1" fmla="*/ 671595 w 2419717"/>
                <a:gd name="connsiteY1" fmla="*/ 27959 h 269232"/>
                <a:gd name="connsiteX2" fmla="*/ 2419717 w 2419717"/>
                <a:gd name="connsiteY2" fmla="*/ 13 h 269232"/>
                <a:gd name="connsiteX3" fmla="*/ 2419717 w 2419717"/>
                <a:gd name="connsiteY3" fmla="*/ 86568 h 269232"/>
                <a:gd name="connsiteX4" fmla="*/ 1773565 w 2419717"/>
                <a:gd name="connsiteY4" fmla="*/ 192082 h 269232"/>
                <a:gd name="connsiteX5" fmla="*/ 1462066 w 2419717"/>
                <a:gd name="connsiteY5" fmla="*/ 269120 h 269232"/>
                <a:gd name="connsiteX6" fmla="*/ 942581 w 2419717"/>
                <a:gd name="connsiteY6" fmla="*/ 205540 h 269232"/>
                <a:gd name="connsiteX7" fmla="*/ 484026 w 2419717"/>
                <a:gd name="connsiteY7" fmla="*/ 141841 h 269232"/>
                <a:gd name="connsiteX8" fmla="*/ 0 w 2419717"/>
                <a:gd name="connsiteY8" fmla="*/ 86568 h 269232"/>
                <a:gd name="connsiteX9" fmla="*/ 0 w 2419717"/>
                <a:gd name="connsiteY9" fmla="*/ 13 h 269232"/>
                <a:gd name="connsiteX0" fmla="*/ 0 w 2419717"/>
                <a:gd name="connsiteY0" fmla="*/ 13 h 269232"/>
                <a:gd name="connsiteX1" fmla="*/ 671595 w 2419717"/>
                <a:gd name="connsiteY1" fmla="*/ 27959 h 269232"/>
                <a:gd name="connsiteX2" fmla="*/ 1107024 w 2419717"/>
                <a:gd name="connsiteY2" fmla="*/ 58104 h 269232"/>
                <a:gd name="connsiteX3" fmla="*/ 2419717 w 2419717"/>
                <a:gd name="connsiteY3" fmla="*/ 13 h 269232"/>
                <a:gd name="connsiteX4" fmla="*/ 2419717 w 2419717"/>
                <a:gd name="connsiteY4" fmla="*/ 86568 h 269232"/>
                <a:gd name="connsiteX5" fmla="*/ 1773565 w 2419717"/>
                <a:gd name="connsiteY5" fmla="*/ 192082 h 269232"/>
                <a:gd name="connsiteX6" fmla="*/ 1462066 w 2419717"/>
                <a:gd name="connsiteY6" fmla="*/ 269120 h 269232"/>
                <a:gd name="connsiteX7" fmla="*/ 942581 w 2419717"/>
                <a:gd name="connsiteY7" fmla="*/ 205540 h 269232"/>
                <a:gd name="connsiteX8" fmla="*/ 484026 w 2419717"/>
                <a:gd name="connsiteY8" fmla="*/ 141841 h 269232"/>
                <a:gd name="connsiteX9" fmla="*/ 0 w 2419717"/>
                <a:gd name="connsiteY9" fmla="*/ 86568 h 269232"/>
                <a:gd name="connsiteX10" fmla="*/ 0 w 2419717"/>
                <a:gd name="connsiteY10" fmla="*/ 13 h 269232"/>
                <a:gd name="connsiteX0" fmla="*/ 0 w 2419717"/>
                <a:gd name="connsiteY0" fmla="*/ 13 h 269232"/>
                <a:gd name="connsiteX1" fmla="*/ 671595 w 2419717"/>
                <a:gd name="connsiteY1" fmla="*/ 27959 h 269232"/>
                <a:gd name="connsiteX2" fmla="*/ 1107024 w 2419717"/>
                <a:gd name="connsiteY2" fmla="*/ 58104 h 269232"/>
                <a:gd name="connsiteX3" fmla="*/ 1562549 w 2419717"/>
                <a:gd name="connsiteY3" fmla="*/ 94948 h 269232"/>
                <a:gd name="connsiteX4" fmla="*/ 2419717 w 2419717"/>
                <a:gd name="connsiteY4" fmla="*/ 13 h 269232"/>
                <a:gd name="connsiteX5" fmla="*/ 2419717 w 2419717"/>
                <a:gd name="connsiteY5" fmla="*/ 86568 h 269232"/>
                <a:gd name="connsiteX6" fmla="*/ 1773565 w 2419717"/>
                <a:gd name="connsiteY6" fmla="*/ 192082 h 269232"/>
                <a:gd name="connsiteX7" fmla="*/ 1462066 w 2419717"/>
                <a:gd name="connsiteY7" fmla="*/ 269120 h 269232"/>
                <a:gd name="connsiteX8" fmla="*/ 942581 w 2419717"/>
                <a:gd name="connsiteY8" fmla="*/ 205540 h 269232"/>
                <a:gd name="connsiteX9" fmla="*/ 484026 w 2419717"/>
                <a:gd name="connsiteY9" fmla="*/ 141841 h 269232"/>
                <a:gd name="connsiteX10" fmla="*/ 0 w 2419717"/>
                <a:gd name="connsiteY10" fmla="*/ 86568 h 269232"/>
                <a:gd name="connsiteX11" fmla="*/ 0 w 2419717"/>
                <a:gd name="connsiteY11" fmla="*/ 13 h 269232"/>
                <a:gd name="connsiteX0" fmla="*/ 0 w 2419717"/>
                <a:gd name="connsiteY0" fmla="*/ 13 h 302999"/>
                <a:gd name="connsiteX1" fmla="*/ 671595 w 2419717"/>
                <a:gd name="connsiteY1" fmla="*/ 27959 h 302999"/>
                <a:gd name="connsiteX2" fmla="*/ 1107024 w 2419717"/>
                <a:gd name="connsiteY2" fmla="*/ 58104 h 302999"/>
                <a:gd name="connsiteX3" fmla="*/ 1562549 w 2419717"/>
                <a:gd name="connsiteY3" fmla="*/ 94948 h 302999"/>
                <a:gd name="connsiteX4" fmla="*/ 2419717 w 2419717"/>
                <a:gd name="connsiteY4" fmla="*/ 13 h 302999"/>
                <a:gd name="connsiteX5" fmla="*/ 2419717 w 2419717"/>
                <a:gd name="connsiteY5" fmla="*/ 86568 h 302999"/>
                <a:gd name="connsiteX6" fmla="*/ 1773565 w 2419717"/>
                <a:gd name="connsiteY6" fmla="*/ 192082 h 302999"/>
                <a:gd name="connsiteX7" fmla="*/ 1462066 w 2419717"/>
                <a:gd name="connsiteY7" fmla="*/ 269120 h 302999"/>
                <a:gd name="connsiteX8" fmla="*/ 1280323 w 2419717"/>
                <a:gd name="connsiteY8" fmla="*/ 301113 h 302999"/>
                <a:gd name="connsiteX9" fmla="*/ 942581 w 2419717"/>
                <a:gd name="connsiteY9" fmla="*/ 205540 h 302999"/>
                <a:gd name="connsiteX10" fmla="*/ 484026 w 2419717"/>
                <a:gd name="connsiteY10" fmla="*/ 141841 h 302999"/>
                <a:gd name="connsiteX11" fmla="*/ 0 w 2419717"/>
                <a:gd name="connsiteY11" fmla="*/ 86568 h 302999"/>
                <a:gd name="connsiteX12" fmla="*/ 0 w 2419717"/>
                <a:gd name="connsiteY12" fmla="*/ 13 h 302999"/>
                <a:gd name="connsiteX0" fmla="*/ 0 w 2419717"/>
                <a:gd name="connsiteY0" fmla="*/ 13 h 302002"/>
                <a:gd name="connsiteX1" fmla="*/ 671595 w 2419717"/>
                <a:gd name="connsiteY1" fmla="*/ 27959 h 302002"/>
                <a:gd name="connsiteX2" fmla="*/ 1107024 w 2419717"/>
                <a:gd name="connsiteY2" fmla="*/ 58104 h 302002"/>
                <a:gd name="connsiteX3" fmla="*/ 1562549 w 2419717"/>
                <a:gd name="connsiteY3" fmla="*/ 94948 h 302002"/>
                <a:gd name="connsiteX4" fmla="*/ 2419717 w 2419717"/>
                <a:gd name="connsiteY4" fmla="*/ 13 h 302002"/>
                <a:gd name="connsiteX5" fmla="*/ 2419717 w 2419717"/>
                <a:gd name="connsiteY5" fmla="*/ 86568 h 302002"/>
                <a:gd name="connsiteX6" fmla="*/ 1773565 w 2419717"/>
                <a:gd name="connsiteY6" fmla="*/ 192082 h 302002"/>
                <a:gd name="connsiteX7" fmla="*/ 1545803 w 2419717"/>
                <a:gd name="connsiteY7" fmla="*/ 218878 h 302002"/>
                <a:gd name="connsiteX8" fmla="*/ 1280323 w 2419717"/>
                <a:gd name="connsiteY8" fmla="*/ 301113 h 302002"/>
                <a:gd name="connsiteX9" fmla="*/ 942581 w 2419717"/>
                <a:gd name="connsiteY9" fmla="*/ 205540 h 302002"/>
                <a:gd name="connsiteX10" fmla="*/ 484026 w 2419717"/>
                <a:gd name="connsiteY10" fmla="*/ 141841 h 302002"/>
                <a:gd name="connsiteX11" fmla="*/ 0 w 2419717"/>
                <a:gd name="connsiteY11" fmla="*/ 86568 h 302002"/>
                <a:gd name="connsiteX12" fmla="*/ 0 w 2419717"/>
                <a:gd name="connsiteY12" fmla="*/ 13 h 302002"/>
                <a:gd name="connsiteX0" fmla="*/ 0 w 2419717"/>
                <a:gd name="connsiteY0" fmla="*/ 13 h 302002"/>
                <a:gd name="connsiteX1" fmla="*/ 671595 w 2419717"/>
                <a:gd name="connsiteY1" fmla="*/ 27959 h 302002"/>
                <a:gd name="connsiteX2" fmla="*/ 1107024 w 2419717"/>
                <a:gd name="connsiteY2" fmla="*/ 58104 h 302002"/>
                <a:gd name="connsiteX3" fmla="*/ 1562549 w 2419717"/>
                <a:gd name="connsiteY3" fmla="*/ 94948 h 302002"/>
                <a:gd name="connsiteX4" fmla="*/ 2419717 w 2419717"/>
                <a:gd name="connsiteY4" fmla="*/ 13 h 302002"/>
                <a:gd name="connsiteX5" fmla="*/ 2419717 w 2419717"/>
                <a:gd name="connsiteY5" fmla="*/ 86568 h 302002"/>
                <a:gd name="connsiteX6" fmla="*/ 1817108 w 2419717"/>
                <a:gd name="connsiteY6" fmla="*/ 151888 h 302002"/>
                <a:gd name="connsiteX7" fmla="*/ 1545803 w 2419717"/>
                <a:gd name="connsiteY7" fmla="*/ 218878 h 302002"/>
                <a:gd name="connsiteX8" fmla="*/ 1280323 w 2419717"/>
                <a:gd name="connsiteY8" fmla="*/ 301113 h 302002"/>
                <a:gd name="connsiteX9" fmla="*/ 942581 w 2419717"/>
                <a:gd name="connsiteY9" fmla="*/ 205540 h 302002"/>
                <a:gd name="connsiteX10" fmla="*/ 484026 w 2419717"/>
                <a:gd name="connsiteY10" fmla="*/ 141841 h 302002"/>
                <a:gd name="connsiteX11" fmla="*/ 0 w 2419717"/>
                <a:gd name="connsiteY11" fmla="*/ 86568 h 302002"/>
                <a:gd name="connsiteX12" fmla="*/ 0 w 2419717"/>
                <a:gd name="connsiteY12" fmla="*/ 13 h 302002"/>
                <a:gd name="connsiteX0" fmla="*/ 0 w 2419717"/>
                <a:gd name="connsiteY0" fmla="*/ 13 h 302002"/>
                <a:gd name="connsiteX1" fmla="*/ 671595 w 2419717"/>
                <a:gd name="connsiteY1" fmla="*/ 27959 h 302002"/>
                <a:gd name="connsiteX2" fmla="*/ 1107024 w 2419717"/>
                <a:gd name="connsiteY2" fmla="*/ 58104 h 302002"/>
                <a:gd name="connsiteX3" fmla="*/ 1562549 w 2419717"/>
                <a:gd name="connsiteY3" fmla="*/ 94948 h 302002"/>
                <a:gd name="connsiteX4" fmla="*/ 2419717 w 2419717"/>
                <a:gd name="connsiteY4" fmla="*/ 13 h 302002"/>
                <a:gd name="connsiteX5" fmla="*/ 2419717 w 2419717"/>
                <a:gd name="connsiteY5" fmla="*/ 86568 h 302002"/>
                <a:gd name="connsiteX6" fmla="*/ 2224868 w 2419717"/>
                <a:gd name="connsiteY6" fmla="*/ 100146 h 302002"/>
                <a:gd name="connsiteX7" fmla="*/ 1817108 w 2419717"/>
                <a:gd name="connsiteY7" fmla="*/ 151888 h 302002"/>
                <a:gd name="connsiteX8" fmla="*/ 1545803 w 2419717"/>
                <a:gd name="connsiteY8" fmla="*/ 218878 h 302002"/>
                <a:gd name="connsiteX9" fmla="*/ 1280323 w 2419717"/>
                <a:gd name="connsiteY9" fmla="*/ 301113 h 302002"/>
                <a:gd name="connsiteX10" fmla="*/ 942581 w 2419717"/>
                <a:gd name="connsiteY10" fmla="*/ 205540 h 302002"/>
                <a:gd name="connsiteX11" fmla="*/ 484026 w 2419717"/>
                <a:gd name="connsiteY11" fmla="*/ 141841 h 302002"/>
                <a:gd name="connsiteX12" fmla="*/ 0 w 2419717"/>
                <a:gd name="connsiteY12" fmla="*/ 86568 h 302002"/>
                <a:gd name="connsiteX13" fmla="*/ 0 w 2419717"/>
                <a:gd name="connsiteY13" fmla="*/ 13 h 302002"/>
                <a:gd name="connsiteX0" fmla="*/ 0 w 2419717"/>
                <a:gd name="connsiteY0" fmla="*/ 13 h 302002"/>
                <a:gd name="connsiteX1" fmla="*/ 671595 w 2419717"/>
                <a:gd name="connsiteY1" fmla="*/ 27959 h 302002"/>
                <a:gd name="connsiteX2" fmla="*/ 1107024 w 2419717"/>
                <a:gd name="connsiteY2" fmla="*/ 58104 h 302002"/>
                <a:gd name="connsiteX3" fmla="*/ 1562549 w 2419717"/>
                <a:gd name="connsiteY3" fmla="*/ 94948 h 302002"/>
                <a:gd name="connsiteX4" fmla="*/ 1832983 w 2419717"/>
                <a:gd name="connsiteY4" fmla="*/ 46554 h 302002"/>
                <a:gd name="connsiteX5" fmla="*/ 2419717 w 2419717"/>
                <a:gd name="connsiteY5" fmla="*/ 13 h 302002"/>
                <a:gd name="connsiteX6" fmla="*/ 2419717 w 2419717"/>
                <a:gd name="connsiteY6" fmla="*/ 86568 h 302002"/>
                <a:gd name="connsiteX7" fmla="*/ 2224868 w 2419717"/>
                <a:gd name="connsiteY7" fmla="*/ 100146 h 302002"/>
                <a:gd name="connsiteX8" fmla="*/ 1817108 w 2419717"/>
                <a:gd name="connsiteY8" fmla="*/ 151888 h 302002"/>
                <a:gd name="connsiteX9" fmla="*/ 1545803 w 2419717"/>
                <a:gd name="connsiteY9" fmla="*/ 218878 h 302002"/>
                <a:gd name="connsiteX10" fmla="*/ 1280323 w 2419717"/>
                <a:gd name="connsiteY10" fmla="*/ 301113 h 302002"/>
                <a:gd name="connsiteX11" fmla="*/ 942581 w 2419717"/>
                <a:gd name="connsiteY11" fmla="*/ 205540 h 302002"/>
                <a:gd name="connsiteX12" fmla="*/ 484026 w 2419717"/>
                <a:gd name="connsiteY12" fmla="*/ 141841 h 302002"/>
                <a:gd name="connsiteX13" fmla="*/ 0 w 2419717"/>
                <a:gd name="connsiteY13" fmla="*/ 86568 h 302002"/>
                <a:gd name="connsiteX14" fmla="*/ 0 w 2419717"/>
                <a:gd name="connsiteY14" fmla="*/ 13 h 302002"/>
                <a:gd name="connsiteX0" fmla="*/ 0 w 2419717"/>
                <a:gd name="connsiteY0" fmla="*/ 13 h 302002"/>
                <a:gd name="connsiteX1" fmla="*/ 671595 w 2419717"/>
                <a:gd name="connsiteY1" fmla="*/ 27959 h 302002"/>
                <a:gd name="connsiteX2" fmla="*/ 1107024 w 2419717"/>
                <a:gd name="connsiteY2" fmla="*/ 58104 h 302002"/>
                <a:gd name="connsiteX3" fmla="*/ 1562549 w 2419717"/>
                <a:gd name="connsiteY3" fmla="*/ 94948 h 302002"/>
                <a:gd name="connsiteX4" fmla="*/ 1832983 w 2419717"/>
                <a:gd name="connsiteY4" fmla="*/ 46554 h 302002"/>
                <a:gd name="connsiteX5" fmla="*/ 2124385 w 2419717"/>
                <a:gd name="connsiteY5" fmla="*/ 6361 h 302002"/>
                <a:gd name="connsiteX6" fmla="*/ 2419717 w 2419717"/>
                <a:gd name="connsiteY6" fmla="*/ 13 h 302002"/>
                <a:gd name="connsiteX7" fmla="*/ 2419717 w 2419717"/>
                <a:gd name="connsiteY7" fmla="*/ 86568 h 302002"/>
                <a:gd name="connsiteX8" fmla="*/ 2224868 w 2419717"/>
                <a:gd name="connsiteY8" fmla="*/ 100146 h 302002"/>
                <a:gd name="connsiteX9" fmla="*/ 1817108 w 2419717"/>
                <a:gd name="connsiteY9" fmla="*/ 151888 h 302002"/>
                <a:gd name="connsiteX10" fmla="*/ 1545803 w 2419717"/>
                <a:gd name="connsiteY10" fmla="*/ 218878 h 302002"/>
                <a:gd name="connsiteX11" fmla="*/ 1280323 w 2419717"/>
                <a:gd name="connsiteY11" fmla="*/ 301113 h 302002"/>
                <a:gd name="connsiteX12" fmla="*/ 942581 w 2419717"/>
                <a:gd name="connsiteY12" fmla="*/ 205540 h 302002"/>
                <a:gd name="connsiteX13" fmla="*/ 484026 w 2419717"/>
                <a:gd name="connsiteY13" fmla="*/ 141841 h 302002"/>
                <a:gd name="connsiteX14" fmla="*/ 0 w 2419717"/>
                <a:gd name="connsiteY14" fmla="*/ 86568 h 302002"/>
                <a:gd name="connsiteX15" fmla="*/ 0 w 2419717"/>
                <a:gd name="connsiteY15" fmla="*/ 13 h 302002"/>
                <a:gd name="connsiteX0" fmla="*/ 0 w 2419717"/>
                <a:gd name="connsiteY0" fmla="*/ 13 h 302002"/>
                <a:gd name="connsiteX1" fmla="*/ 671595 w 2419717"/>
                <a:gd name="connsiteY1" fmla="*/ 27959 h 302002"/>
                <a:gd name="connsiteX2" fmla="*/ 1023288 w 2419717"/>
                <a:gd name="connsiteY2" fmla="*/ 78201 h 302002"/>
                <a:gd name="connsiteX3" fmla="*/ 1562549 w 2419717"/>
                <a:gd name="connsiteY3" fmla="*/ 94948 h 302002"/>
                <a:gd name="connsiteX4" fmla="*/ 1832983 w 2419717"/>
                <a:gd name="connsiteY4" fmla="*/ 46554 h 302002"/>
                <a:gd name="connsiteX5" fmla="*/ 2124385 w 2419717"/>
                <a:gd name="connsiteY5" fmla="*/ 6361 h 302002"/>
                <a:gd name="connsiteX6" fmla="*/ 2419717 w 2419717"/>
                <a:gd name="connsiteY6" fmla="*/ 13 h 302002"/>
                <a:gd name="connsiteX7" fmla="*/ 2419717 w 2419717"/>
                <a:gd name="connsiteY7" fmla="*/ 86568 h 302002"/>
                <a:gd name="connsiteX8" fmla="*/ 2224868 w 2419717"/>
                <a:gd name="connsiteY8" fmla="*/ 100146 h 302002"/>
                <a:gd name="connsiteX9" fmla="*/ 1817108 w 2419717"/>
                <a:gd name="connsiteY9" fmla="*/ 151888 h 302002"/>
                <a:gd name="connsiteX10" fmla="*/ 1545803 w 2419717"/>
                <a:gd name="connsiteY10" fmla="*/ 218878 h 302002"/>
                <a:gd name="connsiteX11" fmla="*/ 1280323 w 2419717"/>
                <a:gd name="connsiteY11" fmla="*/ 301113 h 302002"/>
                <a:gd name="connsiteX12" fmla="*/ 942581 w 2419717"/>
                <a:gd name="connsiteY12" fmla="*/ 205540 h 302002"/>
                <a:gd name="connsiteX13" fmla="*/ 484026 w 2419717"/>
                <a:gd name="connsiteY13" fmla="*/ 141841 h 302002"/>
                <a:gd name="connsiteX14" fmla="*/ 0 w 2419717"/>
                <a:gd name="connsiteY14" fmla="*/ 86568 h 302002"/>
                <a:gd name="connsiteX15" fmla="*/ 0 w 2419717"/>
                <a:gd name="connsiteY15" fmla="*/ 13 h 302002"/>
                <a:gd name="connsiteX0" fmla="*/ 0 w 2419717"/>
                <a:gd name="connsiteY0" fmla="*/ 13 h 302002"/>
                <a:gd name="connsiteX1" fmla="*/ 671595 w 2419717"/>
                <a:gd name="connsiteY1" fmla="*/ 27959 h 302002"/>
                <a:gd name="connsiteX2" fmla="*/ 1023288 w 2419717"/>
                <a:gd name="connsiteY2" fmla="*/ 78201 h 302002"/>
                <a:gd name="connsiteX3" fmla="*/ 1206635 w 2419717"/>
                <a:gd name="connsiteY3" fmla="*/ 110194 h 302002"/>
                <a:gd name="connsiteX4" fmla="*/ 1562549 w 2419717"/>
                <a:gd name="connsiteY4" fmla="*/ 94948 h 302002"/>
                <a:gd name="connsiteX5" fmla="*/ 1832983 w 2419717"/>
                <a:gd name="connsiteY5" fmla="*/ 46554 h 302002"/>
                <a:gd name="connsiteX6" fmla="*/ 2124385 w 2419717"/>
                <a:gd name="connsiteY6" fmla="*/ 6361 h 302002"/>
                <a:gd name="connsiteX7" fmla="*/ 2419717 w 2419717"/>
                <a:gd name="connsiteY7" fmla="*/ 13 h 302002"/>
                <a:gd name="connsiteX8" fmla="*/ 2419717 w 2419717"/>
                <a:gd name="connsiteY8" fmla="*/ 86568 h 302002"/>
                <a:gd name="connsiteX9" fmla="*/ 2224868 w 2419717"/>
                <a:gd name="connsiteY9" fmla="*/ 100146 h 302002"/>
                <a:gd name="connsiteX10" fmla="*/ 1817108 w 2419717"/>
                <a:gd name="connsiteY10" fmla="*/ 151888 h 302002"/>
                <a:gd name="connsiteX11" fmla="*/ 1545803 w 2419717"/>
                <a:gd name="connsiteY11" fmla="*/ 218878 h 302002"/>
                <a:gd name="connsiteX12" fmla="*/ 1280323 w 2419717"/>
                <a:gd name="connsiteY12" fmla="*/ 301113 h 302002"/>
                <a:gd name="connsiteX13" fmla="*/ 942581 w 2419717"/>
                <a:gd name="connsiteY13" fmla="*/ 205540 h 302002"/>
                <a:gd name="connsiteX14" fmla="*/ 484026 w 2419717"/>
                <a:gd name="connsiteY14" fmla="*/ 141841 h 302002"/>
                <a:gd name="connsiteX15" fmla="*/ 0 w 2419717"/>
                <a:gd name="connsiteY15" fmla="*/ 86568 h 302002"/>
                <a:gd name="connsiteX16" fmla="*/ 0 w 2419717"/>
                <a:gd name="connsiteY16" fmla="*/ 13 h 302002"/>
                <a:gd name="connsiteX0" fmla="*/ 0 w 2419717"/>
                <a:gd name="connsiteY0" fmla="*/ 13 h 302002"/>
                <a:gd name="connsiteX1" fmla="*/ 671595 w 2419717"/>
                <a:gd name="connsiteY1" fmla="*/ 27959 h 302002"/>
                <a:gd name="connsiteX2" fmla="*/ 1023288 w 2419717"/>
                <a:gd name="connsiteY2" fmla="*/ 78201 h 302002"/>
                <a:gd name="connsiteX3" fmla="*/ 1206635 w 2419717"/>
                <a:gd name="connsiteY3" fmla="*/ 110194 h 302002"/>
                <a:gd name="connsiteX4" fmla="*/ 1562549 w 2419717"/>
                <a:gd name="connsiteY4" fmla="*/ 94948 h 302002"/>
                <a:gd name="connsiteX5" fmla="*/ 1832983 w 2419717"/>
                <a:gd name="connsiteY5" fmla="*/ 46554 h 302002"/>
                <a:gd name="connsiteX6" fmla="*/ 2124385 w 2419717"/>
                <a:gd name="connsiteY6" fmla="*/ 6361 h 302002"/>
                <a:gd name="connsiteX7" fmla="*/ 2419717 w 2419717"/>
                <a:gd name="connsiteY7" fmla="*/ 13 h 302002"/>
                <a:gd name="connsiteX8" fmla="*/ 2419717 w 2419717"/>
                <a:gd name="connsiteY8" fmla="*/ 86568 h 302002"/>
                <a:gd name="connsiteX9" fmla="*/ 2224868 w 2419717"/>
                <a:gd name="connsiteY9" fmla="*/ 100146 h 302002"/>
                <a:gd name="connsiteX10" fmla="*/ 1817108 w 2419717"/>
                <a:gd name="connsiteY10" fmla="*/ 151888 h 302002"/>
                <a:gd name="connsiteX11" fmla="*/ 1545803 w 2419717"/>
                <a:gd name="connsiteY11" fmla="*/ 218878 h 302002"/>
                <a:gd name="connsiteX12" fmla="*/ 1280323 w 2419717"/>
                <a:gd name="connsiteY12" fmla="*/ 301113 h 302002"/>
                <a:gd name="connsiteX13" fmla="*/ 942581 w 2419717"/>
                <a:gd name="connsiteY13" fmla="*/ 205540 h 302002"/>
                <a:gd name="connsiteX14" fmla="*/ 484026 w 2419717"/>
                <a:gd name="connsiteY14" fmla="*/ 141841 h 302002"/>
                <a:gd name="connsiteX15" fmla="*/ 0 w 2419717"/>
                <a:gd name="connsiteY15" fmla="*/ 86568 h 302002"/>
                <a:gd name="connsiteX16" fmla="*/ 0 w 2419717"/>
                <a:gd name="connsiteY16" fmla="*/ 13 h 302002"/>
                <a:gd name="connsiteX0" fmla="*/ 0 w 2419717"/>
                <a:gd name="connsiteY0" fmla="*/ 7 h 301996"/>
                <a:gd name="connsiteX1" fmla="*/ 728536 w 2419717"/>
                <a:gd name="connsiteY1" fmla="*/ 61448 h 301996"/>
                <a:gd name="connsiteX2" fmla="*/ 1023288 w 2419717"/>
                <a:gd name="connsiteY2" fmla="*/ 78195 h 301996"/>
                <a:gd name="connsiteX3" fmla="*/ 1206635 w 2419717"/>
                <a:gd name="connsiteY3" fmla="*/ 110188 h 301996"/>
                <a:gd name="connsiteX4" fmla="*/ 1562549 w 2419717"/>
                <a:gd name="connsiteY4" fmla="*/ 94942 h 301996"/>
                <a:gd name="connsiteX5" fmla="*/ 1832983 w 2419717"/>
                <a:gd name="connsiteY5" fmla="*/ 46548 h 301996"/>
                <a:gd name="connsiteX6" fmla="*/ 2124385 w 2419717"/>
                <a:gd name="connsiteY6" fmla="*/ 6355 h 301996"/>
                <a:gd name="connsiteX7" fmla="*/ 2419717 w 2419717"/>
                <a:gd name="connsiteY7" fmla="*/ 7 h 301996"/>
                <a:gd name="connsiteX8" fmla="*/ 2419717 w 2419717"/>
                <a:gd name="connsiteY8" fmla="*/ 86562 h 301996"/>
                <a:gd name="connsiteX9" fmla="*/ 2224868 w 2419717"/>
                <a:gd name="connsiteY9" fmla="*/ 100140 h 301996"/>
                <a:gd name="connsiteX10" fmla="*/ 1817108 w 2419717"/>
                <a:gd name="connsiteY10" fmla="*/ 151882 h 301996"/>
                <a:gd name="connsiteX11" fmla="*/ 1545803 w 2419717"/>
                <a:gd name="connsiteY11" fmla="*/ 218872 h 301996"/>
                <a:gd name="connsiteX12" fmla="*/ 1280323 w 2419717"/>
                <a:gd name="connsiteY12" fmla="*/ 301107 h 301996"/>
                <a:gd name="connsiteX13" fmla="*/ 942581 w 2419717"/>
                <a:gd name="connsiteY13" fmla="*/ 205534 h 301996"/>
                <a:gd name="connsiteX14" fmla="*/ 484026 w 2419717"/>
                <a:gd name="connsiteY14" fmla="*/ 141835 h 301996"/>
                <a:gd name="connsiteX15" fmla="*/ 0 w 2419717"/>
                <a:gd name="connsiteY15" fmla="*/ 86562 h 301996"/>
                <a:gd name="connsiteX16" fmla="*/ 0 w 2419717"/>
                <a:gd name="connsiteY16" fmla="*/ 7 h 301996"/>
                <a:gd name="connsiteX0" fmla="*/ 0 w 2419717"/>
                <a:gd name="connsiteY0" fmla="*/ 7 h 301996"/>
                <a:gd name="connsiteX1" fmla="*/ 728536 w 2419717"/>
                <a:gd name="connsiteY1" fmla="*/ 61448 h 301996"/>
                <a:gd name="connsiteX2" fmla="*/ 1006541 w 2419717"/>
                <a:gd name="connsiteY2" fmla="*/ 98292 h 301996"/>
                <a:gd name="connsiteX3" fmla="*/ 1206635 w 2419717"/>
                <a:gd name="connsiteY3" fmla="*/ 110188 h 301996"/>
                <a:gd name="connsiteX4" fmla="*/ 1562549 w 2419717"/>
                <a:gd name="connsiteY4" fmla="*/ 94942 h 301996"/>
                <a:gd name="connsiteX5" fmla="*/ 1832983 w 2419717"/>
                <a:gd name="connsiteY5" fmla="*/ 46548 h 301996"/>
                <a:gd name="connsiteX6" fmla="*/ 2124385 w 2419717"/>
                <a:gd name="connsiteY6" fmla="*/ 6355 h 301996"/>
                <a:gd name="connsiteX7" fmla="*/ 2419717 w 2419717"/>
                <a:gd name="connsiteY7" fmla="*/ 7 h 301996"/>
                <a:gd name="connsiteX8" fmla="*/ 2419717 w 2419717"/>
                <a:gd name="connsiteY8" fmla="*/ 86562 h 301996"/>
                <a:gd name="connsiteX9" fmla="*/ 2224868 w 2419717"/>
                <a:gd name="connsiteY9" fmla="*/ 100140 h 301996"/>
                <a:gd name="connsiteX10" fmla="*/ 1817108 w 2419717"/>
                <a:gd name="connsiteY10" fmla="*/ 151882 h 301996"/>
                <a:gd name="connsiteX11" fmla="*/ 1545803 w 2419717"/>
                <a:gd name="connsiteY11" fmla="*/ 218872 h 301996"/>
                <a:gd name="connsiteX12" fmla="*/ 1280323 w 2419717"/>
                <a:gd name="connsiteY12" fmla="*/ 301107 h 301996"/>
                <a:gd name="connsiteX13" fmla="*/ 942581 w 2419717"/>
                <a:gd name="connsiteY13" fmla="*/ 205534 h 301996"/>
                <a:gd name="connsiteX14" fmla="*/ 484026 w 2419717"/>
                <a:gd name="connsiteY14" fmla="*/ 141835 h 301996"/>
                <a:gd name="connsiteX15" fmla="*/ 0 w 2419717"/>
                <a:gd name="connsiteY15" fmla="*/ 86562 h 301996"/>
                <a:gd name="connsiteX16" fmla="*/ 0 w 2419717"/>
                <a:gd name="connsiteY16" fmla="*/ 7 h 301996"/>
                <a:gd name="connsiteX0" fmla="*/ 0 w 2419717"/>
                <a:gd name="connsiteY0" fmla="*/ 7 h 301996"/>
                <a:gd name="connsiteX1" fmla="*/ 728536 w 2419717"/>
                <a:gd name="connsiteY1" fmla="*/ 61448 h 301996"/>
                <a:gd name="connsiteX2" fmla="*/ 1006541 w 2419717"/>
                <a:gd name="connsiteY2" fmla="*/ 98292 h 301996"/>
                <a:gd name="connsiteX3" fmla="*/ 1206635 w 2419717"/>
                <a:gd name="connsiteY3" fmla="*/ 136984 h 301996"/>
                <a:gd name="connsiteX4" fmla="*/ 1562549 w 2419717"/>
                <a:gd name="connsiteY4" fmla="*/ 94942 h 301996"/>
                <a:gd name="connsiteX5" fmla="*/ 1832983 w 2419717"/>
                <a:gd name="connsiteY5" fmla="*/ 46548 h 301996"/>
                <a:gd name="connsiteX6" fmla="*/ 2124385 w 2419717"/>
                <a:gd name="connsiteY6" fmla="*/ 6355 h 301996"/>
                <a:gd name="connsiteX7" fmla="*/ 2419717 w 2419717"/>
                <a:gd name="connsiteY7" fmla="*/ 7 h 301996"/>
                <a:gd name="connsiteX8" fmla="*/ 2419717 w 2419717"/>
                <a:gd name="connsiteY8" fmla="*/ 86562 h 301996"/>
                <a:gd name="connsiteX9" fmla="*/ 2224868 w 2419717"/>
                <a:gd name="connsiteY9" fmla="*/ 100140 h 301996"/>
                <a:gd name="connsiteX10" fmla="*/ 1817108 w 2419717"/>
                <a:gd name="connsiteY10" fmla="*/ 151882 h 301996"/>
                <a:gd name="connsiteX11" fmla="*/ 1545803 w 2419717"/>
                <a:gd name="connsiteY11" fmla="*/ 218872 h 301996"/>
                <a:gd name="connsiteX12" fmla="*/ 1280323 w 2419717"/>
                <a:gd name="connsiteY12" fmla="*/ 301107 h 301996"/>
                <a:gd name="connsiteX13" fmla="*/ 942581 w 2419717"/>
                <a:gd name="connsiteY13" fmla="*/ 205534 h 301996"/>
                <a:gd name="connsiteX14" fmla="*/ 484026 w 2419717"/>
                <a:gd name="connsiteY14" fmla="*/ 141835 h 301996"/>
                <a:gd name="connsiteX15" fmla="*/ 0 w 2419717"/>
                <a:gd name="connsiteY15" fmla="*/ 86562 h 301996"/>
                <a:gd name="connsiteX16" fmla="*/ 0 w 2419717"/>
                <a:gd name="connsiteY16" fmla="*/ 7 h 301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19717" h="301996">
                  <a:moveTo>
                    <a:pt x="0" y="7"/>
                  </a:moveTo>
                  <a:cubicBezTo>
                    <a:pt x="175856" y="-726"/>
                    <a:pt x="552680" y="62181"/>
                    <a:pt x="728536" y="61448"/>
                  </a:cubicBezTo>
                  <a:cubicBezTo>
                    <a:pt x="836835" y="60332"/>
                    <a:pt x="898242" y="99408"/>
                    <a:pt x="1006541" y="98292"/>
                  </a:cubicBezTo>
                  <a:cubicBezTo>
                    <a:pt x="1111345" y="107532"/>
                    <a:pt x="1116758" y="134193"/>
                    <a:pt x="1206635" y="136984"/>
                  </a:cubicBezTo>
                  <a:cubicBezTo>
                    <a:pt x="1289813" y="200066"/>
                    <a:pt x="1473789" y="101083"/>
                    <a:pt x="1562549" y="94942"/>
                  </a:cubicBezTo>
                  <a:cubicBezTo>
                    <a:pt x="1644878" y="83277"/>
                    <a:pt x="1750654" y="58213"/>
                    <a:pt x="1832983" y="46548"/>
                  </a:cubicBezTo>
                  <a:cubicBezTo>
                    <a:pt x="1927884" y="36500"/>
                    <a:pt x="2029484" y="16403"/>
                    <a:pt x="2124385" y="6355"/>
                  </a:cubicBezTo>
                  <a:lnTo>
                    <a:pt x="2419717" y="7"/>
                  </a:lnTo>
                  <a:lnTo>
                    <a:pt x="2419717" y="86562"/>
                  </a:lnTo>
                  <a:cubicBezTo>
                    <a:pt x="2387242" y="106042"/>
                    <a:pt x="2325303" y="89253"/>
                    <a:pt x="2224868" y="100140"/>
                  </a:cubicBezTo>
                  <a:cubicBezTo>
                    <a:pt x="2124433" y="111027"/>
                    <a:pt x="1930285" y="134885"/>
                    <a:pt x="1817108" y="151882"/>
                  </a:cubicBezTo>
                  <a:cubicBezTo>
                    <a:pt x="1703931" y="168879"/>
                    <a:pt x="1659272" y="213540"/>
                    <a:pt x="1545803" y="218872"/>
                  </a:cubicBezTo>
                  <a:cubicBezTo>
                    <a:pt x="1432335" y="224204"/>
                    <a:pt x="1366904" y="311704"/>
                    <a:pt x="1280323" y="301107"/>
                  </a:cubicBezTo>
                  <a:cubicBezTo>
                    <a:pt x="1193742" y="290510"/>
                    <a:pt x="1044036" y="219240"/>
                    <a:pt x="942581" y="205534"/>
                  </a:cubicBezTo>
                  <a:cubicBezTo>
                    <a:pt x="785263" y="202165"/>
                    <a:pt x="641344" y="145204"/>
                    <a:pt x="484026" y="141835"/>
                  </a:cubicBezTo>
                  <a:lnTo>
                    <a:pt x="0" y="86562"/>
                  </a:lnTo>
                  <a:lnTo>
                    <a:pt x="0" y="7"/>
                  </a:lnTo>
                  <a:close/>
                </a:path>
              </a:pathLst>
            </a:custGeom>
            <a:solidFill>
              <a:srgbClr val="FF5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grpSp>
      <p:grpSp>
        <p:nvGrpSpPr>
          <p:cNvPr id="250" name="グループ化 249"/>
          <p:cNvGrpSpPr/>
          <p:nvPr/>
        </p:nvGrpSpPr>
        <p:grpSpPr>
          <a:xfrm>
            <a:off x="912681" y="3450950"/>
            <a:ext cx="2183360" cy="2463387"/>
            <a:chOff x="4156066" y="3435306"/>
            <a:chExt cx="2687212" cy="3031861"/>
          </a:xfrm>
        </p:grpSpPr>
        <p:sp>
          <p:nvSpPr>
            <p:cNvPr id="251" name="正方形/長方形 130"/>
            <p:cNvSpPr/>
            <p:nvPr/>
          </p:nvSpPr>
          <p:spPr>
            <a:xfrm>
              <a:off x="4244530" y="4973826"/>
              <a:ext cx="2480716" cy="1383857"/>
            </a:xfrm>
            <a:custGeom>
              <a:avLst/>
              <a:gdLst>
                <a:gd name="connsiteX0" fmla="*/ 0 w 2471572"/>
                <a:gd name="connsiteY0" fmla="*/ 0 h 1321208"/>
                <a:gd name="connsiteX1" fmla="*/ 2471572 w 2471572"/>
                <a:gd name="connsiteY1" fmla="*/ 0 h 1321208"/>
                <a:gd name="connsiteX2" fmla="*/ 2471572 w 2471572"/>
                <a:gd name="connsiteY2" fmla="*/ 1321208 h 1321208"/>
                <a:gd name="connsiteX3" fmla="*/ 0 w 2471572"/>
                <a:gd name="connsiteY3" fmla="*/ 1321208 h 1321208"/>
                <a:gd name="connsiteX4" fmla="*/ 0 w 2471572"/>
                <a:gd name="connsiteY4" fmla="*/ 0 h 1321208"/>
                <a:gd name="connsiteX0" fmla="*/ 0 w 2480716"/>
                <a:gd name="connsiteY0" fmla="*/ 0 h 1321208"/>
                <a:gd name="connsiteX1" fmla="*/ 2480716 w 2480716"/>
                <a:gd name="connsiteY1" fmla="*/ 0 h 1321208"/>
                <a:gd name="connsiteX2" fmla="*/ 2480716 w 2480716"/>
                <a:gd name="connsiteY2" fmla="*/ 1321208 h 1321208"/>
                <a:gd name="connsiteX3" fmla="*/ 9144 w 2480716"/>
                <a:gd name="connsiteY3" fmla="*/ 1321208 h 1321208"/>
                <a:gd name="connsiteX4" fmla="*/ 0 w 2480716"/>
                <a:gd name="connsiteY4" fmla="*/ 0 h 1321208"/>
                <a:gd name="connsiteX0" fmla="*/ 0 w 2480716"/>
                <a:gd name="connsiteY0" fmla="*/ 0 h 1321208"/>
                <a:gd name="connsiteX1" fmla="*/ 2480716 w 2480716"/>
                <a:gd name="connsiteY1" fmla="*/ 0 h 1321208"/>
                <a:gd name="connsiteX2" fmla="*/ 2480716 w 2480716"/>
                <a:gd name="connsiteY2" fmla="*/ 1321208 h 1321208"/>
                <a:gd name="connsiteX3" fmla="*/ 9144 w 2480716"/>
                <a:gd name="connsiteY3" fmla="*/ 1321208 h 1321208"/>
                <a:gd name="connsiteX4" fmla="*/ 0 w 2480716"/>
                <a:gd name="connsiteY4" fmla="*/ 0 h 1321208"/>
                <a:gd name="connsiteX0" fmla="*/ 0 w 2480716"/>
                <a:gd name="connsiteY0" fmla="*/ 40274 h 1361482"/>
                <a:gd name="connsiteX1" fmla="*/ 1141286 w 2480716"/>
                <a:gd name="connsiteY1" fmla="*/ 206735 h 1361482"/>
                <a:gd name="connsiteX2" fmla="*/ 2480716 w 2480716"/>
                <a:gd name="connsiteY2" fmla="*/ 40274 h 1361482"/>
                <a:gd name="connsiteX3" fmla="*/ 2480716 w 2480716"/>
                <a:gd name="connsiteY3" fmla="*/ 1361482 h 1361482"/>
                <a:gd name="connsiteX4" fmla="*/ 9144 w 2480716"/>
                <a:gd name="connsiteY4" fmla="*/ 1361482 h 1361482"/>
                <a:gd name="connsiteX5" fmla="*/ 0 w 2480716"/>
                <a:gd name="connsiteY5" fmla="*/ 40274 h 1361482"/>
                <a:gd name="connsiteX0" fmla="*/ 0 w 2480716"/>
                <a:gd name="connsiteY0" fmla="*/ 20313 h 1341521"/>
                <a:gd name="connsiteX1" fmla="*/ 1168718 w 2480716"/>
                <a:gd name="connsiteY1" fmla="*/ 598254 h 1341521"/>
                <a:gd name="connsiteX2" fmla="*/ 2480716 w 2480716"/>
                <a:gd name="connsiteY2" fmla="*/ 20313 h 1341521"/>
                <a:gd name="connsiteX3" fmla="*/ 2480716 w 2480716"/>
                <a:gd name="connsiteY3" fmla="*/ 1341521 h 1341521"/>
                <a:gd name="connsiteX4" fmla="*/ 9144 w 2480716"/>
                <a:gd name="connsiteY4" fmla="*/ 1341521 h 1341521"/>
                <a:gd name="connsiteX5" fmla="*/ 0 w 2480716"/>
                <a:gd name="connsiteY5" fmla="*/ 20313 h 1341521"/>
                <a:gd name="connsiteX0" fmla="*/ 0 w 2480716"/>
                <a:gd name="connsiteY0" fmla="*/ 53427 h 1374635"/>
                <a:gd name="connsiteX1" fmla="*/ 1168718 w 2480716"/>
                <a:gd name="connsiteY1" fmla="*/ 631368 h 1374635"/>
                <a:gd name="connsiteX2" fmla="*/ 1525334 w 2480716"/>
                <a:gd name="connsiteY2" fmla="*/ 274752 h 1374635"/>
                <a:gd name="connsiteX3" fmla="*/ 2480716 w 2480716"/>
                <a:gd name="connsiteY3" fmla="*/ 53427 h 1374635"/>
                <a:gd name="connsiteX4" fmla="*/ 2480716 w 2480716"/>
                <a:gd name="connsiteY4" fmla="*/ 1374635 h 1374635"/>
                <a:gd name="connsiteX5" fmla="*/ 9144 w 2480716"/>
                <a:gd name="connsiteY5" fmla="*/ 1374635 h 1374635"/>
                <a:gd name="connsiteX6" fmla="*/ 0 w 2480716"/>
                <a:gd name="connsiteY6" fmla="*/ 53427 h 1374635"/>
                <a:gd name="connsiteX0" fmla="*/ 0 w 2480716"/>
                <a:gd name="connsiteY0" fmla="*/ 62649 h 1383857"/>
                <a:gd name="connsiteX1" fmla="*/ 894398 w 2480716"/>
                <a:gd name="connsiteY1" fmla="*/ 283974 h 1383857"/>
                <a:gd name="connsiteX2" fmla="*/ 1168718 w 2480716"/>
                <a:gd name="connsiteY2" fmla="*/ 640590 h 1383857"/>
                <a:gd name="connsiteX3" fmla="*/ 1525334 w 2480716"/>
                <a:gd name="connsiteY3" fmla="*/ 283974 h 1383857"/>
                <a:gd name="connsiteX4" fmla="*/ 2480716 w 2480716"/>
                <a:gd name="connsiteY4" fmla="*/ 62649 h 1383857"/>
                <a:gd name="connsiteX5" fmla="*/ 2480716 w 2480716"/>
                <a:gd name="connsiteY5" fmla="*/ 1383857 h 1383857"/>
                <a:gd name="connsiteX6" fmla="*/ 9144 w 2480716"/>
                <a:gd name="connsiteY6" fmla="*/ 1383857 h 1383857"/>
                <a:gd name="connsiteX7" fmla="*/ 0 w 2480716"/>
                <a:gd name="connsiteY7" fmla="*/ 62649 h 138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0716" h="1383857">
                  <a:moveTo>
                    <a:pt x="0" y="62649"/>
                  </a:moveTo>
                  <a:cubicBezTo>
                    <a:pt x="66770" y="-134381"/>
                    <a:pt x="699612" y="187650"/>
                    <a:pt x="894398" y="283974"/>
                  </a:cubicBezTo>
                  <a:cubicBezTo>
                    <a:pt x="1089184" y="380298"/>
                    <a:pt x="982790" y="626874"/>
                    <a:pt x="1168718" y="640590"/>
                  </a:cubicBezTo>
                  <a:cubicBezTo>
                    <a:pt x="1479328" y="686621"/>
                    <a:pt x="1306668" y="380297"/>
                    <a:pt x="1525334" y="283974"/>
                  </a:cubicBezTo>
                  <a:cubicBezTo>
                    <a:pt x="1744000" y="187651"/>
                    <a:pt x="2377874" y="-111521"/>
                    <a:pt x="2480716" y="62649"/>
                  </a:cubicBezTo>
                  <a:lnTo>
                    <a:pt x="2480716" y="1383857"/>
                  </a:lnTo>
                  <a:lnTo>
                    <a:pt x="9144" y="1383857"/>
                  </a:lnTo>
                  <a:lnTo>
                    <a:pt x="0" y="62649"/>
                  </a:lnTo>
                  <a:close/>
                </a:path>
              </a:pathLst>
            </a:custGeom>
            <a:solidFill>
              <a:srgbClr val="FFCCFF"/>
            </a:solid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52" name="正方形/長方形 251"/>
            <p:cNvSpPr/>
            <p:nvPr/>
          </p:nvSpPr>
          <p:spPr>
            <a:xfrm>
              <a:off x="4156066" y="3435306"/>
              <a:ext cx="2687212" cy="3031861"/>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53" name="角丸四角形 252"/>
            <p:cNvSpPr/>
            <p:nvPr/>
          </p:nvSpPr>
          <p:spPr>
            <a:xfrm rot="157178">
              <a:off x="4285805" y="4670297"/>
              <a:ext cx="429408" cy="216271"/>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54" name="角丸四角形 253"/>
            <p:cNvSpPr/>
            <p:nvPr/>
          </p:nvSpPr>
          <p:spPr>
            <a:xfrm rot="873852">
              <a:off x="4761614" y="4741396"/>
              <a:ext cx="429408" cy="216271"/>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55" name="角丸四角形 254"/>
            <p:cNvSpPr/>
            <p:nvPr/>
          </p:nvSpPr>
          <p:spPr>
            <a:xfrm rot="727679">
              <a:off x="5255381" y="4837031"/>
              <a:ext cx="429408" cy="216271"/>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56" name="角丸四角形 255"/>
            <p:cNvSpPr/>
            <p:nvPr/>
          </p:nvSpPr>
          <p:spPr>
            <a:xfrm rot="20580368">
              <a:off x="5772301" y="4718626"/>
              <a:ext cx="429408" cy="216271"/>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57" name="角丸四角形 256"/>
            <p:cNvSpPr/>
            <p:nvPr/>
          </p:nvSpPr>
          <p:spPr>
            <a:xfrm rot="21370232">
              <a:off x="6282960" y="4640167"/>
              <a:ext cx="429408" cy="216271"/>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58" name="角丸四角形 257"/>
            <p:cNvSpPr/>
            <p:nvPr/>
          </p:nvSpPr>
          <p:spPr>
            <a:xfrm rot="276732">
              <a:off x="4284291" y="4374278"/>
              <a:ext cx="429408" cy="216271"/>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59" name="角丸四角形 258"/>
            <p:cNvSpPr/>
            <p:nvPr/>
          </p:nvSpPr>
          <p:spPr>
            <a:xfrm rot="986518">
              <a:off x="4785535" y="4448148"/>
              <a:ext cx="429408" cy="216271"/>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60" name="角丸四角形 259"/>
            <p:cNvSpPr/>
            <p:nvPr/>
          </p:nvSpPr>
          <p:spPr>
            <a:xfrm rot="627461">
              <a:off x="5278911" y="4560597"/>
              <a:ext cx="429408" cy="216271"/>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61" name="角丸四角形 260"/>
            <p:cNvSpPr/>
            <p:nvPr/>
          </p:nvSpPr>
          <p:spPr>
            <a:xfrm rot="20603123">
              <a:off x="5771617" y="4416700"/>
              <a:ext cx="429408" cy="216271"/>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62" name="角丸四角形 261"/>
            <p:cNvSpPr/>
            <p:nvPr/>
          </p:nvSpPr>
          <p:spPr>
            <a:xfrm rot="21296290">
              <a:off x="6291218" y="4370286"/>
              <a:ext cx="429408" cy="216271"/>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63" name="角丸四角形 262"/>
            <p:cNvSpPr/>
            <p:nvPr/>
          </p:nvSpPr>
          <p:spPr>
            <a:xfrm rot="276732">
              <a:off x="4284291" y="4070834"/>
              <a:ext cx="429408" cy="216271"/>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64" name="角丸四角形 263"/>
            <p:cNvSpPr/>
            <p:nvPr/>
          </p:nvSpPr>
          <p:spPr>
            <a:xfrm rot="986518">
              <a:off x="4785535" y="4144984"/>
              <a:ext cx="429408" cy="216271"/>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65" name="角丸四角形 264"/>
            <p:cNvSpPr/>
            <p:nvPr/>
          </p:nvSpPr>
          <p:spPr>
            <a:xfrm rot="627461">
              <a:off x="5278911" y="4257153"/>
              <a:ext cx="429408" cy="216271"/>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66" name="角丸四角形 265"/>
            <p:cNvSpPr/>
            <p:nvPr/>
          </p:nvSpPr>
          <p:spPr>
            <a:xfrm rot="20603123">
              <a:off x="5771617" y="4113257"/>
              <a:ext cx="429408" cy="216271"/>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67" name="角丸四角形 266"/>
            <p:cNvSpPr/>
            <p:nvPr/>
          </p:nvSpPr>
          <p:spPr>
            <a:xfrm rot="21296290">
              <a:off x="6290962" y="4085357"/>
              <a:ext cx="429408" cy="216271"/>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68" name="角丸四角形 267"/>
            <p:cNvSpPr/>
            <p:nvPr/>
          </p:nvSpPr>
          <p:spPr>
            <a:xfrm rot="276732">
              <a:off x="4282776" y="3774814"/>
              <a:ext cx="429408" cy="216271"/>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69" name="角丸四角形 268"/>
            <p:cNvSpPr/>
            <p:nvPr/>
          </p:nvSpPr>
          <p:spPr>
            <a:xfrm rot="986518">
              <a:off x="4784667" y="3839026"/>
              <a:ext cx="429408" cy="216271"/>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70" name="角丸四角形 269"/>
            <p:cNvSpPr/>
            <p:nvPr/>
          </p:nvSpPr>
          <p:spPr>
            <a:xfrm rot="627461">
              <a:off x="5277397" y="3961133"/>
              <a:ext cx="429408" cy="216271"/>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71" name="角丸四角形 270"/>
            <p:cNvSpPr/>
            <p:nvPr/>
          </p:nvSpPr>
          <p:spPr>
            <a:xfrm rot="20603123">
              <a:off x="5770102" y="3817237"/>
              <a:ext cx="429408" cy="216271"/>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72" name="角丸四角形 271"/>
            <p:cNvSpPr/>
            <p:nvPr/>
          </p:nvSpPr>
          <p:spPr>
            <a:xfrm rot="21296290">
              <a:off x="6298724" y="3789344"/>
              <a:ext cx="429408" cy="216271"/>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cxnSp>
          <p:nvCxnSpPr>
            <p:cNvPr id="273" name="直線コネクタ 272"/>
            <p:cNvCxnSpPr/>
            <p:nvPr/>
          </p:nvCxnSpPr>
          <p:spPr>
            <a:xfrm>
              <a:off x="4755912" y="5308012"/>
              <a:ext cx="700423" cy="1018341"/>
            </a:xfrm>
            <a:prstGeom prst="line">
              <a:avLst/>
            </a:prstGeom>
            <a:ln w="76200">
              <a:solidFill>
                <a:srgbClr val="FF6699"/>
              </a:solidFill>
            </a:ln>
          </p:spPr>
          <p:style>
            <a:lnRef idx="1">
              <a:schemeClr val="accent1"/>
            </a:lnRef>
            <a:fillRef idx="0">
              <a:schemeClr val="accent1"/>
            </a:fillRef>
            <a:effectRef idx="0">
              <a:schemeClr val="accent1"/>
            </a:effectRef>
            <a:fontRef idx="minor">
              <a:schemeClr val="tx1"/>
            </a:fontRef>
          </p:style>
        </p:cxnSp>
        <p:cxnSp>
          <p:nvCxnSpPr>
            <p:cNvPr id="274" name="直線コネクタ 273"/>
            <p:cNvCxnSpPr/>
            <p:nvPr/>
          </p:nvCxnSpPr>
          <p:spPr>
            <a:xfrm>
              <a:off x="4278680" y="5029076"/>
              <a:ext cx="704049" cy="1283217"/>
            </a:xfrm>
            <a:prstGeom prst="line">
              <a:avLst/>
            </a:prstGeom>
            <a:ln w="76200">
              <a:solidFill>
                <a:srgbClr val="FF6699"/>
              </a:solidFill>
            </a:ln>
          </p:spPr>
          <p:style>
            <a:lnRef idx="1">
              <a:schemeClr val="accent1"/>
            </a:lnRef>
            <a:fillRef idx="0">
              <a:schemeClr val="accent1"/>
            </a:fillRef>
            <a:effectRef idx="0">
              <a:schemeClr val="accent1"/>
            </a:effectRef>
            <a:fontRef idx="minor">
              <a:schemeClr val="tx1"/>
            </a:fontRef>
          </p:style>
        </p:cxnSp>
        <p:cxnSp>
          <p:nvCxnSpPr>
            <p:cNvPr id="275" name="直線コネクタ 274"/>
            <p:cNvCxnSpPr/>
            <p:nvPr/>
          </p:nvCxnSpPr>
          <p:spPr>
            <a:xfrm>
              <a:off x="5573090" y="5690729"/>
              <a:ext cx="414158" cy="633376"/>
            </a:xfrm>
            <a:prstGeom prst="line">
              <a:avLst/>
            </a:prstGeom>
            <a:ln w="76200">
              <a:solidFill>
                <a:srgbClr val="FF6699"/>
              </a:solidFill>
            </a:ln>
          </p:spPr>
          <p:style>
            <a:lnRef idx="1">
              <a:schemeClr val="accent1"/>
            </a:lnRef>
            <a:fillRef idx="0">
              <a:schemeClr val="accent1"/>
            </a:fillRef>
            <a:effectRef idx="0">
              <a:schemeClr val="accent1"/>
            </a:effectRef>
            <a:fontRef idx="minor">
              <a:schemeClr val="tx1"/>
            </a:fontRef>
          </p:style>
        </p:cxnSp>
        <p:cxnSp>
          <p:nvCxnSpPr>
            <p:cNvPr id="276" name="直線コネクタ 275"/>
            <p:cNvCxnSpPr/>
            <p:nvPr/>
          </p:nvCxnSpPr>
          <p:spPr>
            <a:xfrm>
              <a:off x="5726424" y="5382129"/>
              <a:ext cx="724839" cy="973314"/>
            </a:xfrm>
            <a:prstGeom prst="line">
              <a:avLst/>
            </a:prstGeom>
            <a:ln w="76200">
              <a:solidFill>
                <a:srgbClr val="FF6699"/>
              </a:solidFill>
            </a:ln>
          </p:spPr>
          <p:style>
            <a:lnRef idx="1">
              <a:schemeClr val="accent1"/>
            </a:lnRef>
            <a:fillRef idx="0">
              <a:schemeClr val="accent1"/>
            </a:fillRef>
            <a:effectRef idx="0">
              <a:schemeClr val="accent1"/>
            </a:effectRef>
            <a:fontRef idx="minor">
              <a:schemeClr val="tx1"/>
            </a:fontRef>
          </p:style>
        </p:cxnSp>
        <p:cxnSp>
          <p:nvCxnSpPr>
            <p:cNvPr id="277" name="直線コネクタ 276"/>
            <p:cNvCxnSpPr/>
            <p:nvPr/>
          </p:nvCxnSpPr>
          <p:spPr>
            <a:xfrm>
              <a:off x="6359684" y="5177094"/>
              <a:ext cx="333852" cy="360764"/>
            </a:xfrm>
            <a:prstGeom prst="line">
              <a:avLst/>
            </a:prstGeom>
            <a:ln w="76200">
              <a:solidFill>
                <a:srgbClr val="FF6699"/>
              </a:solidFill>
            </a:ln>
          </p:spPr>
          <p:style>
            <a:lnRef idx="1">
              <a:schemeClr val="accent1"/>
            </a:lnRef>
            <a:fillRef idx="0">
              <a:schemeClr val="accent1"/>
            </a:fillRef>
            <a:effectRef idx="0">
              <a:schemeClr val="accent1"/>
            </a:effectRef>
            <a:fontRef idx="minor">
              <a:schemeClr val="tx1"/>
            </a:fontRef>
          </p:style>
        </p:cxnSp>
        <p:cxnSp>
          <p:nvCxnSpPr>
            <p:cNvPr id="278" name="直線コネクタ 277"/>
            <p:cNvCxnSpPr/>
            <p:nvPr/>
          </p:nvCxnSpPr>
          <p:spPr>
            <a:xfrm flipH="1">
              <a:off x="4361099" y="5542479"/>
              <a:ext cx="852829" cy="803434"/>
            </a:xfrm>
            <a:prstGeom prst="line">
              <a:avLst/>
            </a:prstGeom>
            <a:ln w="76200">
              <a:solidFill>
                <a:srgbClr val="FF6699"/>
              </a:solidFill>
            </a:ln>
          </p:spPr>
          <p:style>
            <a:lnRef idx="1">
              <a:schemeClr val="accent1"/>
            </a:lnRef>
            <a:fillRef idx="0">
              <a:schemeClr val="accent1"/>
            </a:fillRef>
            <a:effectRef idx="0">
              <a:schemeClr val="accent1"/>
            </a:effectRef>
            <a:fontRef idx="minor">
              <a:schemeClr val="tx1"/>
            </a:fontRef>
          </p:style>
        </p:cxnSp>
        <p:cxnSp>
          <p:nvCxnSpPr>
            <p:cNvPr id="279" name="直線コネクタ 278"/>
            <p:cNvCxnSpPr/>
            <p:nvPr/>
          </p:nvCxnSpPr>
          <p:spPr>
            <a:xfrm flipH="1">
              <a:off x="5545936" y="5150246"/>
              <a:ext cx="1125800" cy="1160349"/>
            </a:xfrm>
            <a:prstGeom prst="line">
              <a:avLst/>
            </a:prstGeom>
            <a:ln w="76200">
              <a:solidFill>
                <a:srgbClr val="FF6699"/>
              </a:solidFill>
            </a:ln>
          </p:spPr>
          <p:style>
            <a:lnRef idx="1">
              <a:schemeClr val="accent1"/>
            </a:lnRef>
            <a:fillRef idx="0">
              <a:schemeClr val="accent1"/>
            </a:fillRef>
            <a:effectRef idx="0">
              <a:schemeClr val="accent1"/>
            </a:effectRef>
            <a:fontRef idx="minor">
              <a:schemeClr val="tx1"/>
            </a:fontRef>
          </p:style>
        </p:cxnSp>
        <p:cxnSp>
          <p:nvCxnSpPr>
            <p:cNvPr id="280" name="直線コネクタ 279"/>
            <p:cNvCxnSpPr/>
            <p:nvPr/>
          </p:nvCxnSpPr>
          <p:spPr>
            <a:xfrm flipH="1">
              <a:off x="4982480" y="5665754"/>
              <a:ext cx="818760" cy="713198"/>
            </a:xfrm>
            <a:prstGeom prst="line">
              <a:avLst/>
            </a:prstGeom>
            <a:ln w="76200">
              <a:solidFill>
                <a:srgbClr val="FF6699"/>
              </a:solidFill>
            </a:ln>
          </p:spPr>
          <p:style>
            <a:lnRef idx="1">
              <a:schemeClr val="accent1"/>
            </a:lnRef>
            <a:fillRef idx="0">
              <a:schemeClr val="accent1"/>
            </a:fillRef>
            <a:effectRef idx="0">
              <a:schemeClr val="accent1"/>
            </a:effectRef>
            <a:fontRef idx="minor">
              <a:schemeClr val="tx1"/>
            </a:fontRef>
          </p:style>
        </p:cxnSp>
        <p:cxnSp>
          <p:nvCxnSpPr>
            <p:cNvPr id="281" name="直線コネクタ 280"/>
            <p:cNvCxnSpPr/>
            <p:nvPr/>
          </p:nvCxnSpPr>
          <p:spPr>
            <a:xfrm flipH="1">
              <a:off x="4315255" y="5269760"/>
              <a:ext cx="564519" cy="683985"/>
            </a:xfrm>
            <a:prstGeom prst="line">
              <a:avLst/>
            </a:prstGeom>
            <a:ln w="76200">
              <a:solidFill>
                <a:srgbClr val="FF6699"/>
              </a:solidFill>
            </a:ln>
          </p:spPr>
          <p:style>
            <a:lnRef idx="1">
              <a:schemeClr val="accent1"/>
            </a:lnRef>
            <a:fillRef idx="0">
              <a:schemeClr val="accent1"/>
            </a:fillRef>
            <a:effectRef idx="0">
              <a:schemeClr val="accent1"/>
            </a:effectRef>
            <a:fontRef idx="minor">
              <a:schemeClr val="tx1"/>
            </a:fontRef>
          </p:style>
        </p:cxnSp>
        <p:cxnSp>
          <p:nvCxnSpPr>
            <p:cNvPr id="282" name="直線コネクタ 281"/>
            <p:cNvCxnSpPr/>
            <p:nvPr/>
          </p:nvCxnSpPr>
          <p:spPr>
            <a:xfrm flipH="1">
              <a:off x="6507447" y="5937729"/>
              <a:ext cx="186089" cy="335305"/>
            </a:xfrm>
            <a:prstGeom prst="line">
              <a:avLst/>
            </a:prstGeom>
            <a:ln w="76200">
              <a:solidFill>
                <a:srgbClr val="FF6699"/>
              </a:solidFill>
            </a:ln>
          </p:spPr>
          <p:style>
            <a:lnRef idx="1">
              <a:schemeClr val="accent1"/>
            </a:lnRef>
            <a:fillRef idx="0">
              <a:schemeClr val="accent1"/>
            </a:fillRef>
            <a:effectRef idx="0">
              <a:schemeClr val="accent1"/>
            </a:effectRef>
            <a:fontRef idx="minor">
              <a:schemeClr val="tx1"/>
            </a:fontRef>
          </p:style>
        </p:cxnSp>
        <p:sp>
          <p:nvSpPr>
            <p:cNvPr id="283" name="ひし形 282"/>
            <p:cNvSpPr/>
            <p:nvPr/>
          </p:nvSpPr>
          <p:spPr>
            <a:xfrm flipH="1">
              <a:off x="6397915" y="6274941"/>
              <a:ext cx="94688" cy="139979"/>
            </a:xfrm>
            <a:prstGeom prst="diamond">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84" name="ひし形 283"/>
            <p:cNvSpPr/>
            <p:nvPr/>
          </p:nvSpPr>
          <p:spPr>
            <a:xfrm flipH="1">
              <a:off x="5921076" y="6279437"/>
              <a:ext cx="94688" cy="139979"/>
            </a:xfrm>
            <a:prstGeom prst="diamond">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85" name="ひし形 284"/>
            <p:cNvSpPr/>
            <p:nvPr/>
          </p:nvSpPr>
          <p:spPr>
            <a:xfrm flipH="1">
              <a:off x="5427062" y="6279437"/>
              <a:ext cx="94688" cy="139979"/>
            </a:xfrm>
            <a:prstGeom prst="diamond">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dirty="0"/>
            </a:p>
          </p:txBody>
        </p:sp>
        <p:sp>
          <p:nvSpPr>
            <p:cNvPr id="286" name="ひし形 285"/>
            <p:cNvSpPr/>
            <p:nvPr/>
          </p:nvSpPr>
          <p:spPr>
            <a:xfrm flipH="1">
              <a:off x="4946289" y="6261516"/>
              <a:ext cx="94688" cy="139979"/>
            </a:xfrm>
            <a:prstGeom prst="diamond">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87" name="正方形/長方形 286"/>
            <p:cNvSpPr/>
            <p:nvPr/>
          </p:nvSpPr>
          <p:spPr>
            <a:xfrm>
              <a:off x="4206666" y="6352381"/>
              <a:ext cx="2530170" cy="625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88" name="ひし形 287"/>
            <p:cNvSpPr/>
            <p:nvPr/>
          </p:nvSpPr>
          <p:spPr>
            <a:xfrm flipH="1">
              <a:off x="4558887" y="5553035"/>
              <a:ext cx="94688" cy="139979"/>
            </a:xfrm>
            <a:prstGeom prst="diamond">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dirty="0"/>
            </a:p>
          </p:txBody>
        </p:sp>
        <p:cxnSp>
          <p:nvCxnSpPr>
            <p:cNvPr id="289" name="直線コネクタ 288"/>
            <p:cNvCxnSpPr/>
            <p:nvPr/>
          </p:nvCxnSpPr>
          <p:spPr>
            <a:xfrm flipH="1">
              <a:off x="6031026" y="5610802"/>
              <a:ext cx="663895" cy="663252"/>
            </a:xfrm>
            <a:prstGeom prst="line">
              <a:avLst/>
            </a:prstGeom>
            <a:ln w="76200">
              <a:solidFill>
                <a:srgbClr val="FF6699"/>
              </a:solidFill>
            </a:ln>
          </p:spPr>
          <p:style>
            <a:lnRef idx="1">
              <a:schemeClr val="accent1"/>
            </a:lnRef>
            <a:fillRef idx="0">
              <a:schemeClr val="accent1"/>
            </a:fillRef>
            <a:effectRef idx="0">
              <a:schemeClr val="accent1"/>
            </a:effectRef>
            <a:fontRef idx="minor">
              <a:schemeClr val="tx1"/>
            </a:fontRef>
          </p:style>
        </p:cxnSp>
        <p:cxnSp>
          <p:nvCxnSpPr>
            <p:cNvPr id="290" name="直線コネクタ 289"/>
            <p:cNvCxnSpPr/>
            <p:nvPr/>
          </p:nvCxnSpPr>
          <p:spPr>
            <a:xfrm>
              <a:off x="6074898" y="5174917"/>
              <a:ext cx="608372" cy="878093"/>
            </a:xfrm>
            <a:prstGeom prst="line">
              <a:avLst/>
            </a:prstGeom>
            <a:ln w="76200">
              <a:solidFill>
                <a:srgbClr val="FF6699"/>
              </a:solidFill>
            </a:ln>
          </p:spPr>
          <p:style>
            <a:lnRef idx="1">
              <a:schemeClr val="accent1"/>
            </a:lnRef>
            <a:fillRef idx="0">
              <a:schemeClr val="accent1"/>
            </a:fillRef>
            <a:effectRef idx="0">
              <a:schemeClr val="accent1"/>
            </a:effectRef>
            <a:fontRef idx="minor">
              <a:schemeClr val="tx1"/>
            </a:fontRef>
          </p:style>
        </p:cxnSp>
        <p:sp>
          <p:nvSpPr>
            <p:cNvPr id="291" name="ひし形 290"/>
            <p:cNvSpPr/>
            <p:nvPr/>
          </p:nvSpPr>
          <p:spPr>
            <a:xfrm flipH="1">
              <a:off x="6187105" y="6017468"/>
              <a:ext cx="94688" cy="139979"/>
            </a:xfrm>
            <a:prstGeom prst="diamond">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92" name="ひし形 291"/>
            <p:cNvSpPr/>
            <p:nvPr/>
          </p:nvSpPr>
          <p:spPr>
            <a:xfrm flipH="1">
              <a:off x="4772899" y="5951130"/>
              <a:ext cx="94688" cy="139979"/>
            </a:xfrm>
            <a:prstGeom prst="diamond">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dirty="0"/>
            </a:p>
          </p:txBody>
        </p:sp>
        <p:sp>
          <p:nvSpPr>
            <p:cNvPr id="293" name="ひし形 292"/>
            <p:cNvSpPr/>
            <p:nvPr/>
          </p:nvSpPr>
          <p:spPr>
            <a:xfrm flipH="1">
              <a:off x="6462935" y="5745503"/>
              <a:ext cx="94688" cy="139979"/>
            </a:xfrm>
            <a:prstGeom prst="diamond">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94" name="ひし形 293"/>
            <p:cNvSpPr/>
            <p:nvPr/>
          </p:nvSpPr>
          <p:spPr>
            <a:xfrm flipH="1">
              <a:off x="6008584" y="5759230"/>
              <a:ext cx="94688" cy="139979"/>
            </a:xfrm>
            <a:prstGeom prst="diamond">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95" name="ひし形 294"/>
            <p:cNvSpPr/>
            <p:nvPr/>
          </p:nvSpPr>
          <p:spPr>
            <a:xfrm rot="21366915" flipH="1">
              <a:off x="6437493" y="5296377"/>
              <a:ext cx="94688" cy="139979"/>
            </a:xfrm>
            <a:prstGeom prst="diamond">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96" name="正方形/長方形 246"/>
            <p:cNvSpPr/>
            <p:nvPr/>
          </p:nvSpPr>
          <p:spPr>
            <a:xfrm>
              <a:off x="4289813" y="3554111"/>
              <a:ext cx="2419717" cy="301996"/>
            </a:xfrm>
            <a:custGeom>
              <a:avLst/>
              <a:gdLst>
                <a:gd name="connsiteX0" fmla="*/ 0 w 2419717"/>
                <a:gd name="connsiteY0" fmla="*/ 0 h 86555"/>
                <a:gd name="connsiteX1" fmla="*/ 2419717 w 2419717"/>
                <a:gd name="connsiteY1" fmla="*/ 0 h 86555"/>
                <a:gd name="connsiteX2" fmla="*/ 2419717 w 2419717"/>
                <a:gd name="connsiteY2" fmla="*/ 86555 h 86555"/>
                <a:gd name="connsiteX3" fmla="*/ 0 w 2419717"/>
                <a:gd name="connsiteY3" fmla="*/ 86555 h 86555"/>
                <a:gd name="connsiteX4" fmla="*/ 0 w 2419717"/>
                <a:gd name="connsiteY4" fmla="*/ 0 h 86555"/>
                <a:gd name="connsiteX0" fmla="*/ 0 w 2419717"/>
                <a:gd name="connsiteY0" fmla="*/ 0 h 118447"/>
                <a:gd name="connsiteX1" fmla="*/ 2419717 w 2419717"/>
                <a:gd name="connsiteY1" fmla="*/ 0 h 118447"/>
                <a:gd name="connsiteX2" fmla="*/ 2419717 w 2419717"/>
                <a:gd name="connsiteY2" fmla="*/ 86555 h 118447"/>
                <a:gd name="connsiteX3" fmla="*/ 935883 w 2419717"/>
                <a:gd name="connsiteY3" fmla="*/ 118441 h 118447"/>
                <a:gd name="connsiteX4" fmla="*/ 0 w 2419717"/>
                <a:gd name="connsiteY4" fmla="*/ 86555 h 118447"/>
                <a:gd name="connsiteX5" fmla="*/ 0 w 2419717"/>
                <a:gd name="connsiteY5" fmla="*/ 0 h 118447"/>
                <a:gd name="connsiteX0" fmla="*/ 0 w 2419717"/>
                <a:gd name="connsiteY0" fmla="*/ 0 h 142091"/>
                <a:gd name="connsiteX1" fmla="*/ 2419717 w 2419717"/>
                <a:gd name="connsiteY1" fmla="*/ 0 h 142091"/>
                <a:gd name="connsiteX2" fmla="*/ 2419717 w 2419717"/>
                <a:gd name="connsiteY2" fmla="*/ 86555 h 142091"/>
                <a:gd name="connsiteX3" fmla="*/ 935883 w 2419717"/>
                <a:gd name="connsiteY3" fmla="*/ 118441 h 142091"/>
                <a:gd name="connsiteX4" fmla="*/ 484026 w 2419717"/>
                <a:gd name="connsiteY4" fmla="*/ 141828 h 142091"/>
                <a:gd name="connsiteX5" fmla="*/ 0 w 2419717"/>
                <a:gd name="connsiteY5" fmla="*/ 86555 h 142091"/>
                <a:gd name="connsiteX6" fmla="*/ 0 w 2419717"/>
                <a:gd name="connsiteY6" fmla="*/ 0 h 142091"/>
                <a:gd name="connsiteX0" fmla="*/ 0 w 2419717"/>
                <a:gd name="connsiteY0" fmla="*/ 0 h 205528"/>
                <a:gd name="connsiteX1" fmla="*/ 2419717 w 2419717"/>
                <a:gd name="connsiteY1" fmla="*/ 0 h 205528"/>
                <a:gd name="connsiteX2" fmla="*/ 2419717 w 2419717"/>
                <a:gd name="connsiteY2" fmla="*/ 86555 h 205528"/>
                <a:gd name="connsiteX3" fmla="*/ 942581 w 2419717"/>
                <a:gd name="connsiteY3" fmla="*/ 205527 h 205528"/>
                <a:gd name="connsiteX4" fmla="*/ 484026 w 2419717"/>
                <a:gd name="connsiteY4" fmla="*/ 141828 h 205528"/>
                <a:gd name="connsiteX5" fmla="*/ 0 w 2419717"/>
                <a:gd name="connsiteY5" fmla="*/ 86555 h 205528"/>
                <a:gd name="connsiteX6" fmla="*/ 0 w 2419717"/>
                <a:gd name="connsiteY6" fmla="*/ 0 h 205528"/>
                <a:gd name="connsiteX0" fmla="*/ 0 w 2419717"/>
                <a:gd name="connsiteY0" fmla="*/ 0 h 272511"/>
                <a:gd name="connsiteX1" fmla="*/ 2419717 w 2419717"/>
                <a:gd name="connsiteY1" fmla="*/ 0 h 272511"/>
                <a:gd name="connsiteX2" fmla="*/ 2419717 w 2419717"/>
                <a:gd name="connsiteY2" fmla="*/ 86555 h 272511"/>
                <a:gd name="connsiteX3" fmla="*/ 1462066 w 2419717"/>
                <a:gd name="connsiteY3" fmla="*/ 269107 h 272511"/>
                <a:gd name="connsiteX4" fmla="*/ 942581 w 2419717"/>
                <a:gd name="connsiteY4" fmla="*/ 205527 h 272511"/>
                <a:gd name="connsiteX5" fmla="*/ 484026 w 2419717"/>
                <a:gd name="connsiteY5" fmla="*/ 141828 h 272511"/>
                <a:gd name="connsiteX6" fmla="*/ 0 w 2419717"/>
                <a:gd name="connsiteY6" fmla="*/ 86555 h 272511"/>
                <a:gd name="connsiteX7" fmla="*/ 0 w 2419717"/>
                <a:gd name="connsiteY7" fmla="*/ 0 h 272511"/>
                <a:gd name="connsiteX0" fmla="*/ 0 w 2419717"/>
                <a:gd name="connsiteY0" fmla="*/ 0 h 269219"/>
                <a:gd name="connsiteX1" fmla="*/ 2419717 w 2419717"/>
                <a:gd name="connsiteY1" fmla="*/ 0 h 269219"/>
                <a:gd name="connsiteX2" fmla="*/ 2419717 w 2419717"/>
                <a:gd name="connsiteY2" fmla="*/ 86555 h 269219"/>
                <a:gd name="connsiteX3" fmla="*/ 1773565 w 2419717"/>
                <a:gd name="connsiteY3" fmla="*/ 192069 h 269219"/>
                <a:gd name="connsiteX4" fmla="*/ 1462066 w 2419717"/>
                <a:gd name="connsiteY4" fmla="*/ 269107 h 269219"/>
                <a:gd name="connsiteX5" fmla="*/ 942581 w 2419717"/>
                <a:gd name="connsiteY5" fmla="*/ 205527 h 269219"/>
                <a:gd name="connsiteX6" fmla="*/ 484026 w 2419717"/>
                <a:gd name="connsiteY6" fmla="*/ 141828 h 269219"/>
                <a:gd name="connsiteX7" fmla="*/ 0 w 2419717"/>
                <a:gd name="connsiteY7" fmla="*/ 86555 h 269219"/>
                <a:gd name="connsiteX8" fmla="*/ 0 w 2419717"/>
                <a:gd name="connsiteY8" fmla="*/ 0 h 269219"/>
                <a:gd name="connsiteX0" fmla="*/ 0 w 2419717"/>
                <a:gd name="connsiteY0" fmla="*/ 13 h 269232"/>
                <a:gd name="connsiteX1" fmla="*/ 671595 w 2419717"/>
                <a:gd name="connsiteY1" fmla="*/ 27959 h 269232"/>
                <a:gd name="connsiteX2" fmla="*/ 2419717 w 2419717"/>
                <a:gd name="connsiteY2" fmla="*/ 13 h 269232"/>
                <a:gd name="connsiteX3" fmla="*/ 2419717 w 2419717"/>
                <a:gd name="connsiteY3" fmla="*/ 86568 h 269232"/>
                <a:gd name="connsiteX4" fmla="*/ 1773565 w 2419717"/>
                <a:gd name="connsiteY4" fmla="*/ 192082 h 269232"/>
                <a:gd name="connsiteX5" fmla="*/ 1462066 w 2419717"/>
                <a:gd name="connsiteY5" fmla="*/ 269120 h 269232"/>
                <a:gd name="connsiteX6" fmla="*/ 942581 w 2419717"/>
                <a:gd name="connsiteY6" fmla="*/ 205540 h 269232"/>
                <a:gd name="connsiteX7" fmla="*/ 484026 w 2419717"/>
                <a:gd name="connsiteY7" fmla="*/ 141841 h 269232"/>
                <a:gd name="connsiteX8" fmla="*/ 0 w 2419717"/>
                <a:gd name="connsiteY8" fmla="*/ 86568 h 269232"/>
                <a:gd name="connsiteX9" fmla="*/ 0 w 2419717"/>
                <a:gd name="connsiteY9" fmla="*/ 13 h 269232"/>
                <a:gd name="connsiteX0" fmla="*/ 0 w 2419717"/>
                <a:gd name="connsiteY0" fmla="*/ 13 h 269232"/>
                <a:gd name="connsiteX1" fmla="*/ 671595 w 2419717"/>
                <a:gd name="connsiteY1" fmla="*/ 27959 h 269232"/>
                <a:gd name="connsiteX2" fmla="*/ 1107024 w 2419717"/>
                <a:gd name="connsiteY2" fmla="*/ 58104 h 269232"/>
                <a:gd name="connsiteX3" fmla="*/ 2419717 w 2419717"/>
                <a:gd name="connsiteY3" fmla="*/ 13 h 269232"/>
                <a:gd name="connsiteX4" fmla="*/ 2419717 w 2419717"/>
                <a:gd name="connsiteY4" fmla="*/ 86568 h 269232"/>
                <a:gd name="connsiteX5" fmla="*/ 1773565 w 2419717"/>
                <a:gd name="connsiteY5" fmla="*/ 192082 h 269232"/>
                <a:gd name="connsiteX6" fmla="*/ 1462066 w 2419717"/>
                <a:gd name="connsiteY6" fmla="*/ 269120 h 269232"/>
                <a:gd name="connsiteX7" fmla="*/ 942581 w 2419717"/>
                <a:gd name="connsiteY7" fmla="*/ 205540 h 269232"/>
                <a:gd name="connsiteX8" fmla="*/ 484026 w 2419717"/>
                <a:gd name="connsiteY8" fmla="*/ 141841 h 269232"/>
                <a:gd name="connsiteX9" fmla="*/ 0 w 2419717"/>
                <a:gd name="connsiteY9" fmla="*/ 86568 h 269232"/>
                <a:gd name="connsiteX10" fmla="*/ 0 w 2419717"/>
                <a:gd name="connsiteY10" fmla="*/ 13 h 269232"/>
                <a:gd name="connsiteX0" fmla="*/ 0 w 2419717"/>
                <a:gd name="connsiteY0" fmla="*/ 13 h 269232"/>
                <a:gd name="connsiteX1" fmla="*/ 671595 w 2419717"/>
                <a:gd name="connsiteY1" fmla="*/ 27959 h 269232"/>
                <a:gd name="connsiteX2" fmla="*/ 1107024 w 2419717"/>
                <a:gd name="connsiteY2" fmla="*/ 58104 h 269232"/>
                <a:gd name="connsiteX3" fmla="*/ 1562549 w 2419717"/>
                <a:gd name="connsiteY3" fmla="*/ 94948 h 269232"/>
                <a:gd name="connsiteX4" fmla="*/ 2419717 w 2419717"/>
                <a:gd name="connsiteY4" fmla="*/ 13 h 269232"/>
                <a:gd name="connsiteX5" fmla="*/ 2419717 w 2419717"/>
                <a:gd name="connsiteY5" fmla="*/ 86568 h 269232"/>
                <a:gd name="connsiteX6" fmla="*/ 1773565 w 2419717"/>
                <a:gd name="connsiteY6" fmla="*/ 192082 h 269232"/>
                <a:gd name="connsiteX7" fmla="*/ 1462066 w 2419717"/>
                <a:gd name="connsiteY7" fmla="*/ 269120 h 269232"/>
                <a:gd name="connsiteX8" fmla="*/ 942581 w 2419717"/>
                <a:gd name="connsiteY8" fmla="*/ 205540 h 269232"/>
                <a:gd name="connsiteX9" fmla="*/ 484026 w 2419717"/>
                <a:gd name="connsiteY9" fmla="*/ 141841 h 269232"/>
                <a:gd name="connsiteX10" fmla="*/ 0 w 2419717"/>
                <a:gd name="connsiteY10" fmla="*/ 86568 h 269232"/>
                <a:gd name="connsiteX11" fmla="*/ 0 w 2419717"/>
                <a:gd name="connsiteY11" fmla="*/ 13 h 269232"/>
                <a:gd name="connsiteX0" fmla="*/ 0 w 2419717"/>
                <a:gd name="connsiteY0" fmla="*/ 13 h 302999"/>
                <a:gd name="connsiteX1" fmla="*/ 671595 w 2419717"/>
                <a:gd name="connsiteY1" fmla="*/ 27959 h 302999"/>
                <a:gd name="connsiteX2" fmla="*/ 1107024 w 2419717"/>
                <a:gd name="connsiteY2" fmla="*/ 58104 h 302999"/>
                <a:gd name="connsiteX3" fmla="*/ 1562549 w 2419717"/>
                <a:gd name="connsiteY3" fmla="*/ 94948 h 302999"/>
                <a:gd name="connsiteX4" fmla="*/ 2419717 w 2419717"/>
                <a:gd name="connsiteY4" fmla="*/ 13 h 302999"/>
                <a:gd name="connsiteX5" fmla="*/ 2419717 w 2419717"/>
                <a:gd name="connsiteY5" fmla="*/ 86568 h 302999"/>
                <a:gd name="connsiteX6" fmla="*/ 1773565 w 2419717"/>
                <a:gd name="connsiteY6" fmla="*/ 192082 h 302999"/>
                <a:gd name="connsiteX7" fmla="*/ 1462066 w 2419717"/>
                <a:gd name="connsiteY7" fmla="*/ 269120 h 302999"/>
                <a:gd name="connsiteX8" fmla="*/ 1280323 w 2419717"/>
                <a:gd name="connsiteY8" fmla="*/ 301113 h 302999"/>
                <a:gd name="connsiteX9" fmla="*/ 942581 w 2419717"/>
                <a:gd name="connsiteY9" fmla="*/ 205540 h 302999"/>
                <a:gd name="connsiteX10" fmla="*/ 484026 w 2419717"/>
                <a:gd name="connsiteY10" fmla="*/ 141841 h 302999"/>
                <a:gd name="connsiteX11" fmla="*/ 0 w 2419717"/>
                <a:gd name="connsiteY11" fmla="*/ 86568 h 302999"/>
                <a:gd name="connsiteX12" fmla="*/ 0 w 2419717"/>
                <a:gd name="connsiteY12" fmla="*/ 13 h 302999"/>
                <a:gd name="connsiteX0" fmla="*/ 0 w 2419717"/>
                <a:gd name="connsiteY0" fmla="*/ 13 h 302002"/>
                <a:gd name="connsiteX1" fmla="*/ 671595 w 2419717"/>
                <a:gd name="connsiteY1" fmla="*/ 27959 h 302002"/>
                <a:gd name="connsiteX2" fmla="*/ 1107024 w 2419717"/>
                <a:gd name="connsiteY2" fmla="*/ 58104 h 302002"/>
                <a:gd name="connsiteX3" fmla="*/ 1562549 w 2419717"/>
                <a:gd name="connsiteY3" fmla="*/ 94948 h 302002"/>
                <a:gd name="connsiteX4" fmla="*/ 2419717 w 2419717"/>
                <a:gd name="connsiteY4" fmla="*/ 13 h 302002"/>
                <a:gd name="connsiteX5" fmla="*/ 2419717 w 2419717"/>
                <a:gd name="connsiteY5" fmla="*/ 86568 h 302002"/>
                <a:gd name="connsiteX6" fmla="*/ 1773565 w 2419717"/>
                <a:gd name="connsiteY6" fmla="*/ 192082 h 302002"/>
                <a:gd name="connsiteX7" fmla="*/ 1545803 w 2419717"/>
                <a:gd name="connsiteY7" fmla="*/ 218878 h 302002"/>
                <a:gd name="connsiteX8" fmla="*/ 1280323 w 2419717"/>
                <a:gd name="connsiteY8" fmla="*/ 301113 h 302002"/>
                <a:gd name="connsiteX9" fmla="*/ 942581 w 2419717"/>
                <a:gd name="connsiteY9" fmla="*/ 205540 h 302002"/>
                <a:gd name="connsiteX10" fmla="*/ 484026 w 2419717"/>
                <a:gd name="connsiteY10" fmla="*/ 141841 h 302002"/>
                <a:gd name="connsiteX11" fmla="*/ 0 w 2419717"/>
                <a:gd name="connsiteY11" fmla="*/ 86568 h 302002"/>
                <a:gd name="connsiteX12" fmla="*/ 0 w 2419717"/>
                <a:gd name="connsiteY12" fmla="*/ 13 h 302002"/>
                <a:gd name="connsiteX0" fmla="*/ 0 w 2419717"/>
                <a:gd name="connsiteY0" fmla="*/ 13 h 302002"/>
                <a:gd name="connsiteX1" fmla="*/ 671595 w 2419717"/>
                <a:gd name="connsiteY1" fmla="*/ 27959 h 302002"/>
                <a:gd name="connsiteX2" fmla="*/ 1107024 w 2419717"/>
                <a:gd name="connsiteY2" fmla="*/ 58104 h 302002"/>
                <a:gd name="connsiteX3" fmla="*/ 1562549 w 2419717"/>
                <a:gd name="connsiteY3" fmla="*/ 94948 h 302002"/>
                <a:gd name="connsiteX4" fmla="*/ 2419717 w 2419717"/>
                <a:gd name="connsiteY4" fmla="*/ 13 h 302002"/>
                <a:gd name="connsiteX5" fmla="*/ 2419717 w 2419717"/>
                <a:gd name="connsiteY5" fmla="*/ 86568 h 302002"/>
                <a:gd name="connsiteX6" fmla="*/ 1817108 w 2419717"/>
                <a:gd name="connsiteY6" fmla="*/ 151888 h 302002"/>
                <a:gd name="connsiteX7" fmla="*/ 1545803 w 2419717"/>
                <a:gd name="connsiteY7" fmla="*/ 218878 h 302002"/>
                <a:gd name="connsiteX8" fmla="*/ 1280323 w 2419717"/>
                <a:gd name="connsiteY8" fmla="*/ 301113 h 302002"/>
                <a:gd name="connsiteX9" fmla="*/ 942581 w 2419717"/>
                <a:gd name="connsiteY9" fmla="*/ 205540 h 302002"/>
                <a:gd name="connsiteX10" fmla="*/ 484026 w 2419717"/>
                <a:gd name="connsiteY10" fmla="*/ 141841 h 302002"/>
                <a:gd name="connsiteX11" fmla="*/ 0 w 2419717"/>
                <a:gd name="connsiteY11" fmla="*/ 86568 h 302002"/>
                <a:gd name="connsiteX12" fmla="*/ 0 w 2419717"/>
                <a:gd name="connsiteY12" fmla="*/ 13 h 302002"/>
                <a:gd name="connsiteX0" fmla="*/ 0 w 2419717"/>
                <a:gd name="connsiteY0" fmla="*/ 13 h 302002"/>
                <a:gd name="connsiteX1" fmla="*/ 671595 w 2419717"/>
                <a:gd name="connsiteY1" fmla="*/ 27959 h 302002"/>
                <a:gd name="connsiteX2" fmla="*/ 1107024 w 2419717"/>
                <a:gd name="connsiteY2" fmla="*/ 58104 h 302002"/>
                <a:gd name="connsiteX3" fmla="*/ 1562549 w 2419717"/>
                <a:gd name="connsiteY3" fmla="*/ 94948 h 302002"/>
                <a:gd name="connsiteX4" fmla="*/ 2419717 w 2419717"/>
                <a:gd name="connsiteY4" fmla="*/ 13 h 302002"/>
                <a:gd name="connsiteX5" fmla="*/ 2419717 w 2419717"/>
                <a:gd name="connsiteY5" fmla="*/ 86568 h 302002"/>
                <a:gd name="connsiteX6" fmla="*/ 2224868 w 2419717"/>
                <a:gd name="connsiteY6" fmla="*/ 100146 h 302002"/>
                <a:gd name="connsiteX7" fmla="*/ 1817108 w 2419717"/>
                <a:gd name="connsiteY7" fmla="*/ 151888 h 302002"/>
                <a:gd name="connsiteX8" fmla="*/ 1545803 w 2419717"/>
                <a:gd name="connsiteY8" fmla="*/ 218878 h 302002"/>
                <a:gd name="connsiteX9" fmla="*/ 1280323 w 2419717"/>
                <a:gd name="connsiteY9" fmla="*/ 301113 h 302002"/>
                <a:gd name="connsiteX10" fmla="*/ 942581 w 2419717"/>
                <a:gd name="connsiteY10" fmla="*/ 205540 h 302002"/>
                <a:gd name="connsiteX11" fmla="*/ 484026 w 2419717"/>
                <a:gd name="connsiteY11" fmla="*/ 141841 h 302002"/>
                <a:gd name="connsiteX12" fmla="*/ 0 w 2419717"/>
                <a:gd name="connsiteY12" fmla="*/ 86568 h 302002"/>
                <a:gd name="connsiteX13" fmla="*/ 0 w 2419717"/>
                <a:gd name="connsiteY13" fmla="*/ 13 h 302002"/>
                <a:gd name="connsiteX0" fmla="*/ 0 w 2419717"/>
                <a:gd name="connsiteY0" fmla="*/ 13 h 302002"/>
                <a:gd name="connsiteX1" fmla="*/ 671595 w 2419717"/>
                <a:gd name="connsiteY1" fmla="*/ 27959 h 302002"/>
                <a:gd name="connsiteX2" fmla="*/ 1107024 w 2419717"/>
                <a:gd name="connsiteY2" fmla="*/ 58104 h 302002"/>
                <a:gd name="connsiteX3" fmla="*/ 1562549 w 2419717"/>
                <a:gd name="connsiteY3" fmla="*/ 94948 h 302002"/>
                <a:gd name="connsiteX4" fmla="*/ 1832983 w 2419717"/>
                <a:gd name="connsiteY4" fmla="*/ 46554 h 302002"/>
                <a:gd name="connsiteX5" fmla="*/ 2419717 w 2419717"/>
                <a:gd name="connsiteY5" fmla="*/ 13 h 302002"/>
                <a:gd name="connsiteX6" fmla="*/ 2419717 w 2419717"/>
                <a:gd name="connsiteY6" fmla="*/ 86568 h 302002"/>
                <a:gd name="connsiteX7" fmla="*/ 2224868 w 2419717"/>
                <a:gd name="connsiteY7" fmla="*/ 100146 h 302002"/>
                <a:gd name="connsiteX8" fmla="*/ 1817108 w 2419717"/>
                <a:gd name="connsiteY8" fmla="*/ 151888 h 302002"/>
                <a:gd name="connsiteX9" fmla="*/ 1545803 w 2419717"/>
                <a:gd name="connsiteY9" fmla="*/ 218878 h 302002"/>
                <a:gd name="connsiteX10" fmla="*/ 1280323 w 2419717"/>
                <a:gd name="connsiteY10" fmla="*/ 301113 h 302002"/>
                <a:gd name="connsiteX11" fmla="*/ 942581 w 2419717"/>
                <a:gd name="connsiteY11" fmla="*/ 205540 h 302002"/>
                <a:gd name="connsiteX12" fmla="*/ 484026 w 2419717"/>
                <a:gd name="connsiteY12" fmla="*/ 141841 h 302002"/>
                <a:gd name="connsiteX13" fmla="*/ 0 w 2419717"/>
                <a:gd name="connsiteY13" fmla="*/ 86568 h 302002"/>
                <a:gd name="connsiteX14" fmla="*/ 0 w 2419717"/>
                <a:gd name="connsiteY14" fmla="*/ 13 h 302002"/>
                <a:gd name="connsiteX0" fmla="*/ 0 w 2419717"/>
                <a:gd name="connsiteY0" fmla="*/ 13 h 302002"/>
                <a:gd name="connsiteX1" fmla="*/ 671595 w 2419717"/>
                <a:gd name="connsiteY1" fmla="*/ 27959 h 302002"/>
                <a:gd name="connsiteX2" fmla="*/ 1107024 w 2419717"/>
                <a:gd name="connsiteY2" fmla="*/ 58104 h 302002"/>
                <a:gd name="connsiteX3" fmla="*/ 1562549 w 2419717"/>
                <a:gd name="connsiteY3" fmla="*/ 94948 h 302002"/>
                <a:gd name="connsiteX4" fmla="*/ 1832983 w 2419717"/>
                <a:gd name="connsiteY4" fmla="*/ 46554 h 302002"/>
                <a:gd name="connsiteX5" fmla="*/ 2124385 w 2419717"/>
                <a:gd name="connsiteY5" fmla="*/ 6361 h 302002"/>
                <a:gd name="connsiteX6" fmla="*/ 2419717 w 2419717"/>
                <a:gd name="connsiteY6" fmla="*/ 13 h 302002"/>
                <a:gd name="connsiteX7" fmla="*/ 2419717 w 2419717"/>
                <a:gd name="connsiteY7" fmla="*/ 86568 h 302002"/>
                <a:gd name="connsiteX8" fmla="*/ 2224868 w 2419717"/>
                <a:gd name="connsiteY8" fmla="*/ 100146 h 302002"/>
                <a:gd name="connsiteX9" fmla="*/ 1817108 w 2419717"/>
                <a:gd name="connsiteY9" fmla="*/ 151888 h 302002"/>
                <a:gd name="connsiteX10" fmla="*/ 1545803 w 2419717"/>
                <a:gd name="connsiteY10" fmla="*/ 218878 h 302002"/>
                <a:gd name="connsiteX11" fmla="*/ 1280323 w 2419717"/>
                <a:gd name="connsiteY11" fmla="*/ 301113 h 302002"/>
                <a:gd name="connsiteX12" fmla="*/ 942581 w 2419717"/>
                <a:gd name="connsiteY12" fmla="*/ 205540 h 302002"/>
                <a:gd name="connsiteX13" fmla="*/ 484026 w 2419717"/>
                <a:gd name="connsiteY13" fmla="*/ 141841 h 302002"/>
                <a:gd name="connsiteX14" fmla="*/ 0 w 2419717"/>
                <a:gd name="connsiteY14" fmla="*/ 86568 h 302002"/>
                <a:gd name="connsiteX15" fmla="*/ 0 w 2419717"/>
                <a:gd name="connsiteY15" fmla="*/ 13 h 302002"/>
                <a:gd name="connsiteX0" fmla="*/ 0 w 2419717"/>
                <a:gd name="connsiteY0" fmla="*/ 13 h 302002"/>
                <a:gd name="connsiteX1" fmla="*/ 671595 w 2419717"/>
                <a:gd name="connsiteY1" fmla="*/ 27959 h 302002"/>
                <a:gd name="connsiteX2" fmla="*/ 1023288 w 2419717"/>
                <a:gd name="connsiteY2" fmla="*/ 78201 h 302002"/>
                <a:gd name="connsiteX3" fmla="*/ 1562549 w 2419717"/>
                <a:gd name="connsiteY3" fmla="*/ 94948 h 302002"/>
                <a:gd name="connsiteX4" fmla="*/ 1832983 w 2419717"/>
                <a:gd name="connsiteY4" fmla="*/ 46554 h 302002"/>
                <a:gd name="connsiteX5" fmla="*/ 2124385 w 2419717"/>
                <a:gd name="connsiteY5" fmla="*/ 6361 h 302002"/>
                <a:gd name="connsiteX6" fmla="*/ 2419717 w 2419717"/>
                <a:gd name="connsiteY6" fmla="*/ 13 h 302002"/>
                <a:gd name="connsiteX7" fmla="*/ 2419717 w 2419717"/>
                <a:gd name="connsiteY7" fmla="*/ 86568 h 302002"/>
                <a:gd name="connsiteX8" fmla="*/ 2224868 w 2419717"/>
                <a:gd name="connsiteY8" fmla="*/ 100146 h 302002"/>
                <a:gd name="connsiteX9" fmla="*/ 1817108 w 2419717"/>
                <a:gd name="connsiteY9" fmla="*/ 151888 h 302002"/>
                <a:gd name="connsiteX10" fmla="*/ 1545803 w 2419717"/>
                <a:gd name="connsiteY10" fmla="*/ 218878 h 302002"/>
                <a:gd name="connsiteX11" fmla="*/ 1280323 w 2419717"/>
                <a:gd name="connsiteY11" fmla="*/ 301113 h 302002"/>
                <a:gd name="connsiteX12" fmla="*/ 942581 w 2419717"/>
                <a:gd name="connsiteY12" fmla="*/ 205540 h 302002"/>
                <a:gd name="connsiteX13" fmla="*/ 484026 w 2419717"/>
                <a:gd name="connsiteY13" fmla="*/ 141841 h 302002"/>
                <a:gd name="connsiteX14" fmla="*/ 0 w 2419717"/>
                <a:gd name="connsiteY14" fmla="*/ 86568 h 302002"/>
                <a:gd name="connsiteX15" fmla="*/ 0 w 2419717"/>
                <a:gd name="connsiteY15" fmla="*/ 13 h 302002"/>
                <a:gd name="connsiteX0" fmla="*/ 0 w 2419717"/>
                <a:gd name="connsiteY0" fmla="*/ 13 h 302002"/>
                <a:gd name="connsiteX1" fmla="*/ 671595 w 2419717"/>
                <a:gd name="connsiteY1" fmla="*/ 27959 h 302002"/>
                <a:gd name="connsiteX2" fmla="*/ 1023288 w 2419717"/>
                <a:gd name="connsiteY2" fmla="*/ 78201 h 302002"/>
                <a:gd name="connsiteX3" fmla="*/ 1206635 w 2419717"/>
                <a:gd name="connsiteY3" fmla="*/ 110194 h 302002"/>
                <a:gd name="connsiteX4" fmla="*/ 1562549 w 2419717"/>
                <a:gd name="connsiteY4" fmla="*/ 94948 h 302002"/>
                <a:gd name="connsiteX5" fmla="*/ 1832983 w 2419717"/>
                <a:gd name="connsiteY5" fmla="*/ 46554 h 302002"/>
                <a:gd name="connsiteX6" fmla="*/ 2124385 w 2419717"/>
                <a:gd name="connsiteY6" fmla="*/ 6361 h 302002"/>
                <a:gd name="connsiteX7" fmla="*/ 2419717 w 2419717"/>
                <a:gd name="connsiteY7" fmla="*/ 13 h 302002"/>
                <a:gd name="connsiteX8" fmla="*/ 2419717 w 2419717"/>
                <a:gd name="connsiteY8" fmla="*/ 86568 h 302002"/>
                <a:gd name="connsiteX9" fmla="*/ 2224868 w 2419717"/>
                <a:gd name="connsiteY9" fmla="*/ 100146 h 302002"/>
                <a:gd name="connsiteX10" fmla="*/ 1817108 w 2419717"/>
                <a:gd name="connsiteY10" fmla="*/ 151888 h 302002"/>
                <a:gd name="connsiteX11" fmla="*/ 1545803 w 2419717"/>
                <a:gd name="connsiteY11" fmla="*/ 218878 h 302002"/>
                <a:gd name="connsiteX12" fmla="*/ 1280323 w 2419717"/>
                <a:gd name="connsiteY12" fmla="*/ 301113 h 302002"/>
                <a:gd name="connsiteX13" fmla="*/ 942581 w 2419717"/>
                <a:gd name="connsiteY13" fmla="*/ 205540 h 302002"/>
                <a:gd name="connsiteX14" fmla="*/ 484026 w 2419717"/>
                <a:gd name="connsiteY14" fmla="*/ 141841 h 302002"/>
                <a:gd name="connsiteX15" fmla="*/ 0 w 2419717"/>
                <a:gd name="connsiteY15" fmla="*/ 86568 h 302002"/>
                <a:gd name="connsiteX16" fmla="*/ 0 w 2419717"/>
                <a:gd name="connsiteY16" fmla="*/ 13 h 302002"/>
                <a:gd name="connsiteX0" fmla="*/ 0 w 2419717"/>
                <a:gd name="connsiteY0" fmla="*/ 13 h 302002"/>
                <a:gd name="connsiteX1" fmla="*/ 671595 w 2419717"/>
                <a:gd name="connsiteY1" fmla="*/ 27959 h 302002"/>
                <a:gd name="connsiteX2" fmla="*/ 1023288 w 2419717"/>
                <a:gd name="connsiteY2" fmla="*/ 78201 h 302002"/>
                <a:gd name="connsiteX3" fmla="*/ 1206635 w 2419717"/>
                <a:gd name="connsiteY3" fmla="*/ 110194 h 302002"/>
                <a:gd name="connsiteX4" fmla="*/ 1562549 w 2419717"/>
                <a:gd name="connsiteY4" fmla="*/ 94948 h 302002"/>
                <a:gd name="connsiteX5" fmla="*/ 1832983 w 2419717"/>
                <a:gd name="connsiteY5" fmla="*/ 46554 h 302002"/>
                <a:gd name="connsiteX6" fmla="*/ 2124385 w 2419717"/>
                <a:gd name="connsiteY6" fmla="*/ 6361 h 302002"/>
                <a:gd name="connsiteX7" fmla="*/ 2419717 w 2419717"/>
                <a:gd name="connsiteY7" fmla="*/ 13 h 302002"/>
                <a:gd name="connsiteX8" fmla="*/ 2419717 w 2419717"/>
                <a:gd name="connsiteY8" fmla="*/ 86568 h 302002"/>
                <a:gd name="connsiteX9" fmla="*/ 2224868 w 2419717"/>
                <a:gd name="connsiteY9" fmla="*/ 100146 h 302002"/>
                <a:gd name="connsiteX10" fmla="*/ 1817108 w 2419717"/>
                <a:gd name="connsiteY10" fmla="*/ 151888 h 302002"/>
                <a:gd name="connsiteX11" fmla="*/ 1545803 w 2419717"/>
                <a:gd name="connsiteY11" fmla="*/ 218878 h 302002"/>
                <a:gd name="connsiteX12" fmla="*/ 1280323 w 2419717"/>
                <a:gd name="connsiteY12" fmla="*/ 301113 h 302002"/>
                <a:gd name="connsiteX13" fmla="*/ 942581 w 2419717"/>
                <a:gd name="connsiteY13" fmla="*/ 205540 h 302002"/>
                <a:gd name="connsiteX14" fmla="*/ 484026 w 2419717"/>
                <a:gd name="connsiteY14" fmla="*/ 141841 h 302002"/>
                <a:gd name="connsiteX15" fmla="*/ 0 w 2419717"/>
                <a:gd name="connsiteY15" fmla="*/ 86568 h 302002"/>
                <a:gd name="connsiteX16" fmla="*/ 0 w 2419717"/>
                <a:gd name="connsiteY16" fmla="*/ 13 h 302002"/>
                <a:gd name="connsiteX0" fmla="*/ 0 w 2419717"/>
                <a:gd name="connsiteY0" fmla="*/ 7 h 301996"/>
                <a:gd name="connsiteX1" fmla="*/ 728536 w 2419717"/>
                <a:gd name="connsiteY1" fmla="*/ 61448 h 301996"/>
                <a:gd name="connsiteX2" fmla="*/ 1023288 w 2419717"/>
                <a:gd name="connsiteY2" fmla="*/ 78195 h 301996"/>
                <a:gd name="connsiteX3" fmla="*/ 1206635 w 2419717"/>
                <a:gd name="connsiteY3" fmla="*/ 110188 h 301996"/>
                <a:gd name="connsiteX4" fmla="*/ 1562549 w 2419717"/>
                <a:gd name="connsiteY4" fmla="*/ 94942 h 301996"/>
                <a:gd name="connsiteX5" fmla="*/ 1832983 w 2419717"/>
                <a:gd name="connsiteY5" fmla="*/ 46548 h 301996"/>
                <a:gd name="connsiteX6" fmla="*/ 2124385 w 2419717"/>
                <a:gd name="connsiteY6" fmla="*/ 6355 h 301996"/>
                <a:gd name="connsiteX7" fmla="*/ 2419717 w 2419717"/>
                <a:gd name="connsiteY7" fmla="*/ 7 h 301996"/>
                <a:gd name="connsiteX8" fmla="*/ 2419717 w 2419717"/>
                <a:gd name="connsiteY8" fmla="*/ 86562 h 301996"/>
                <a:gd name="connsiteX9" fmla="*/ 2224868 w 2419717"/>
                <a:gd name="connsiteY9" fmla="*/ 100140 h 301996"/>
                <a:gd name="connsiteX10" fmla="*/ 1817108 w 2419717"/>
                <a:gd name="connsiteY10" fmla="*/ 151882 h 301996"/>
                <a:gd name="connsiteX11" fmla="*/ 1545803 w 2419717"/>
                <a:gd name="connsiteY11" fmla="*/ 218872 h 301996"/>
                <a:gd name="connsiteX12" fmla="*/ 1280323 w 2419717"/>
                <a:gd name="connsiteY12" fmla="*/ 301107 h 301996"/>
                <a:gd name="connsiteX13" fmla="*/ 942581 w 2419717"/>
                <a:gd name="connsiteY13" fmla="*/ 205534 h 301996"/>
                <a:gd name="connsiteX14" fmla="*/ 484026 w 2419717"/>
                <a:gd name="connsiteY14" fmla="*/ 141835 h 301996"/>
                <a:gd name="connsiteX15" fmla="*/ 0 w 2419717"/>
                <a:gd name="connsiteY15" fmla="*/ 86562 h 301996"/>
                <a:gd name="connsiteX16" fmla="*/ 0 w 2419717"/>
                <a:gd name="connsiteY16" fmla="*/ 7 h 301996"/>
                <a:gd name="connsiteX0" fmla="*/ 0 w 2419717"/>
                <a:gd name="connsiteY0" fmla="*/ 7 h 301996"/>
                <a:gd name="connsiteX1" fmla="*/ 728536 w 2419717"/>
                <a:gd name="connsiteY1" fmla="*/ 61448 h 301996"/>
                <a:gd name="connsiteX2" fmla="*/ 1006541 w 2419717"/>
                <a:gd name="connsiteY2" fmla="*/ 98292 h 301996"/>
                <a:gd name="connsiteX3" fmla="*/ 1206635 w 2419717"/>
                <a:gd name="connsiteY3" fmla="*/ 110188 h 301996"/>
                <a:gd name="connsiteX4" fmla="*/ 1562549 w 2419717"/>
                <a:gd name="connsiteY4" fmla="*/ 94942 h 301996"/>
                <a:gd name="connsiteX5" fmla="*/ 1832983 w 2419717"/>
                <a:gd name="connsiteY5" fmla="*/ 46548 h 301996"/>
                <a:gd name="connsiteX6" fmla="*/ 2124385 w 2419717"/>
                <a:gd name="connsiteY6" fmla="*/ 6355 h 301996"/>
                <a:gd name="connsiteX7" fmla="*/ 2419717 w 2419717"/>
                <a:gd name="connsiteY7" fmla="*/ 7 h 301996"/>
                <a:gd name="connsiteX8" fmla="*/ 2419717 w 2419717"/>
                <a:gd name="connsiteY8" fmla="*/ 86562 h 301996"/>
                <a:gd name="connsiteX9" fmla="*/ 2224868 w 2419717"/>
                <a:gd name="connsiteY9" fmla="*/ 100140 h 301996"/>
                <a:gd name="connsiteX10" fmla="*/ 1817108 w 2419717"/>
                <a:gd name="connsiteY10" fmla="*/ 151882 h 301996"/>
                <a:gd name="connsiteX11" fmla="*/ 1545803 w 2419717"/>
                <a:gd name="connsiteY11" fmla="*/ 218872 h 301996"/>
                <a:gd name="connsiteX12" fmla="*/ 1280323 w 2419717"/>
                <a:gd name="connsiteY12" fmla="*/ 301107 h 301996"/>
                <a:gd name="connsiteX13" fmla="*/ 942581 w 2419717"/>
                <a:gd name="connsiteY13" fmla="*/ 205534 h 301996"/>
                <a:gd name="connsiteX14" fmla="*/ 484026 w 2419717"/>
                <a:gd name="connsiteY14" fmla="*/ 141835 h 301996"/>
                <a:gd name="connsiteX15" fmla="*/ 0 w 2419717"/>
                <a:gd name="connsiteY15" fmla="*/ 86562 h 301996"/>
                <a:gd name="connsiteX16" fmla="*/ 0 w 2419717"/>
                <a:gd name="connsiteY16" fmla="*/ 7 h 301996"/>
                <a:gd name="connsiteX0" fmla="*/ 0 w 2419717"/>
                <a:gd name="connsiteY0" fmla="*/ 7 h 301996"/>
                <a:gd name="connsiteX1" fmla="*/ 728536 w 2419717"/>
                <a:gd name="connsiteY1" fmla="*/ 61448 h 301996"/>
                <a:gd name="connsiteX2" fmla="*/ 1006541 w 2419717"/>
                <a:gd name="connsiteY2" fmla="*/ 98292 h 301996"/>
                <a:gd name="connsiteX3" fmla="*/ 1206635 w 2419717"/>
                <a:gd name="connsiteY3" fmla="*/ 136984 h 301996"/>
                <a:gd name="connsiteX4" fmla="*/ 1562549 w 2419717"/>
                <a:gd name="connsiteY4" fmla="*/ 94942 h 301996"/>
                <a:gd name="connsiteX5" fmla="*/ 1832983 w 2419717"/>
                <a:gd name="connsiteY5" fmla="*/ 46548 h 301996"/>
                <a:gd name="connsiteX6" fmla="*/ 2124385 w 2419717"/>
                <a:gd name="connsiteY6" fmla="*/ 6355 h 301996"/>
                <a:gd name="connsiteX7" fmla="*/ 2419717 w 2419717"/>
                <a:gd name="connsiteY7" fmla="*/ 7 h 301996"/>
                <a:gd name="connsiteX8" fmla="*/ 2419717 w 2419717"/>
                <a:gd name="connsiteY8" fmla="*/ 86562 h 301996"/>
                <a:gd name="connsiteX9" fmla="*/ 2224868 w 2419717"/>
                <a:gd name="connsiteY9" fmla="*/ 100140 h 301996"/>
                <a:gd name="connsiteX10" fmla="*/ 1817108 w 2419717"/>
                <a:gd name="connsiteY10" fmla="*/ 151882 h 301996"/>
                <a:gd name="connsiteX11" fmla="*/ 1545803 w 2419717"/>
                <a:gd name="connsiteY11" fmla="*/ 218872 h 301996"/>
                <a:gd name="connsiteX12" fmla="*/ 1280323 w 2419717"/>
                <a:gd name="connsiteY12" fmla="*/ 301107 h 301996"/>
                <a:gd name="connsiteX13" fmla="*/ 942581 w 2419717"/>
                <a:gd name="connsiteY13" fmla="*/ 205534 h 301996"/>
                <a:gd name="connsiteX14" fmla="*/ 484026 w 2419717"/>
                <a:gd name="connsiteY14" fmla="*/ 141835 h 301996"/>
                <a:gd name="connsiteX15" fmla="*/ 0 w 2419717"/>
                <a:gd name="connsiteY15" fmla="*/ 86562 h 301996"/>
                <a:gd name="connsiteX16" fmla="*/ 0 w 2419717"/>
                <a:gd name="connsiteY16" fmla="*/ 7 h 301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19717" h="301996">
                  <a:moveTo>
                    <a:pt x="0" y="7"/>
                  </a:moveTo>
                  <a:cubicBezTo>
                    <a:pt x="175856" y="-726"/>
                    <a:pt x="552680" y="62181"/>
                    <a:pt x="728536" y="61448"/>
                  </a:cubicBezTo>
                  <a:cubicBezTo>
                    <a:pt x="836835" y="60332"/>
                    <a:pt x="898242" y="99408"/>
                    <a:pt x="1006541" y="98292"/>
                  </a:cubicBezTo>
                  <a:cubicBezTo>
                    <a:pt x="1111345" y="107532"/>
                    <a:pt x="1116758" y="134193"/>
                    <a:pt x="1206635" y="136984"/>
                  </a:cubicBezTo>
                  <a:cubicBezTo>
                    <a:pt x="1289813" y="200066"/>
                    <a:pt x="1473789" y="101083"/>
                    <a:pt x="1562549" y="94942"/>
                  </a:cubicBezTo>
                  <a:cubicBezTo>
                    <a:pt x="1644878" y="83277"/>
                    <a:pt x="1750654" y="58213"/>
                    <a:pt x="1832983" y="46548"/>
                  </a:cubicBezTo>
                  <a:cubicBezTo>
                    <a:pt x="1927884" y="36500"/>
                    <a:pt x="2029484" y="16403"/>
                    <a:pt x="2124385" y="6355"/>
                  </a:cubicBezTo>
                  <a:lnTo>
                    <a:pt x="2419717" y="7"/>
                  </a:lnTo>
                  <a:lnTo>
                    <a:pt x="2419717" y="86562"/>
                  </a:lnTo>
                  <a:cubicBezTo>
                    <a:pt x="2387242" y="106042"/>
                    <a:pt x="2325303" y="89253"/>
                    <a:pt x="2224868" y="100140"/>
                  </a:cubicBezTo>
                  <a:cubicBezTo>
                    <a:pt x="2124433" y="111027"/>
                    <a:pt x="1930285" y="134885"/>
                    <a:pt x="1817108" y="151882"/>
                  </a:cubicBezTo>
                  <a:cubicBezTo>
                    <a:pt x="1703931" y="168879"/>
                    <a:pt x="1659272" y="213540"/>
                    <a:pt x="1545803" y="218872"/>
                  </a:cubicBezTo>
                  <a:cubicBezTo>
                    <a:pt x="1432335" y="224204"/>
                    <a:pt x="1366904" y="311704"/>
                    <a:pt x="1280323" y="301107"/>
                  </a:cubicBezTo>
                  <a:cubicBezTo>
                    <a:pt x="1193742" y="290510"/>
                    <a:pt x="1044036" y="219240"/>
                    <a:pt x="942581" y="205534"/>
                  </a:cubicBezTo>
                  <a:cubicBezTo>
                    <a:pt x="785263" y="202165"/>
                    <a:pt x="641344" y="145204"/>
                    <a:pt x="484026" y="141835"/>
                  </a:cubicBezTo>
                  <a:lnTo>
                    <a:pt x="0" y="86562"/>
                  </a:lnTo>
                  <a:lnTo>
                    <a:pt x="0" y="7"/>
                  </a:lnTo>
                  <a:close/>
                </a:path>
              </a:pathLst>
            </a:custGeom>
            <a:solidFill>
              <a:srgbClr val="FF5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grpSp>
      <p:sp>
        <p:nvSpPr>
          <p:cNvPr id="297" name="台形 296"/>
          <p:cNvSpPr/>
          <p:nvPr/>
        </p:nvSpPr>
        <p:spPr>
          <a:xfrm>
            <a:off x="3341124" y="3391605"/>
            <a:ext cx="1972545" cy="2482209"/>
          </a:xfrm>
          <a:prstGeom prst="trapezoid">
            <a:avLst>
              <a:gd name="adj" fmla="val 35801"/>
            </a:avLst>
          </a:prstGeom>
          <a:solidFill>
            <a:srgbClr val="FFC000">
              <a:alpha val="45000"/>
            </a:srgbClr>
          </a:solidFill>
          <a:ln>
            <a:solidFill>
              <a:srgbClr val="FFCC00">
                <a:alpha val="4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dirty="0"/>
          </a:p>
        </p:txBody>
      </p:sp>
      <p:sp>
        <p:nvSpPr>
          <p:cNvPr id="298" name="テキスト ボックス 297"/>
          <p:cNvSpPr txBox="1"/>
          <p:nvPr/>
        </p:nvSpPr>
        <p:spPr>
          <a:xfrm>
            <a:off x="3830961" y="3160955"/>
            <a:ext cx="1367045" cy="242374"/>
          </a:xfrm>
          <a:prstGeom prst="rect">
            <a:avLst/>
          </a:prstGeom>
          <a:noFill/>
        </p:spPr>
        <p:txBody>
          <a:bodyPr wrap="square" rtlCol="0">
            <a:spAutoFit/>
          </a:bodyPr>
          <a:lstStyle/>
          <a:p>
            <a:r>
              <a:rPr kumimoji="1" lang="ja-JP" altLang="en-US" sz="975" dirty="0"/>
              <a:t>光フェイシャル</a:t>
            </a:r>
          </a:p>
        </p:txBody>
      </p:sp>
      <p:sp>
        <p:nvSpPr>
          <p:cNvPr id="299" name="星 4 298"/>
          <p:cNvSpPr/>
          <p:nvPr/>
        </p:nvSpPr>
        <p:spPr>
          <a:xfrm rot="21309786">
            <a:off x="7148972" y="4841292"/>
            <a:ext cx="208955" cy="352750"/>
          </a:xfrm>
          <a:prstGeom prst="star4">
            <a:avLst/>
          </a:prstGeom>
          <a:solidFill>
            <a:srgbClr val="FFFF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300" name="星 4 299"/>
          <p:cNvSpPr/>
          <p:nvPr/>
        </p:nvSpPr>
        <p:spPr>
          <a:xfrm rot="287675">
            <a:off x="5716225" y="5205104"/>
            <a:ext cx="208955" cy="352750"/>
          </a:xfrm>
          <a:prstGeom prst="star4">
            <a:avLst/>
          </a:prstGeom>
          <a:solidFill>
            <a:srgbClr val="FFFF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301" name="星 4 300"/>
          <p:cNvSpPr/>
          <p:nvPr/>
        </p:nvSpPr>
        <p:spPr>
          <a:xfrm rot="21309786">
            <a:off x="6576049" y="5375143"/>
            <a:ext cx="208955" cy="352750"/>
          </a:xfrm>
          <a:prstGeom prst="star4">
            <a:avLst/>
          </a:prstGeom>
          <a:solidFill>
            <a:srgbClr val="FFFF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302" name="星 4 301"/>
          <p:cNvSpPr/>
          <p:nvPr/>
        </p:nvSpPr>
        <p:spPr>
          <a:xfrm rot="21309786">
            <a:off x="7076072" y="3950894"/>
            <a:ext cx="208955" cy="352750"/>
          </a:xfrm>
          <a:prstGeom prst="star4">
            <a:avLst/>
          </a:prstGeom>
          <a:solidFill>
            <a:srgbClr val="FFFF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303" name="星 4 302"/>
          <p:cNvSpPr/>
          <p:nvPr/>
        </p:nvSpPr>
        <p:spPr>
          <a:xfrm rot="21309786">
            <a:off x="6190150" y="3834646"/>
            <a:ext cx="208955" cy="352750"/>
          </a:xfrm>
          <a:prstGeom prst="star4">
            <a:avLst/>
          </a:prstGeom>
          <a:solidFill>
            <a:srgbClr val="FFFF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304" name="星 4 303"/>
          <p:cNvSpPr/>
          <p:nvPr/>
        </p:nvSpPr>
        <p:spPr>
          <a:xfrm rot="21309786">
            <a:off x="6553263" y="4175147"/>
            <a:ext cx="208955" cy="352750"/>
          </a:xfrm>
          <a:prstGeom prst="star4">
            <a:avLst/>
          </a:prstGeom>
          <a:solidFill>
            <a:srgbClr val="FFFF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65" name="左中かっこ 164"/>
          <p:cNvSpPr/>
          <p:nvPr/>
        </p:nvSpPr>
        <p:spPr>
          <a:xfrm>
            <a:off x="690170" y="3569464"/>
            <a:ext cx="110865" cy="958780"/>
          </a:xfrm>
          <a:prstGeom prst="leftBrac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463"/>
          </a:p>
        </p:txBody>
      </p:sp>
      <p:sp>
        <p:nvSpPr>
          <p:cNvPr id="167" name="テキスト ボックス 166"/>
          <p:cNvSpPr txBox="1"/>
          <p:nvPr/>
        </p:nvSpPr>
        <p:spPr>
          <a:xfrm>
            <a:off x="320391" y="3923303"/>
            <a:ext cx="855636" cy="242374"/>
          </a:xfrm>
          <a:prstGeom prst="rect">
            <a:avLst/>
          </a:prstGeom>
          <a:noFill/>
        </p:spPr>
        <p:txBody>
          <a:bodyPr wrap="square" rtlCol="0">
            <a:spAutoFit/>
          </a:bodyPr>
          <a:lstStyle/>
          <a:p>
            <a:r>
              <a:rPr kumimoji="1" lang="ja-JP" altLang="en-US" sz="975" dirty="0"/>
              <a:t>表皮</a:t>
            </a:r>
          </a:p>
        </p:txBody>
      </p:sp>
      <p:sp>
        <p:nvSpPr>
          <p:cNvPr id="176" name="左中かっこ 175"/>
          <p:cNvSpPr/>
          <p:nvPr/>
        </p:nvSpPr>
        <p:spPr>
          <a:xfrm>
            <a:off x="724523" y="4686847"/>
            <a:ext cx="94809" cy="1134226"/>
          </a:xfrm>
          <a:prstGeom prst="leftBrac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463"/>
          </a:p>
        </p:txBody>
      </p:sp>
      <p:sp>
        <p:nvSpPr>
          <p:cNvPr id="178" name="テキスト ボックス 177"/>
          <p:cNvSpPr txBox="1"/>
          <p:nvPr/>
        </p:nvSpPr>
        <p:spPr>
          <a:xfrm>
            <a:off x="319462" y="5152581"/>
            <a:ext cx="855636" cy="242374"/>
          </a:xfrm>
          <a:prstGeom prst="rect">
            <a:avLst/>
          </a:prstGeom>
          <a:noFill/>
        </p:spPr>
        <p:txBody>
          <a:bodyPr wrap="square" rtlCol="0">
            <a:spAutoFit/>
          </a:bodyPr>
          <a:lstStyle/>
          <a:p>
            <a:r>
              <a:rPr kumimoji="1" lang="ja-JP" altLang="en-US" sz="975" dirty="0"/>
              <a:t>真皮</a:t>
            </a:r>
          </a:p>
        </p:txBody>
      </p:sp>
      <p:pic>
        <p:nvPicPr>
          <p:cNvPr id="181" name="図形 1">
            <a:extLst>
              <a:ext uri="{FF2B5EF4-FFF2-40B4-BE49-F238E27FC236}">
                <a16:creationId xmlns:a16="http://schemas.microsoft.com/office/drawing/2014/main" id="{85D96A59-841D-4617-B136-E266BB0B66DF}"/>
              </a:ext>
            </a:extLst>
          </p:cNvPr>
          <p:cNvPicPr>
            <a:picLocks noChangeAspect="1"/>
          </p:cNvPicPr>
          <p:nvPr/>
        </p:nvPicPr>
        <p:blipFill>
          <a:blip r:embed="rId2"/>
          <a:stretch>
            <a:fillRect/>
          </a:stretch>
        </p:blipFill>
        <p:spPr>
          <a:xfrm>
            <a:off x="498241" y="5963666"/>
            <a:ext cx="857250" cy="730250"/>
          </a:xfrm>
          <a:prstGeom prst="rect">
            <a:avLst/>
          </a:prstGeom>
        </p:spPr>
      </p:pic>
    </p:spTree>
    <p:extLst>
      <p:ext uri="{BB962C8B-B14F-4D97-AF65-F5344CB8AC3E}">
        <p14:creationId xmlns:p14="http://schemas.microsoft.com/office/powerpoint/2010/main" val="1123965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右矢印 12"/>
          <p:cNvSpPr/>
          <p:nvPr/>
        </p:nvSpPr>
        <p:spPr>
          <a:xfrm>
            <a:off x="5236030" y="4239759"/>
            <a:ext cx="566057" cy="5070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 name="タイトル 1"/>
          <p:cNvSpPr>
            <a:spLocks noGrp="1"/>
          </p:cNvSpPr>
          <p:nvPr>
            <p:ph type="title"/>
          </p:nvPr>
        </p:nvSpPr>
        <p:spPr>
          <a:xfrm>
            <a:off x="550335" y="460175"/>
            <a:ext cx="6984793" cy="1011619"/>
          </a:xfrm>
          <a:noFill/>
        </p:spPr>
        <p:txBody>
          <a:bodyPr>
            <a:normAutofit/>
          </a:bodyPr>
          <a:lstStyle/>
          <a:p>
            <a:r>
              <a:rPr lang="en-US" altLang="ja-JP" dirty="0">
                <a:solidFill>
                  <a:schemeClr val="accent2"/>
                </a:solidFill>
              </a:rPr>
              <a:t>LIGHENCE II</a:t>
            </a:r>
            <a:r>
              <a:rPr kumimoji="1" lang="ja-JP" altLang="en-US" dirty="0">
                <a:solidFill>
                  <a:schemeClr val="accent2"/>
                </a:solidFill>
              </a:rPr>
              <a:t>の高速連射脱毛とは</a:t>
            </a:r>
          </a:p>
        </p:txBody>
      </p:sp>
      <p:sp>
        <p:nvSpPr>
          <p:cNvPr id="3" name="コンテンツ プレースホルダー 2"/>
          <p:cNvSpPr>
            <a:spLocks noGrp="1"/>
          </p:cNvSpPr>
          <p:nvPr>
            <p:ph idx="1"/>
          </p:nvPr>
        </p:nvSpPr>
        <p:spPr>
          <a:xfrm>
            <a:off x="550335" y="1260630"/>
            <a:ext cx="6984793" cy="1552196"/>
          </a:xfrm>
        </p:spPr>
        <p:txBody>
          <a:bodyPr>
            <a:normAutofit/>
          </a:bodyPr>
          <a:lstStyle/>
          <a:p>
            <a:pPr>
              <a:lnSpc>
                <a:spcPct val="150000"/>
              </a:lnSpc>
            </a:pPr>
            <a:r>
              <a:rPr lang="en-US" altLang="ja-JP" sz="1300" dirty="0">
                <a:solidFill>
                  <a:schemeClr val="bg2">
                    <a:lumMod val="10000"/>
                  </a:schemeClr>
                </a:solidFill>
                <a:latin typeface="Meiryo UI" panose="020B0604030504040204" pitchFamily="50" charset="-128"/>
                <a:ea typeface="Meiryo UI" panose="020B0604030504040204" pitchFamily="50" charset="-128"/>
              </a:rPr>
              <a:t>LIGHENCE II</a:t>
            </a:r>
            <a:r>
              <a:rPr lang="ja-JP" altLang="en-US" sz="1300" dirty="0">
                <a:solidFill>
                  <a:schemeClr val="bg2">
                    <a:lumMod val="10000"/>
                  </a:schemeClr>
                </a:solidFill>
                <a:latin typeface="Meiryo UI" panose="020B0604030504040204" pitchFamily="50" charset="-128"/>
                <a:ea typeface="Meiryo UI" panose="020B0604030504040204" pitchFamily="50" charset="-128"/>
              </a:rPr>
              <a:t>の</a:t>
            </a:r>
            <a:r>
              <a:rPr lang="en-US" altLang="ja-JP" sz="1300" dirty="0">
                <a:solidFill>
                  <a:schemeClr val="bg2">
                    <a:lumMod val="10000"/>
                  </a:schemeClr>
                </a:solidFill>
                <a:latin typeface="Meiryo UI" panose="020B0604030504040204" pitchFamily="50" charset="-128"/>
                <a:ea typeface="Meiryo UI" panose="020B0604030504040204" pitchFamily="50" charset="-128"/>
              </a:rPr>
              <a:t>OPT</a:t>
            </a:r>
            <a:r>
              <a:rPr lang="ja-JP" altLang="en-US" sz="1300" dirty="0">
                <a:solidFill>
                  <a:schemeClr val="bg2">
                    <a:lumMod val="10000"/>
                  </a:schemeClr>
                </a:solidFill>
                <a:latin typeface="Meiryo UI" panose="020B0604030504040204" pitchFamily="50" charset="-128"/>
                <a:ea typeface="Meiryo UI" panose="020B0604030504040204" pitchFamily="50" charset="-128"/>
              </a:rPr>
              <a:t>モード（高速連射方式）とは、従来の</a:t>
            </a:r>
            <a:r>
              <a:rPr lang="en-US" altLang="ja-JP" sz="1300" dirty="0">
                <a:solidFill>
                  <a:schemeClr val="bg2">
                    <a:lumMod val="10000"/>
                  </a:schemeClr>
                </a:solidFill>
                <a:latin typeface="Meiryo UI" panose="020B0604030504040204" pitchFamily="50" charset="-128"/>
                <a:ea typeface="Meiryo UI" panose="020B0604030504040204" pitchFamily="50" charset="-128"/>
              </a:rPr>
              <a:t>IPL</a:t>
            </a:r>
            <a:r>
              <a:rPr lang="ja-JP" altLang="en-US" sz="1300" dirty="0">
                <a:solidFill>
                  <a:schemeClr val="bg2">
                    <a:lumMod val="10000"/>
                  </a:schemeClr>
                </a:solidFill>
                <a:latin typeface="Meiryo UI" panose="020B0604030504040204" pitchFamily="50" charset="-128"/>
                <a:ea typeface="Meiryo UI" panose="020B0604030504040204" pitchFamily="50" charset="-128"/>
              </a:rPr>
              <a:t>方式とは全く異なる理論により行う脱毛法です。毛乳頭をターゲットにして黒毛（メラニン色素）に反応する強いエネルギーによる脱毛法ではなく、</a:t>
            </a:r>
            <a:r>
              <a:rPr lang="ja-JP" altLang="en-US" sz="1300" dirty="0">
                <a:solidFill>
                  <a:srgbClr val="FF0000"/>
                </a:solidFill>
                <a:latin typeface="Meiryo UI" panose="020B0604030504040204" pitchFamily="50" charset="-128"/>
                <a:ea typeface="Meiryo UI" panose="020B0604030504040204" pitchFamily="50" charset="-128"/>
              </a:rPr>
              <a:t>バルジ領域をターゲットにした弱いエネルギーの蓄熱効果</a:t>
            </a:r>
            <a:r>
              <a:rPr lang="ja-JP" altLang="en-US" sz="1300" dirty="0">
                <a:solidFill>
                  <a:schemeClr val="bg2">
                    <a:lumMod val="10000"/>
                  </a:schemeClr>
                </a:solidFill>
                <a:latin typeface="Meiryo UI" panose="020B0604030504040204" pitchFamily="50" charset="-128"/>
                <a:ea typeface="Meiryo UI" panose="020B0604030504040204" pitchFamily="50" charset="-128"/>
              </a:rPr>
              <a:t>による脱毛法です。肌へのダメージが極めて少なく、毛乳頭･皮脂開口部などを破壊しないため、安全･安心してお使いいただけます。</a:t>
            </a:r>
            <a:endParaRPr lang="en-US" altLang="ja-JP" sz="1300" dirty="0">
              <a:solidFill>
                <a:schemeClr val="bg2">
                  <a:lumMod val="10000"/>
                </a:schemeClr>
              </a:solidFill>
              <a:latin typeface="Meiryo UI" panose="020B0604030504040204" pitchFamily="50" charset="-128"/>
              <a:ea typeface="Meiryo UI" panose="020B0604030504040204" pitchFamily="50" charset="-128"/>
            </a:endParaRPr>
          </a:p>
          <a:p>
            <a:pPr>
              <a:lnSpc>
                <a:spcPct val="150000"/>
              </a:lnSpc>
            </a:pPr>
            <a:endParaRPr lang="ja-JP" altLang="en-US" sz="1300" dirty="0">
              <a:latin typeface="Meiryo UI" panose="020B0604030504040204" pitchFamily="50" charset="-128"/>
              <a:ea typeface="Meiryo UI" panose="020B0604030504040204" pitchFamily="50" charset="-128"/>
            </a:endParaRPr>
          </a:p>
        </p:txBody>
      </p:sp>
      <p:sp>
        <p:nvSpPr>
          <p:cNvPr id="7" name="正方形/長方形 6"/>
          <p:cNvSpPr/>
          <p:nvPr/>
        </p:nvSpPr>
        <p:spPr>
          <a:xfrm>
            <a:off x="3471379" y="3154310"/>
            <a:ext cx="3722264" cy="487872"/>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sz="1300" dirty="0">
                <a:solidFill>
                  <a:schemeClr val="bg2">
                    <a:lumMod val="10000"/>
                  </a:schemeClr>
                </a:solidFill>
              </a:rPr>
              <a:t>タンパク質は、一定温度以上の熱を加えると、構造の変化がはじまります。</a:t>
            </a:r>
          </a:p>
        </p:txBody>
      </p:sp>
      <p:pic>
        <p:nvPicPr>
          <p:cNvPr id="9" name="図 8"/>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37998" y="2966235"/>
            <a:ext cx="2169073" cy="2828724"/>
          </a:xfrm>
          <a:prstGeom prst="rect">
            <a:avLst/>
          </a:prstGeom>
          <a:ln>
            <a:noFill/>
          </a:ln>
          <a:effectLst>
            <a:outerShdw blurRad="292100" dist="139700" dir="2700000" algn="tl" rotWithShape="0">
              <a:srgbClr val="333333">
                <a:alpha val="65000"/>
              </a:srgbClr>
            </a:outerShdw>
          </a:effectLst>
        </p:spPr>
      </p:pic>
      <p:pic>
        <p:nvPicPr>
          <p:cNvPr id="11" name="図 10"/>
          <p:cNvPicPr>
            <a:picLocks noChangeAspect="1"/>
          </p:cNvPicPr>
          <p:nvPr/>
        </p:nvPicPr>
        <p:blipFill>
          <a:blip r:embed="rId3"/>
          <a:stretch>
            <a:fillRect/>
          </a:stretch>
        </p:blipFill>
        <p:spPr>
          <a:xfrm>
            <a:off x="3471379" y="3793467"/>
            <a:ext cx="4063748" cy="2480082"/>
          </a:xfrm>
          <a:prstGeom prst="rect">
            <a:avLst/>
          </a:prstGeom>
        </p:spPr>
      </p:pic>
      <p:sp>
        <p:nvSpPr>
          <p:cNvPr id="12" name="テキスト ボックス 11"/>
          <p:cNvSpPr txBox="1"/>
          <p:nvPr/>
        </p:nvSpPr>
        <p:spPr>
          <a:xfrm>
            <a:off x="3487183" y="5210634"/>
            <a:ext cx="4063748" cy="572569"/>
          </a:xfrm>
          <a:prstGeom prst="round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1138" dirty="0">
                <a:solidFill>
                  <a:schemeClr val="bg2">
                    <a:lumMod val="10000"/>
                  </a:schemeClr>
                </a:solidFill>
                <a:latin typeface="+mn-ea"/>
              </a:rPr>
              <a:t>徐々に蓄熱させることで皮膚温を高め、タンパク質である</a:t>
            </a:r>
            <a:endParaRPr kumimoji="1" lang="en-US" altLang="ja-JP" sz="1138" dirty="0">
              <a:solidFill>
                <a:schemeClr val="bg2">
                  <a:lumMod val="10000"/>
                </a:schemeClr>
              </a:solidFill>
              <a:latin typeface="+mn-ea"/>
            </a:endParaRPr>
          </a:p>
          <a:p>
            <a:r>
              <a:rPr kumimoji="1" lang="ja-JP" altLang="en-US" sz="1138" dirty="0">
                <a:solidFill>
                  <a:schemeClr val="bg2">
                    <a:lumMod val="10000"/>
                  </a:schemeClr>
                </a:solidFill>
                <a:latin typeface="+mn-ea"/>
              </a:rPr>
              <a:t>発毛組織を</a:t>
            </a:r>
            <a:r>
              <a:rPr kumimoji="1" lang="en-US" altLang="ja-JP" sz="1625" dirty="0">
                <a:solidFill>
                  <a:schemeClr val="accent6">
                    <a:lumMod val="50000"/>
                  </a:schemeClr>
                </a:solidFill>
                <a:latin typeface="+mn-ea"/>
              </a:rPr>
              <a:t>『</a:t>
            </a:r>
            <a:r>
              <a:rPr kumimoji="1" lang="ja-JP" altLang="en-US" sz="1625" dirty="0">
                <a:solidFill>
                  <a:schemeClr val="accent6">
                    <a:lumMod val="50000"/>
                  </a:schemeClr>
                </a:solidFill>
                <a:latin typeface="+mn-ea"/>
              </a:rPr>
              <a:t>固める</a:t>
            </a:r>
            <a:r>
              <a:rPr kumimoji="1" lang="en-US" altLang="ja-JP" sz="1625" dirty="0">
                <a:solidFill>
                  <a:schemeClr val="accent6">
                    <a:lumMod val="50000"/>
                  </a:schemeClr>
                </a:solidFill>
                <a:latin typeface="+mn-ea"/>
              </a:rPr>
              <a:t>』</a:t>
            </a:r>
            <a:r>
              <a:rPr kumimoji="1" lang="ja-JP" altLang="en-US" sz="1138" dirty="0">
                <a:solidFill>
                  <a:schemeClr val="bg2">
                    <a:lumMod val="10000"/>
                  </a:schemeClr>
                </a:solidFill>
                <a:latin typeface="+mn-ea"/>
              </a:rPr>
              <a:t>という脱毛理論が蓄熱型式です。</a:t>
            </a:r>
          </a:p>
        </p:txBody>
      </p:sp>
    </p:spTree>
    <p:extLst>
      <p:ext uri="{BB962C8B-B14F-4D97-AF65-F5344CB8AC3E}">
        <p14:creationId xmlns:p14="http://schemas.microsoft.com/office/powerpoint/2010/main" val="3750648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solidFill>
                  <a:schemeClr val="accent2"/>
                </a:solidFill>
              </a:rPr>
              <a:t>従来の脱毛方式との違い</a:t>
            </a:r>
          </a:p>
        </p:txBody>
      </p:sp>
      <p:grpSp>
        <p:nvGrpSpPr>
          <p:cNvPr id="4" name="グループ化 3"/>
          <p:cNvGrpSpPr/>
          <p:nvPr/>
        </p:nvGrpSpPr>
        <p:grpSpPr>
          <a:xfrm>
            <a:off x="550334" y="2053647"/>
            <a:ext cx="6596137" cy="3112218"/>
            <a:chOff x="113881" y="1057230"/>
            <a:chExt cx="9444250" cy="4595855"/>
          </a:xfrm>
        </p:grpSpPr>
        <p:pic>
          <p:nvPicPr>
            <p:cNvPr id="5" name="図 4"/>
            <p:cNvPicPr>
              <a:picLocks noChangeAspect="1"/>
            </p:cNvPicPr>
            <p:nvPr/>
          </p:nvPicPr>
          <p:blipFill rotWithShape="1">
            <a:blip r:embed="rId2">
              <a:extLst>
                <a:ext uri="{28A0092B-C50C-407E-A947-70E740481C1C}">
                  <a14:useLocalDpi xmlns:a14="http://schemas.microsoft.com/office/drawing/2010/main" val="0"/>
                </a:ext>
              </a:extLst>
            </a:blip>
            <a:srcRect r="4662"/>
            <a:stretch/>
          </p:blipFill>
          <p:spPr>
            <a:xfrm>
              <a:off x="113881" y="1439076"/>
              <a:ext cx="9444250" cy="4214009"/>
            </a:xfrm>
            <a:prstGeom prst="rect">
              <a:avLst/>
            </a:prstGeom>
          </p:spPr>
        </p:pic>
        <p:pic>
          <p:nvPicPr>
            <p:cNvPr id="6" name="図 5"/>
            <p:cNvPicPr>
              <a:picLocks noChangeAspect="1"/>
            </p:cNvPicPr>
            <p:nvPr/>
          </p:nvPicPr>
          <p:blipFill rotWithShape="1">
            <a:blip r:embed="rId3" cstate="print">
              <a:extLst>
                <a:ext uri="{28A0092B-C50C-407E-A947-70E740481C1C}">
                  <a14:useLocalDpi xmlns:a14="http://schemas.microsoft.com/office/drawing/2010/main"/>
                </a:ext>
              </a:extLst>
            </a:blip>
            <a:srcRect l="53472" r="2700" b="92208"/>
            <a:stretch/>
          </p:blipFill>
          <p:spPr>
            <a:xfrm>
              <a:off x="7142866" y="1057230"/>
              <a:ext cx="1960415" cy="293929"/>
            </a:xfrm>
            <a:prstGeom prst="rect">
              <a:avLst/>
            </a:prstGeom>
            <a:noFill/>
            <a:ln>
              <a:noFill/>
            </a:ln>
          </p:spPr>
        </p:pic>
        <p:pic>
          <p:nvPicPr>
            <p:cNvPr id="7" name="図 6"/>
            <p:cNvPicPr>
              <a:picLocks noChangeAspect="1"/>
            </p:cNvPicPr>
            <p:nvPr/>
          </p:nvPicPr>
          <p:blipFill rotWithShape="1">
            <a:blip r:embed="rId3" cstate="print">
              <a:extLst>
                <a:ext uri="{28A0092B-C50C-407E-A947-70E740481C1C}">
                  <a14:useLocalDpi xmlns:a14="http://schemas.microsoft.com/office/drawing/2010/main"/>
                </a:ext>
              </a:extLst>
            </a:blip>
            <a:srcRect r="56492" b="92255"/>
            <a:stretch/>
          </p:blipFill>
          <p:spPr>
            <a:xfrm>
              <a:off x="4061747" y="1057230"/>
              <a:ext cx="1946088" cy="292154"/>
            </a:xfrm>
            <a:prstGeom prst="rect">
              <a:avLst/>
            </a:prstGeom>
            <a:noFill/>
            <a:ln>
              <a:noFill/>
            </a:ln>
          </p:spPr>
        </p:pic>
      </p:grpSp>
      <p:sp>
        <p:nvSpPr>
          <p:cNvPr id="8" name="正方形/長方形 7"/>
          <p:cNvSpPr/>
          <p:nvPr/>
        </p:nvSpPr>
        <p:spPr>
          <a:xfrm>
            <a:off x="550334" y="5165865"/>
            <a:ext cx="2152044" cy="496091"/>
          </a:xfrm>
          <a:prstGeom prst="rect">
            <a:avLst/>
          </a:prstGeom>
          <a:solidFill>
            <a:sysClr val="window" lastClr="FFFFFF">
              <a:lumMod val="95000"/>
            </a:sysClr>
          </a:solidFill>
          <a:ln w="28575" cap="rnd" cmpd="sng" algn="ctr">
            <a:noFill/>
            <a:prstDash val="solid"/>
          </a:ln>
          <a:effectLst/>
        </p:spPr>
        <p:txBody>
          <a:bodyPr rtlCol="0" anchor="ctr"/>
          <a:lstStyle/>
          <a:p>
            <a:pPr defTabSz="742969">
              <a:defRPr/>
            </a:pPr>
            <a:r>
              <a:rPr lang="ja-JP" altLang="en-US" sz="975" kern="0" dirty="0">
                <a:solidFill>
                  <a:srgbClr val="CEE7F8">
                    <a:lumMod val="10000"/>
                  </a:srgbClr>
                </a:solidFill>
                <a:latin typeface="メイリオ" panose="020B0604030504040204" pitchFamily="50" charset="-128"/>
                <a:ea typeface="メイリオ" panose="020B0604030504040204" pitchFamily="50" charset="-128"/>
                <a:cs typeface="メイリオ" panose="020B0604030504040204" pitchFamily="50" charset="-128"/>
              </a:rPr>
              <a:t>毛乳頭が毛根幹細胞に指令を与え、発毛が始まる</a:t>
            </a:r>
          </a:p>
        </p:txBody>
      </p:sp>
      <p:sp>
        <p:nvSpPr>
          <p:cNvPr id="9" name="正方形/長方形 8"/>
          <p:cNvSpPr/>
          <p:nvPr/>
        </p:nvSpPr>
        <p:spPr>
          <a:xfrm>
            <a:off x="2843039" y="5165865"/>
            <a:ext cx="2152044" cy="489185"/>
          </a:xfrm>
          <a:prstGeom prst="rect">
            <a:avLst/>
          </a:prstGeom>
          <a:solidFill>
            <a:sysClr val="window" lastClr="FFFFFF">
              <a:lumMod val="95000"/>
            </a:sysClr>
          </a:solidFill>
          <a:ln w="28575" cap="rnd" cmpd="sng" algn="ctr">
            <a:noFill/>
            <a:prstDash val="solid"/>
          </a:ln>
          <a:effectLst/>
        </p:spPr>
        <p:txBody>
          <a:bodyPr rtlCol="0" anchor="ctr"/>
          <a:lstStyle/>
          <a:p>
            <a:pPr defTabSz="742969">
              <a:defRPr/>
            </a:pPr>
            <a:r>
              <a:rPr lang="ja-JP" altLang="en-US" sz="975" kern="0" dirty="0">
                <a:solidFill>
                  <a:srgbClr val="CEE7F8">
                    <a:lumMod val="10000"/>
                  </a:srgbClr>
                </a:solidFill>
                <a:latin typeface="メイリオ" panose="020B0604030504040204" pitchFamily="50" charset="-128"/>
                <a:ea typeface="メイリオ" panose="020B0604030504040204" pitchFamily="50" charset="-128"/>
                <a:cs typeface="メイリオ" panose="020B0604030504040204" pitchFamily="50" charset="-128"/>
              </a:rPr>
              <a:t>指令塔である毛乳頭にダメージを</a:t>
            </a:r>
            <a:endParaRPr lang="en-US" altLang="ja-JP" sz="975" kern="0" dirty="0">
              <a:solidFill>
                <a:srgbClr val="CEE7F8">
                  <a:lumMod val="10000"/>
                </a:srgbClr>
              </a:solidFill>
              <a:latin typeface="メイリオ" panose="020B0604030504040204" pitchFamily="50" charset="-128"/>
              <a:ea typeface="メイリオ" panose="020B0604030504040204" pitchFamily="50" charset="-128"/>
              <a:cs typeface="メイリオ" panose="020B0604030504040204" pitchFamily="50" charset="-128"/>
            </a:endParaRPr>
          </a:p>
          <a:p>
            <a:pPr defTabSz="742969">
              <a:defRPr/>
            </a:pPr>
            <a:r>
              <a:rPr lang="ja-JP" altLang="en-US" sz="975" kern="0" dirty="0">
                <a:solidFill>
                  <a:srgbClr val="CEE7F8">
                    <a:lumMod val="10000"/>
                  </a:srgbClr>
                </a:solidFill>
                <a:latin typeface="メイリオ" panose="020B0604030504040204" pitchFamily="50" charset="-128"/>
                <a:ea typeface="メイリオ" panose="020B0604030504040204" pitchFamily="50" charset="-128"/>
                <a:cs typeface="メイリオ" panose="020B0604030504040204" pitchFamily="50" charset="-128"/>
              </a:rPr>
              <a:t>与えることで、発毛の指令を阻止</a:t>
            </a:r>
          </a:p>
        </p:txBody>
      </p:sp>
      <p:sp>
        <p:nvSpPr>
          <p:cNvPr id="10" name="正方形/長方形 9"/>
          <p:cNvSpPr/>
          <p:nvPr/>
        </p:nvSpPr>
        <p:spPr>
          <a:xfrm>
            <a:off x="5135745" y="5165865"/>
            <a:ext cx="2399382" cy="635469"/>
          </a:xfrm>
          <a:prstGeom prst="rect">
            <a:avLst/>
          </a:prstGeom>
          <a:solidFill>
            <a:sysClr val="window" lastClr="FFFFFF">
              <a:lumMod val="95000"/>
            </a:sysClr>
          </a:solidFill>
          <a:ln w="28575" cap="rnd" cmpd="sng" algn="ctr">
            <a:noFill/>
            <a:prstDash val="solid"/>
          </a:ln>
          <a:effectLst/>
        </p:spPr>
        <p:txBody>
          <a:bodyPr rtlCol="0" anchor="ctr"/>
          <a:lstStyle/>
          <a:p>
            <a:pPr defTabSz="742969">
              <a:defRPr/>
            </a:pPr>
            <a:r>
              <a:rPr lang="ja-JP" altLang="en-US" sz="975" kern="0" dirty="0">
                <a:solidFill>
                  <a:srgbClr val="CEE7F8">
                    <a:lumMod val="10000"/>
                  </a:srgbClr>
                </a:solidFill>
                <a:latin typeface="メイリオ" panose="020B0604030504040204" pitchFamily="50" charset="-128"/>
                <a:ea typeface="メイリオ" panose="020B0604030504040204" pitchFamily="50" charset="-128"/>
                <a:cs typeface="メイリオ" panose="020B0604030504040204" pitchFamily="50" charset="-128"/>
              </a:rPr>
              <a:t>毛包内の毛根幹細胞が含まれる領域を</a:t>
            </a:r>
            <a:endParaRPr lang="en-US" altLang="ja-JP" sz="975" kern="0" dirty="0">
              <a:solidFill>
                <a:srgbClr val="CEE7F8">
                  <a:lumMod val="10000"/>
                </a:srgbClr>
              </a:solidFill>
              <a:latin typeface="メイリオ" panose="020B0604030504040204" pitchFamily="50" charset="-128"/>
              <a:ea typeface="メイリオ" panose="020B0604030504040204" pitchFamily="50" charset="-128"/>
              <a:cs typeface="メイリオ" panose="020B0604030504040204" pitchFamily="50" charset="-128"/>
            </a:endParaRPr>
          </a:p>
          <a:p>
            <a:pPr defTabSz="742969">
              <a:defRPr/>
            </a:pPr>
            <a:r>
              <a:rPr lang="ja-JP" altLang="en-US" sz="975" kern="0" dirty="0">
                <a:solidFill>
                  <a:srgbClr val="CEE7F8">
                    <a:lumMod val="10000"/>
                  </a:srgbClr>
                </a:solidFill>
                <a:latin typeface="メイリオ" panose="020B0604030504040204" pitchFamily="50" charset="-128"/>
                <a:ea typeface="メイリオ" panose="020B0604030504040204" pitchFamily="50" charset="-128"/>
                <a:cs typeface="メイリオ" panose="020B0604030504040204" pitchFamily="50" charset="-128"/>
              </a:rPr>
              <a:t>熱変性させることで、指令を受けても</a:t>
            </a:r>
            <a:endParaRPr lang="en-US" altLang="ja-JP" sz="975" kern="0" dirty="0">
              <a:solidFill>
                <a:srgbClr val="CEE7F8">
                  <a:lumMod val="10000"/>
                </a:srgbClr>
              </a:solidFill>
              <a:latin typeface="メイリオ" panose="020B0604030504040204" pitchFamily="50" charset="-128"/>
              <a:ea typeface="メイリオ" panose="020B0604030504040204" pitchFamily="50" charset="-128"/>
              <a:cs typeface="メイリオ" panose="020B0604030504040204" pitchFamily="50" charset="-128"/>
            </a:endParaRPr>
          </a:p>
          <a:p>
            <a:pPr defTabSz="742969">
              <a:defRPr/>
            </a:pPr>
            <a:r>
              <a:rPr lang="ja-JP" altLang="en-US" sz="975" kern="0" dirty="0">
                <a:solidFill>
                  <a:srgbClr val="CEE7F8">
                    <a:lumMod val="10000"/>
                  </a:srgbClr>
                </a:solidFill>
                <a:latin typeface="メイリオ" panose="020B0604030504040204" pitchFamily="50" charset="-128"/>
                <a:ea typeface="メイリオ" panose="020B0604030504040204" pitchFamily="50" charset="-128"/>
                <a:cs typeface="メイリオ" panose="020B0604030504040204" pitchFamily="50" charset="-128"/>
              </a:rPr>
              <a:t>発毛が出来ない状態へ</a:t>
            </a:r>
          </a:p>
        </p:txBody>
      </p:sp>
      <p:sp>
        <p:nvSpPr>
          <p:cNvPr id="3" name="テキスト ボックス 2"/>
          <p:cNvSpPr txBox="1"/>
          <p:nvPr/>
        </p:nvSpPr>
        <p:spPr>
          <a:xfrm>
            <a:off x="1950181" y="4126938"/>
            <a:ext cx="1049960" cy="261610"/>
          </a:xfrm>
          <a:prstGeom prst="rect">
            <a:avLst/>
          </a:prstGeom>
          <a:noFill/>
        </p:spPr>
        <p:txBody>
          <a:bodyPr wrap="square" rtlCol="0">
            <a:spAutoFit/>
          </a:bodyPr>
          <a:lstStyle/>
          <a:p>
            <a:r>
              <a:rPr kumimoji="1" lang="ja-JP" altLang="en-US" sz="1100"/>
              <a:t>バルジ領域</a:t>
            </a:r>
            <a:endParaRPr kumimoji="1" lang="ja-JP" altLang="en-US" sz="1100" dirty="0"/>
          </a:p>
        </p:txBody>
      </p:sp>
      <p:sp>
        <p:nvSpPr>
          <p:cNvPr id="12" name="正方形/長方形 11"/>
          <p:cNvSpPr/>
          <p:nvPr/>
        </p:nvSpPr>
        <p:spPr>
          <a:xfrm>
            <a:off x="3307638" y="1927829"/>
            <a:ext cx="1469726" cy="329442"/>
          </a:xfrm>
          <a:prstGeom prst="rect">
            <a:avLst/>
          </a:prstGeom>
          <a:solidFill>
            <a:schemeClr val="accent1">
              <a:lumMod val="40000"/>
              <a:lumOff val="60000"/>
            </a:schemeClr>
          </a:solidFill>
          <a:ln w="12700" cap="rnd" cmpd="sng" algn="ctr">
            <a:solidFill>
              <a:schemeClr val="bg2">
                <a:lumMod val="50000"/>
              </a:schemeClr>
            </a:solid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defTabSz="742969">
              <a:defRPr/>
            </a:pPr>
            <a:r>
              <a:rPr kumimoji="1" lang="en-US" altLang="ja-JP" sz="1463" kern="0" dirty="0">
                <a:latin typeface="Century Gothic" panose="020B0502020202020204"/>
                <a:ea typeface="メイリオ" panose="020B0604030504040204" pitchFamily="50" charset="-128"/>
              </a:rPr>
              <a:t>IPL</a:t>
            </a:r>
            <a:r>
              <a:rPr kumimoji="1" lang="ja-JP" altLang="en-US" sz="1463" kern="0" dirty="0">
                <a:latin typeface="Century Gothic" panose="020B0502020202020204"/>
                <a:ea typeface="メイリオ" panose="020B0604030504040204" pitchFamily="50" charset="-128"/>
              </a:rPr>
              <a:t>方式</a:t>
            </a:r>
            <a:endParaRPr kumimoji="1" lang="en-US" altLang="ja-JP" sz="1463" kern="0" dirty="0">
              <a:latin typeface="Century Gothic" panose="020B0502020202020204"/>
              <a:ea typeface="メイリオ" panose="020B0604030504040204" pitchFamily="50" charset="-128"/>
            </a:endParaRPr>
          </a:p>
        </p:txBody>
      </p:sp>
      <p:sp>
        <p:nvSpPr>
          <p:cNvPr id="13" name="正方形/長方形 12"/>
          <p:cNvSpPr/>
          <p:nvPr/>
        </p:nvSpPr>
        <p:spPr>
          <a:xfrm>
            <a:off x="5459580" y="1918692"/>
            <a:ext cx="1469726" cy="329442"/>
          </a:xfrm>
          <a:prstGeom prst="rect">
            <a:avLst/>
          </a:prstGeom>
          <a:solidFill>
            <a:schemeClr val="accent2"/>
          </a:solidFill>
          <a:ln w="12700" cap="rnd" cmpd="sng" algn="ctr">
            <a:solidFill>
              <a:schemeClr val="accent2"/>
            </a:solid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defTabSz="742969">
              <a:defRPr/>
            </a:pPr>
            <a:r>
              <a:rPr kumimoji="1" lang="en-US" altLang="ja-JP" sz="1463" kern="0" dirty="0">
                <a:solidFill>
                  <a:schemeClr val="bg1"/>
                </a:solidFill>
                <a:latin typeface="Century Gothic" panose="020B0502020202020204"/>
                <a:ea typeface="メイリオ" panose="020B0604030504040204" pitchFamily="50" charset="-128"/>
              </a:rPr>
              <a:t>OPT</a:t>
            </a:r>
            <a:r>
              <a:rPr kumimoji="1" lang="ja-JP" altLang="en-US" sz="1463" kern="0" dirty="0">
                <a:solidFill>
                  <a:schemeClr val="bg1"/>
                </a:solidFill>
                <a:latin typeface="Century Gothic" panose="020B0502020202020204"/>
                <a:ea typeface="メイリオ" panose="020B0604030504040204" pitchFamily="50" charset="-128"/>
              </a:rPr>
              <a:t>モード</a:t>
            </a:r>
          </a:p>
        </p:txBody>
      </p:sp>
    </p:spTree>
    <p:extLst>
      <p:ext uri="{BB962C8B-B14F-4D97-AF65-F5344CB8AC3E}">
        <p14:creationId xmlns:p14="http://schemas.microsoft.com/office/powerpoint/2010/main" val="3289736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2800" dirty="0">
                <a:solidFill>
                  <a:schemeClr val="accent2"/>
                </a:solidFill>
              </a:rPr>
              <a:t>毛質、肌質にとらわれない脱毛方式</a:t>
            </a:r>
          </a:p>
        </p:txBody>
      </p:sp>
      <p:sp>
        <p:nvSpPr>
          <p:cNvPr id="4" name="角丸四角形 3"/>
          <p:cNvSpPr/>
          <p:nvPr/>
        </p:nvSpPr>
        <p:spPr>
          <a:xfrm>
            <a:off x="4162794" y="2332978"/>
            <a:ext cx="3601410" cy="1113413"/>
          </a:xfrm>
          <a:prstGeom prst="roundRect">
            <a:avLst/>
          </a:prstGeom>
          <a:solidFill>
            <a:srgbClr val="FFFFFF"/>
          </a:solidFill>
          <a:ln w="12700" cap="rnd" cmpd="sng" algn="ctr">
            <a:noFill/>
            <a:prstDash val="solid"/>
          </a:ln>
          <a:effectLst/>
        </p:spPr>
        <p:txBody>
          <a:bodyPr rtlCol="0" anchor="ctr"/>
          <a:lstStyle/>
          <a:p>
            <a:pPr algn="ctr" defTabSz="742950">
              <a:defRPr/>
            </a:pPr>
            <a:endParaRPr kumimoji="1" lang="ja-JP" altLang="en-US" sz="1465" kern="0">
              <a:solidFill>
                <a:prstClr val="white"/>
              </a:solidFill>
              <a:latin typeface="Century Gothic" panose="020B0502020202020204"/>
              <a:ea typeface="メイリオ" panose="020B0604030504040204" pitchFamily="50" charset="-128"/>
            </a:endParaRPr>
          </a:p>
        </p:txBody>
      </p:sp>
      <p:sp>
        <p:nvSpPr>
          <p:cNvPr id="8" name="正方形/長方形 7"/>
          <p:cNvSpPr/>
          <p:nvPr/>
        </p:nvSpPr>
        <p:spPr>
          <a:xfrm>
            <a:off x="859255" y="5545838"/>
            <a:ext cx="6607079" cy="689956"/>
          </a:xfrm>
          <a:prstGeom prst="rect">
            <a:avLst/>
          </a:prstGeom>
          <a:solidFill>
            <a:srgbClr val="FFFFFF"/>
          </a:solidFill>
          <a:ln w="12700" cap="rnd"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noAutofit/>
          </a:bodyPr>
          <a:lstStyle/>
          <a:p>
            <a:pPr defTabSz="742950">
              <a:defRPr/>
            </a:pPr>
            <a:r>
              <a:rPr kumimoji="1" lang="ja-JP" altLang="en-US" sz="1465" kern="0" dirty="0">
                <a:solidFill>
                  <a:srgbClr val="CEE7F8">
                    <a:lumMod val="10000"/>
                  </a:srgbClr>
                </a:solidFill>
                <a:latin typeface="Century Gothic" panose="020B0502020202020204"/>
                <a:ea typeface="メイリオ" panose="020B0604030504040204" pitchFamily="50" charset="-128"/>
              </a:rPr>
              <a:t>様々なお客様の悩みに対応可能。他サロンでお断りされた方にも</a:t>
            </a:r>
            <a:r>
              <a:rPr kumimoji="1" lang="en-US" altLang="ja-JP" sz="1465" kern="0" dirty="0">
                <a:solidFill>
                  <a:srgbClr val="CEE7F8">
                    <a:lumMod val="10000"/>
                  </a:srgbClr>
                </a:solidFill>
                <a:latin typeface="Century Gothic" panose="020B0502020202020204"/>
                <a:ea typeface="メイリオ" panose="020B0604030504040204" pitchFamily="50" charset="-128"/>
              </a:rPr>
              <a:t>PR</a:t>
            </a:r>
            <a:r>
              <a:rPr kumimoji="1" lang="ja-JP" altLang="en-US" sz="1465" kern="0" dirty="0">
                <a:solidFill>
                  <a:srgbClr val="CEE7F8">
                    <a:lumMod val="10000"/>
                  </a:srgbClr>
                </a:solidFill>
                <a:latin typeface="Century Gothic" panose="020B0502020202020204"/>
                <a:ea typeface="メイリオ" panose="020B0604030504040204" pitchFamily="50" charset="-128"/>
              </a:rPr>
              <a:t>でき、</a:t>
            </a:r>
            <a:endParaRPr kumimoji="1" lang="en-US" altLang="ja-JP" sz="1465" kern="0" dirty="0">
              <a:solidFill>
                <a:srgbClr val="CEE7F8">
                  <a:lumMod val="10000"/>
                </a:srgbClr>
              </a:solidFill>
              <a:latin typeface="Century Gothic" panose="020B0502020202020204"/>
              <a:ea typeface="メイリオ" panose="020B0604030504040204" pitchFamily="50" charset="-128"/>
            </a:endParaRPr>
          </a:p>
          <a:p>
            <a:pPr defTabSz="742950">
              <a:defRPr/>
            </a:pPr>
            <a:r>
              <a:rPr kumimoji="1" lang="ja-JP" altLang="en-US" sz="1465" kern="0" dirty="0">
                <a:solidFill>
                  <a:srgbClr val="CEE7F8">
                    <a:lumMod val="10000"/>
                  </a:srgbClr>
                </a:solidFill>
                <a:latin typeface="Century Gothic" panose="020B0502020202020204"/>
                <a:ea typeface="メイリオ" panose="020B0604030504040204" pitchFamily="50" charset="-128"/>
              </a:rPr>
              <a:t>男性向け脱毛メニューなど、施術の提案の幅がグンと広がります。</a:t>
            </a:r>
          </a:p>
        </p:txBody>
      </p:sp>
      <p:sp>
        <p:nvSpPr>
          <p:cNvPr id="9" name="テキスト ボックス 8"/>
          <p:cNvSpPr txBox="1"/>
          <p:nvPr/>
        </p:nvSpPr>
        <p:spPr>
          <a:xfrm>
            <a:off x="859254" y="4552560"/>
            <a:ext cx="3110456" cy="434161"/>
          </a:xfrm>
          <a:prstGeom prst="wedgeRoundRectCallout">
            <a:avLst>
              <a:gd name="adj1" fmla="val -18246"/>
              <a:gd name="adj2" fmla="val -105187"/>
              <a:gd name="adj3" fmla="val 16667"/>
            </a:avLst>
          </a:prstGeom>
          <a:solidFill>
            <a:sysClr val="window" lastClr="FFFFFF"/>
          </a:solidFill>
          <a:ln w="12700" cap="rnd" cmpd="sng" algn="ctr">
            <a:solidFill>
              <a:srgbClr val="052F61">
                <a:hueMod val="94000"/>
              </a:srgbClr>
            </a:solidFill>
            <a:prstDash val="solid"/>
          </a:ln>
          <a:effectLst/>
        </p:spPr>
        <p:txBody>
          <a:bodyPr wrap="square" rtlCol="0">
            <a:spAutoFit/>
          </a:bodyPr>
          <a:lstStyle/>
          <a:p>
            <a:pPr algn="ctr" defTabSz="742950">
              <a:defRPr/>
            </a:pPr>
            <a:r>
              <a:rPr kumimoji="1" lang="ja-JP" altLang="en-US" sz="975" kern="0" dirty="0">
                <a:solidFill>
                  <a:srgbClr val="CEE7F8">
                    <a:lumMod val="10000"/>
                  </a:srgbClr>
                </a:solidFill>
                <a:latin typeface="Cambria Math" panose="02040503050406030204" pitchFamily="18" charset="0"/>
                <a:ea typeface="メイリオ" panose="020B0604030504040204" pitchFamily="50" charset="-128"/>
              </a:rPr>
              <a:t>男性は日焼けをしていることが多いことから、</a:t>
            </a:r>
            <a:endParaRPr kumimoji="1" lang="en-US" altLang="ja-JP" sz="975" kern="0" dirty="0">
              <a:solidFill>
                <a:srgbClr val="CEE7F8">
                  <a:lumMod val="10000"/>
                </a:srgbClr>
              </a:solidFill>
              <a:latin typeface="Cambria Math" panose="02040503050406030204" pitchFamily="18" charset="0"/>
              <a:ea typeface="Cambria Math" panose="02040503050406030204" pitchFamily="18" charset="0"/>
            </a:endParaRPr>
          </a:p>
          <a:p>
            <a:pPr algn="ctr" defTabSz="742950">
              <a:defRPr/>
            </a:pPr>
            <a:r>
              <a:rPr kumimoji="1" lang="ja-JP" altLang="en-US" sz="975" kern="0" dirty="0">
                <a:solidFill>
                  <a:srgbClr val="CEE7F8">
                    <a:lumMod val="10000"/>
                  </a:srgbClr>
                </a:solidFill>
                <a:latin typeface="Cambria Math" panose="02040503050406030204" pitchFamily="18" charset="0"/>
                <a:ea typeface="メイリオ" panose="020B0604030504040204" pitchFamily="50" charset="-128"/>
              </a:rPr>
              <a:t>殆どお断りしてしまうというサロン様の声も・・・</a:t>
            </a:r>
            <a:endParaRPr kumimoji="1" lang="en-US" altLang="ja-JP" sz="975" kern="0" dirty="0">
              <a:solidFill>
                <a:srgbClr val="CEE7F8">
                  <a:lumMod val="10000"/>
                </a:srgbClr>
              </a:solidFill>
              <a:latin typeface="Cambria Math" panose="02040503050406030204" pitchFamily="18" charset="0"/>
              <a:ea typeface="Cambria Math" panose="02040503050406030204" pitchFamily="18" charset="0"/>
            </a:endParaRPr>
          </a:p>
        </p:txBody>
      </p:sp>
      <p:grpSp>
        <p:nvGrpSpPr>
          <p:cNvPr id="10" name="グループ化 9"/>
          <p:cNvGrpSpPr/>
          <p:nvPr/>
        </p:nvGrpSpPr>
        <p:grpSpPr>
          <a:xfrm>
            <a:off x="4088016" y="2393165"/>
            <a:ext cx="3601410" cy="999796"/>
            <a:chOff x="6648309" y="3138278"/>
            <a:chExt cx="4214782" cy="1230516"/>
          </a:xfrm>
        </p:grpSpPr>
        <p:sp>
          <p:nvSpPr>
            <p:cNvPr id="11" name="ドーナツ 10"/>
            <p:cNvSpPr/>
            <p:nvPr/>
          </p:nvSpPr>
          <p:spPr>
            <a:xfrm>
              <a:off x="8154472" y="3138278"/>
              <a:ext cx="1267884" cy="1230516"/>
            </a:xfrm>
            <a:prstGeom prst="donut">
              <a:avLst>
                <a:gd name="adj" fmla="val 7366"/>
              </a:avLst>
            </a:prstGeom>
            <a:solidFill>
              <a:srgbClr val="C62324">
                <a:lumMod val="40000"/>
                <a:lumOff val="60000"/>
              </a:srgbClr>
            </a:solidFill>
            <a:ln w="3175" cap="rnd"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noAutofit/>
            </a:bodyPr>
            <a:lstStyle/>
            <a:p>
              <a:pPr algn="ctr" defTabSz="742950">
                <a:defRPr/>
              </a:pPr>
              <a:endParaRPr kumimoji="1" lang="ja-JP" altLang="en-US" sz="1465" kern="0">
                <a:solidFill>
                  <a:srgbClr val="FF0000"/>
                </a:solidFill>
                <a:latin typeface="Century Gothic" panose="020B0502020202020204"/>
                <a:ea typeface="メイリオ" panose="020B0604030504040204" pitchFamily="50" charset="-128"/>
              </a:endParaRPr>
            </a:p>
          </p:txBody>
        </p:sp>
        <p:sp>
          <p:nvSpPr>
            <p:cNvPr id="12" name="テキスト ボックス 11"/>
            <p:cNvSpPr txBox="1"/>
            <p:nvPr/>
          </p:nvSpPr>
          <p:spPr>
            <a:xfrm>
              <a:off x="6648309" y="3513021"/>
              <a:ext cx="4214782" cy="729193"/>
            </a:xfrm>
            <a:prstGeom prst="rect">
              <a:avLst/>
            </a:prstGeom>
            <a:noFill/>
          </p:spPr>
          <p:txBody>
            <a:bodyPr wrap="square" rtlCol="0">
              <a:spAutoFit/>
            </a:bodyPr>
            <a:lstStyle/>
            <a:p>
              <a:pPr algn="ctr" defTabSz="742950">
                <a:defRPr/>
              </a:pPr>
              <a:r>
                <a:rPr kumimoji="1" lang="ja-JP" altLang="en-US" sz="1625" kern="0" dirty="0">
                  <a:solidFill>
                    <a:srgbClr val="CEE7F8">
                      <a:lumMod val="10000"/>
                    </a:srgbClr>
                  </a:solidFill>
                  <a:latin typeface="Century Gothic" panose="020B0502020202020204"/>
                </a:rPr>
                <a:t>産毛・日焼け・濃い毛・色黒・ヒゲ</a:t>
              </a:r>
              <a:endParaRPr kumimoji="1" lang="en-US" altLang="ja-JP" sz="1625" kern="0" dirty="0">
                <a:solidFill>
                  <a:srgbClr val="CEE7F8">
                    <a:lumMod val="10000"/>
                  </a:srgbClr>
                </a:solidFill>
                <a:latin typeface="Century Gothic" panose="020B0502020202020204"/>
              </a:endParaRPr>
            </a:p>
            <a:p>
              <a:pPr algn="ctr" defTabSz="742950">
                <a:defRPr/>
              </a:pPr>
              <a:r>
                <a:rPr kumimoji="1" lang="ja-JP" altLang="en-US" sz="1625" kern="0" dirty="0">
                  <a:solidFill>
                    <a:srgbClr val="CEE7F8">
                      <a:lumMod val="10000"/>
                    </a:srgbClr>
                  </a:solidFill>
                  <a:latin typeface="Century Gothic" panose="020B0502020202020204"/>
                </a:rPr>
                <a:t>毛周期の長い毛</a:t>
              </a:r>
            </a:p>
          </p:txBody>
        </p:sp>
      </p:grpSp>
      <p:sp>
        <p:nvSpPr>
          <p:cNvPr id="14" name="テキスト ボックス 13"/>
          <p:cNvSpPr txBox="1"/>
          <p:nvPr/>
        </p:nvSpPr>
        <p:spPr>
          <a:xfrm>
            <a:off x="4030404" y="2092941"/>
            <a:ext cx="5132112" cy="392415"/>
          </a:xfrm>
          <a:prstGeom prst="rect">
            <a:avLst/>
          </a:prstGeom>
          <a:noFill/>
        </p:spPr>
        <p:txBody>
          <a:bodyPr wrap="square" rtlCol="0">
            <a:spAutoFit/>
          </a:bodyPr>
          <a:lstStyle/>
          <a:p>
            <a:pPr defTabSz="742950"/>
            <a:r>
              <a:rPr kumimoji="1" lang="ja-JP" altLang="en-US" sz="975" dirty="0">
                <a:solidFill>
                  <a:srgbClr val="CEE7F8">
                    <a:lumMod val="10000"/>
                  </a:srgbClr>
                </a:solidFill>
                <a:latin typeface="Century Gothic" panose="020B0502020202020204"/>
              </a:rPr>
              <a:t>広範囲に蓄熱させるという特性から、従来の問題を全て解決。</a:t>
            </a:r>
            <a:endParaRPr kumimoji="1" lang="en-US" altLang="ja-JP" sz="975" dirty="0">
              <a:solidFill>
                <a:srgbClr val="CEE7F8">
                  <a:lumMod val="10000"/>
                </a:srgbClr>
              </a:solidFill>
              <a:latin typeface="Century Gothic" panose="020B0502020202020204"/>
            </a:endParaRPr>
          </a:p>
          <a:p>
            <a:pPr defTabSz="742950"/>
            <a:r>
              <a:rPr kumimoji="1" lang="ja-JP" altLang="en-US" sz="975" dirty="0">
                <a:solidFill>
                  <a:srgbClr val="CEE7F8">
                    <a:lumMod val="10000"/>
                  </a:srgbClr>
                </a:solidFill>
                <a:latin typeface="Century Gothic" panose="020B0502020202020204"/>
              </a:rPr>
              <a:t>毛質・肌質を選ばない施術が可能になりました。</a:t>
            </a:r>
          </a:p>
        </p:txBody>
      </p:sp>
      <p:pic>
        <p:nvPicPr>
          <p:cNvPr id="17" name="図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2030" y="3520586"/>
            <a:ext cx="2402296" cy="1801722"/>
          </a:xfrm>
          <a:prstGeom prst="rect">
            <a:avLst/>
          </a:prstGeom>
        </p:spPr>
      </p:pic>
      <p:sp>
        <p:nvSpPr>
          <p:cNvPr id="18" name="テキスト ボックス 17"/>
          <p:cNvSpPr txBox="1"/>
          <p:nvPr/>
        </p:nvSpPr>
        <p:spPr>
          <a:xfrm>
            <a:off x="5433180" y="3970387"/>
            <a:ext cx="2981307" cy="1092607"/>
          </a:xfrm>
          <a:prstGeom prst="rect">
            <a:avLst/>
          </a:prstGeom>
          <a:noFill/>
        </p:spPr>
        <p:txBody>
          <a:bodyPr wrap="square" rtlCol="0">
            <a:spAutoFit/>
          </a:bodyPr>
          <a:lstStyle/>
          <a:p>
            <a:pPr algn="ctr" defTabSz="742950"/>
            <a:r>
              <a:rPr kumimoji="1" lang="ja-JP" altLang="en-US" sz="3250" dirty="0">
                <a:ln w="0"/>
                <a:solidFill>
                  <a:schemeClr val="accent2"/>
                </a:solidFill>
                <a:effectLst>
                  <a:outerShdw blurRad="38100" dist="25400" dir="5400000" algn="ctr" rotWithShape="0">
                    <a:srgbClr val="6E747A">
                      <a:alpha val="43000"/>
                    </a:srgbClr>
                  </a:outerShdw>
                </a:effectLst>
                <a:latin typeface="HGP明朝E" panose="02020900000000000000" pitchFamily="18" charset="-128"/>
                <a:ea typeface="HGP明朝E" panose="02020900000000000000" pitchFamily="18" charset="-128"/>
              </a:rPr>
              <a:t>客層も広がり</a:t>
            </a:r>
            <a:endParaRPr kumimoji="1" lang="en-US" altLang="ja-JP" sz="3250" dirty="0">
              <a:ln w="0"/>
              <a:solidFill>
                <a:schemeClr val="accent2"/>
              </a:solidFill>
              <a:effectLst>
                <a:outerShdw blurRad="38100" dist="25400" dir="5400000" algn="ctr" rotWithShape="0">
                  <a:srgbClr val="6E747A">
                    <a:alpha val="43000"/>
                  </a:srgbClr>
                </a:outerShdw>
              </a:effectLst>
              <a:latin typeface="HGP明朝E" panose="02020900000000000000" pitchFamily="18" charset="-128"/>
              <a:ea typeface="HGP明朝E" panose="02020900000000000000" pitchFamily="18" charset="-128"/>
            </a:endParaRPr>
          </a:p>
          <a:p>
            <a:pPr algn="ctr" defTabSz="742950"/>
            <a:r>
              <a:rPr kumimoji="1" lang="ja-JP" altLang="en-US" sz="3250" dirty="0">
                <a:ln w="0"/>
                <a:solidFill>
                  <a:schemeClr val="accent2"/>
                </a:solidFill>
                <a:effectLst>
                  <a:outerShdw blurRad="38100" dist="25400" dir="5400000" algn="ctr" rotWithShape="0">
                    <a:srgbClr val="6E747A">
                      <a:alpha val="43000"/>
                    </a:srgbClr>
                  </a:outerShdw>
                </a:effectLst>
                <a:latin typeface="HGP明朝E" panose="02020900000000000000" pitchFamily="18" charset="-128"/>
                <a:ea typeface="HGP明朝E" panose="02020900000000000000" pitchFamily="18" charset="-128"/>
              </a:rPr>
              <a:t>収益アップ</a:t>
            </a:r>
          </a:p>
        </p:txBody>
      </p:sp>
      <p:sp>
        <p:nvSpPr>
          <p:cNvPr id="19" name="角丸四角形 18"/>
          <p:cNvSpPr/>
          <p:nvPr/>
        </p:nvSpPr>
        <p:spPr>
          <a:xfrm>
            <a:off x="521174" y="2147105"/>
            <a:ext cx="2986397" cy="1124502"/>
          </a:xfrm>
          <a:prstGeom prst="roundRect">
            <a:avLst/>
          </a:prstGeom>
          <a:solidFill>
            <a:srgbClr val="FFFFFF"/>
          </a:solidFill>
          <a:ln w="12700" cap="rnd" cmpd="sng" algn="ctr">
            <a:noFill/>
            <a:prstDash val="solid"/>
          </a:ln>
          <a:effectLst/>
        </p:spPr>
        <p:txBody>
          <a:bodyPr rtlCol="0" anchor="ctr"/>
          <a:lstStyle/>
          <a:p>
            <a:pPr algn="ctr" defTabSz="742950">
              <a:defRPr/>
            </a:pPr>
            <a:endParaRPr kumimoji="1" lang="ja-JP" altLang="en-US" sz="1465" kern="0">
              <a:solidFill>
                <a:prstClr val="white"/>
              </a:solidFill>
              <a:latin typeface="Century Gothic" panose="020B0502020202020204"/>
              <a:ea typeface="メイリオ" panose="020B0604030504040204" pitchFamily="50" charset="-128"/>
            </a:endParaRPr>
          </a:p>
        </p:txBody>
      </p:sp>
      <p:grpSp>
        <p:nvGrpSpPr>
          <p:cNvPr id="20" name="グループ化 19"/>
          <p:cNvGrpSpPr/>
          <p:nvPr/>
        </p:nvGrpSpPr>
        <p:grpSpPr>
          <a:xfrm>
            <a:off x="516087" y="1925482"/>
            <a:ext cx="2971716" cy="1515564"/>
            <a:chOff x="925416" y="2545401"/>
            <a:chExt cx="3657496" cy="1865310"/>
          </a:xfrm>
        </p:grpSpPr>
        <p:sp>
          <p:nvSpPr>
            <p:cNvPr id="21" name="乗算記号 20"/>
            <p:cNvSpPr/>
            <p:nvPr/>
          </p:nvSpPr>
          <p:spPr>
            <a:xfrm>
              <a:off x="1653628" y="2545401"/>
              <a:ext cx="2423627" cy="1865310"/>
            </a:xfrm>
            <a:prstGeom prst="mathMultiply">
              <a:avLst>
                <a:gd name="adj1" fmla="val 6488"/>
              </a:avLst>
            </a:prstGeom>
            <a:solidFill>
              <a:srgbClr val="C62324">
                <a:lumMod val="40000"/>
                <a:lumOff val="60000"/>
              </a:srgbClr>
            </a:solidFill>
            <a:ln w="3175" cap="rnd"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noAutofit/>
            </a:bodyPr>
            <a:lstStyle/>
            <a:p>
              <a:pPr algn="ctr" defTabSz="742950">
                <a:defRPr/>
              </a:pPr>
              <a:endParaRPr kumimoji="1" lang="ja-JP" altLang="en-US" sz="1465" kern="0">
                <a:solidFill>
                  <a:srgbClr val="FF0000"/>
                </a:solidFill>
                <a:latin typeface="Century Gothic" panose="020B0502020202020204"/>
                <a:ea typeface="メイリオ" panose="020B0604030504040204" pitchFamily="50" charset="-128"/>
              </a:endParaRPr>
            </a:p>
          </p:txBody>
        </p:sp>
        <p:sp>
          <p:nvSpPr>
            <p:cNvPr id="22" name="テキスト ボックス 21"/>
            <p:cNvSpPr txBox="1"/>
            <p:nvPr/>
          </p:nvSpPr>
          <p:spPr>
            <a:xfrm>
              <a:off x="925416" y="3151689"/>
              <a:ext cx="3657496" cy="421417"/>
            </a:xfrm>
            <a:prstGeom prst="rect">
              <a:avLst/>
            </a:prstGeom>
            <a:noFill/>
          </p:spPr>
          <p:txBody>
            <a:bodyPr wrap="square" rtlCol="0">
              <a:spAutoFit/>
            </a:bodyPr>
            <a:lstStyle/>
            <a:p>
              <a:pPr algn="ctr" defTabSz="742950">
                <a:defRPr/>
              </a:pPr>
              <a:r>
                <a:rPr kumimoji="1" lang="ja-JP" altLang="en-US" sz="1625" kern="0" dirty="0">
                  <a:solidFill>
                    <a:srgbClr val="CEE7F8">
                      <a:lumMod val="10000"/>
                    </a:srgbClr>
                  </a:solidFill>
                  <a:latin typeface="Century Gothic" panose="020B0502020202020204"/>
                </a:rPr>
                <a:t>日焼け・色黒</a:t>
              </a:r>
            </a:p>
          </p:txBody>
        </p:sp>
      </p:grpSp>
      <p:sp>
        <p:nvSpPr>
          <p:cNvPr id="25" name="正方形/長方形 24"/>
          <p:cNvSpPr/>
          <p:nvPr/>
        </p:nvSpPr>
        <p:spPr>
          <a:xfrm>
            <a:off x="1364821" y="1578488"/>
            <a:ext cx="1469726" cy="329442"/>
          </a:xfrm>
          <a:prstGeom prst="rect">
            <a:avLst/>
          </a:prstGeom>
          <a:solidFill>
            <a:schemeClr val="accent1">
              <a:lumMod val="40000"/>
              <a:lumOff val="60000"/>
            </a:schemeClr>
          </a:solidFill>
          <a:ln w="12700" cap="rnd" cmpd="sng" algn="ctr">
            <a:solidFill>
              <a:schemeClr val="bg2">
                <a:lumMod val="50000"/>
              </a:schemeClr>
            </a:solidFill>
            <a:prstDash val="solid"/>
          </a:ln>
          <a:effectLst/>
        </p:spPr>
        <p:txBody>
          <a:bodyPr rot="0" spcFirstLastPara="0" vertOverflow="overflow" horzOverflow="overflow" vert="horz" wrap="square" lIns="74295" tIns="37148" rIns="74295" bIns="37148" numCol="1" spcCol="0" rtlCol="0" fromWordArt="0" anchor="ctr" anchorCtr="0" forceAA="0" compatLnSpc="1">
            <a:noAutofit/>
          </a:bodyPr>
          <a:lstStyle/>
          <a:p>
            <a:pPr algn="ctr" defTabSz="742950">
              <a:defRPr/>
            </a:pPr>
            <a:r>
              <a:rPr kumimoji="1" lang="en-US" altLang="ja-JP" sz="1465" kern="0" dirty="0">
                <a:latin typeface="Century Gothic" panose="020B0502020202020204"/>
                <a:ea typeface="メイリオ" panose="020B0604030504040204" pitchFamily="50" charset="-128"/>
              </a:rPr>
              <a:t>E-Light</a:t>
            </a:r>
            <a:r>
              <a:rPr kumimoji="1" lang="ja-JP" altLang="en-US" sz="1465" kern="0" dirty="0">
                <a:latin typeface="Century Gothic" panose="020B0502020202020204"/>
                <a:ea typeface="メイリオ" panose="020B0604030504040204" pitchFamily="50" charset="-128"/>
              </a:rPr>
              <a:t>モード</a:t>
            </a:r>
            <a:r>
              <a:rPr kumimoji="1" lang="en-US" altLang="ja-JP" sz="1465" kern="0" dirty="0">
                <a:latin typeface="Century Gothic" panose="020B0502020202020204"/>
                <a:ea typeface="メイリオ" panose="020B0604030504040204" pitchFamily="50" charset="-128"/>
              </a:rPr>
              <a:t> </a:t>
            </a:r>
          </a:p>
        </p:txBody>
      </p:sp>
      <p:sp>
        <p:nvSpPr>
          <p:cNvPr id="26" name="正方形/長方形 25"/>
          <p:cNvSpPr/>
          <p:nvPr/>
        </p:nvSpPr>
        <p:spPr>
          <a:xfrm>
            <a:off x="4715219" y="1578488"/>
            <a:ext cx="1908365" cy="329442"/>
          </a:xfrm>
          <a:prstGeom prst="rect">
            <a:avLst/>
          </a:prstGeom>
          <a:solidFill>
            <a:schemeClr val="accent2"/>
          </a:solidFill>
          <a:ln w="12700" cap="rnd" cmpd="sng" algn="ctr">
            <a:solidFill>
              <a:schemeClr val="accent2"/>
            </a:solidFill>
            <a:prstDash val="solid"/>
          </a:ln>
          <a:effectLst/>
        </p:spPr>
        <p:txBody>
          <a:bodyPr rot="0" spcFirstLastPara="0" vertOverflow="overflow" horzOverflow="overflow" vert="horz" wrap="square" lIns="74295" tIns="37148" rIns="74295" bIns="37148" numCol="1" spcCol="0" rtlCol="0" fromWordArt="0" anchor="ctr" anchorCtr="0" forceAA="0" compatLnSpc="1">
            <a:noAutofit/>
          </a:bodyPr>
          <a:lstStyle/>
          <a:p>
            <a:pPr algn="ctr" defTabSz="742950">
              <a:defRPr/>
            </a:pPr>
            <a:r>
              <a:rPr kumimoji="1" lang="en-US" altLang="ja-JP" sz="1465" kern="0" dirty="0">
                <a:solidFill>
                  <a:schemeClr val="bg1"/>
                </a:solidFill>
                <a:latin typeface="Century Gothic" panose="020B0502020202020204"/>
                <a:ea typeface="メイリオ" panose="020B0604030504040204" pitchFamily="50" charset="-128"/>
              </a:rPr>
              <a:t>OPT(</a:t>
            </a:r>
            <a:r>
              <a:rPr kumimoji="1" lang="ja-JP" altLang="en-US" sz="1465" kern="0" dirty="0">
                <a:solidFill>
                  <a:schemeClr val="bg1"/>
                </a:solidFill>
                <a:latin typeface="Century Gothic" panose="020B0502020202020204"/>
                <a:ea typeface="メイリオ" panose="020B0604030504040204" pitchFamily="50" charset="-128"/>
              </a:rPr>
              <a:t>高速</a:t>
            </a:r>
            <a:r>
              <a:rPr kumimoji="1" lang="en-US" altLang="ja-JP" sz="1465" kern="0" dirty="0">
                <a:solidFill>
                  <a:schemeClr val="bg1"/>
                </a:solidFill>
                <a:latin typeface="Century Gothic" panose="020B0502020202020204"/>
                <a:ea typeface="メイリオ" panose="020B0604030504040204" pitchFamily="50" charset="-128"/>
              </a:rPr>
              <a:t>)</a:t>
            </a:r>
            <a:r>
              <a:rPr kumimoji="1" lang="ja-JP" altLang="en-US" sz="1465" kern="0" dirty="0">
                <a:solidFill>
                  <a:schemeClr val="bg1"/>
                </a:solidFill>
                <a:latin typeface="Century Gothic" panose="020B0502020202020204"/>
                <a:ea typeface="メイリオ" panose="020B0604030504040204" pitchFamily="50" charset="-128"/>
              </a:rPr>
              <a:t>モード</a:t>
            </a:r>
          </a:p>
        </p:txBody>
      </p:sp>
      <p:grpSp>
        <p:nvGrpSpPr>
          <p:cNvPr id="28" name="グループ化 9"/>
          <p:cNvGrpSpPr/>
          <p:nvPr/>
        </p:nvGrpSpPr>
        <p:grpSpPr>
          <a:xfrm>
            <a:off x="309603" y="3213987"/>
            <a:ext cx="3601410" cy="999796"/>
            <a:chOff x="6635416" y="3138278"/>
            <a:chExt cx="4214782" cy="1230516"/>
          </a:xfrm>
        </p:grpSpPr>
        <p:sp>
          <p:nvSpPr>
            <p:cNvPr id="29" name="ドーナツ 28"/>
            <p:cNvSpPr/>
            <p:nvPr/>
          </p:nvSpPr>
          <p:spPr>
            <a:xfrm>
              <a:off x="8154472" y="3138278"/>
              <a:ext cx="1267884" cy="1230516"/>
            </a:xfrm>
            <a:prstGeom prst="donut">
              <a:avLst>
                <a:gd name="adj" fmla="val 7366"/>
              </a:avLst>
            </a:prstGeom>
            <a:solidFill>
              <a:srgbClr val="C62324">
                <a:lumMod val="40000"/>
                <a:lumOff val="60000"/>
              </a:srgbClr>
            </a:solidFill>
            <a:ln w="3175" cap="rnd"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noAutofit/>
            </a:bodyPr>
            <a:lstStyle/>
            <a:p>
              <a:pPr algn="ctr" defTabSz="742950">
                <a:defRPr/>
              </a:pPr>
              <a:endParaRPr kumimoji="1" lang="ja-JP" altLang="en-US" sz="1465" kern="0">
                <a:solidFill>
                  <a:srgbClr val="FF0000"/>
                </a:solidFill>
                <a:latin typeface="Century Gothic" panose="020B0502020202020204"/>
                <a:ea typeface="メイリオ" panose="020B0604030504040204" pitchFamily="50" charset="-128"/>
              </a:endParaRPr>
            </a:p>
          </p:txBody>
        </p:sp>
        <p:sp>
          <p:nvSpPr>
            <p:cNvPr id="30" name="テキスト ボックス 29"/>
            <p:cNvSpPr txBox="1"/>
            <p:nvPr/>
          </p:nvSpPr>
          <p:spPr>
            <a:xfrm>
              <a:off x="6635416" y="3513021"/>
              <a:ext cx="4214782" cy="729193"/>
            </a:xfrm>
            <a:prstGeom prst="rect">
              <a:avLst/>
            </a:prstGeom>
            <a:noFill/>
          </p:spPr>
          <p:txBody>
            <a:bodyPr wrap="square" rtlCol="0">
              <a:spAutoFit/>
            </a:bodyPr>
            <a:lstStyle/>
            <a:p>
              <a:pPr algn="ctr" defTabSz="742950">
                <a:defRPr/>
              </a:pPr>
              <a:r>
                <a:rPr kumimoji="1" lang="ja-JP" altLang="en-US" sz="1625" kern="0" dirty="0">
                  <a:solidFill>
                    <a:srgbClr val="CEE7F8">
                      <a:lumMod val="10000"/>
                    </a:srgbClr>
                  </a:solidFill>
                  <a:latin typeface="Century Gothic" panose="020B0502020202020204"/>
                </a:rPr>
                <a:t>産毛・ヒゲ・濃い毛</a:t>
              </a:r>
              <a:endParaRPr kumimoji="1" lang="en-US" altLang="ja-JP" sz="1625" kern="0" dirty="0">
                <a:solidFill>
                  <a:srgbClr val="CEE7F8">
                    <a:lumMod val="10000"/>
                  </a:srgbClr>
                </a:solidFill>
                <a:latin typeface="Century Gothic" panose="020B0502020202020204"/>
              </a:endParaRPr>
            </a:p>
            <a:p>
              <a:pPr algn="ctr" defTabSz="742950">
                <a:defRPr/>
              </a:pPr>
              <a:r>
                <a:rPr kumimoji="1" lang="ja-JP" altLang="en-US" sz="1625" kern="0" dirty="0">
                  <a:solidFill>
                    <a:srgbClr val="CEE7F8">
                      <a:lumMod val="10000"/>
                    </a:srgbClr>
                  </a:solidFill>
                  <a:latin typeface="Century Gothic" panose="020B0502020202020204"/>
                </a:rPr>
                <a:t>毛周期の長い毛</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solidFill>
                  <a:schemeClr val="accent2"/>
                </a:solidFill>
              </a:rPr>
              <a:t>毛周期にとらわれない</a:t>
            </a:r>
          </a:p>
        </p:txBody>
      </p:sp>
      <p:sp>
        <p:nvSpPr>
          <p:cNvPr id="6" name="正方形/長方形 5"/>
          <p:cNvSpPr/>
          <p:nvPr/>
        </p:nvSpPr>
        <p:spPr>
          <a:xfrm>
            <a:off x="5322188" y="4171652"/>
            <a:ext cx="2378602" cy="1810506"/>
          </a:xfrm>
          <a:prstGeom prst="rect">
            <a:avLst/>
          </a:prstGeom>
          <a:solidFill>
            <a:srgbClr val="FFFFFF"/>
          </a:solidFill>
          <a:ln w="12700" cap="rnd" cmpd="sng" algn="ctr">
            <a:solidFill>
              <a:srgbClr val="052F61">
                <a:shade val="50000"/>
                <a:hueMod val="94000"/>
              </a:srgbClr>
            </a:solidFill>
            <a:prstDash val="solid"/>
          </a:ln>
          <a:effectLst/>
        </p:spPr>
        <p:txBody>
          <a:bodyPr rot="0" spcFirstLastPara="0" vertOverflow="overflow" horzOverflow="overflow" vert="horz" wrap="square" lIns="74295" tIns="37148" rIns="74295" bIns="37148" numCol="1" spcCol="0" rtlCol="0" fromWordArt="0" anchor="ctr" anchorCtr="0" forceAA="0" compatLnSpc="1">
            <a:noAutofit/>
          </a:bodyPr>
          <a:lstStyle/>
          <a:p>
            <a:pPr algn="ctr" defTabSz="742950">
              <a:defRPr/>
            </a:pPr>
            <a:r>
              <a:rPr kumimoji="1" lang="ja-JP" altLang="en-US" sz="1400" kern="0" dirty="0">
                <a:solidFill>
                  <a:srgbClr val="CEE7F8">
                    <a:lumMod val="10000"/>
                  </a:srgbClr>
                </a:solidFill>
                <a:latin typeface="Century Gothic" panose="020B0502020202020204"/>
                <a:ea typeface="メイリオ" panose="020B0604030504040204" pitchFamily="50" charset="-128"/>
              </a:rPr>
              <a:t>脱毛が完了するまでの</a:t>
            </a:r>
            <a:endParaRPr kumimoji="1" lang="en-US" altLang="ja-JP" sz="1400" kern="0" dirty="0">
              <a:solidFill>
                <a:srgbClr val="CEE7F8">
                  <a:lumMod val="10000"/>
                </a:srgbClr>
              </a:solidFill>
              <a:latin typeface="Century Gothic" panose="020B0502020202020204"/>
              <a:ea typeface="メイリオ" panose="020B0604030504040204" pitchFamily="50" charset="-128"/>
            </a:endParaRPr>
          </a:p>
          <a:p>
            <a:pPr algn="ctr" defTabSz="742950">
              <a:defRPr/>
            </a:pPr>
            <a:r>
              <a:rPr kumimoji="1" lang="ja-JP" altLang="en-US" sz="1400" kern="0" dirty="0">
                <a:solidFill>
                  <a:srgbClr val="CEE7F8">
                    <a:lumMod val="10000"/>
                  </a:srgbClr>
                </a:solidFill>
                <a:latin typeface="Century Gothic" panose="020B0502020202020204"/>
                <a:ea typeface="メイリオ" panose="020B0604030504040204" pitchFamily="50" charset="-128"/>
              </a:rPr>
              <a:t>期間が短く済むため、</a:t>
            </a:r>
            <a:endParaRPr kumimoji="1" lang="en-US" altLang="ja-JP" sz="1400" kern="0" dirty="0">
              <a:solidFill>
                <a:srgbClr val="CEE7F8">
                  <a:lumMod val="10000"/>
                </a:srgbClr>
              </a:solidFill>
              <a:latin typeface="Century Gothic" panose="020B0502020202020204"/>
              <a:ea typeface="メイリオ" panose="020B0604030504040204" pitchFamily="50" charset="-128"/>
            </a:endParaRPr>
          </a:p>
          <a:p>
            <a:pPr algn="ctr" defTabSz="742950">
              <a:defRPr/>
            </a:pPr>
            <a:r>
              <a:rPr kumimoji="1" lang="ja-JP" altLang="en-US" sz="1400" kern="0" dirty="0">
                <a:solidFill>
                  <a:srgbClr val="CEE7F8">
                    <a:lumMod val="10000"/>
                  </a:srgbClr>
                </a:solidFill>
                <a:latin typeface="Century Gothic" panose="020B0502020202020204"/>
                <a:ea typeface="メイリオ" panose="020B0604030504040204" pitchFamily="50" charset="-128"/>
              </a:rPr>
              <a:t>お客様の満足感がアップ。</a:t>
            </a:r>
            <a:endParaRPr kumimoji="1" lang="en-US" altLang="ja-JP" sz="1400" kern="0" dirty="0">
              <a:solidFill>
                <a:srgbClr val="CEE7F8">
                  <a:lumMod val="10000"/>
                </a:srgbClr>
              </a:solidFill>
              <a:latin typeface="Century Gothic" panose="020B0502020202020204"/>
              <a:ea typeface="メイリオ" panose="020B0604030504040204" pitchFamily="50" charset="-128"/>
            </a:endParaRPr>
          </a:p>
          <a:p>
            <a:pPr algn="ctr" defTabSz="742950">
              <a:defRPr/>
            </a:pPr>
            <a:r>
              <a:rPr kumimoji="1" lang="ja-JP" altLang="en-US" sz="1400" kern="0" dirty="0">
                <a:solidFill>
                  <a:srgbClr val="CEE7F8">
                    <a:lumMod val="10000"/>
                  </a:srgbClr>
                </a:solidFill>
                <a:latin typeface="Century Gothic" panose="020B0502020202020204"/>
                <a:ea typeface="メイリオ" panose="020B0604030504040204" pitchFamily="50" charset="-128"/>
              </a:rPr>
              <a:t>コースの期間が</a:t>
            </a:r>
            <a:endParaRPr kumimoji="1" lang="en-US" altLang="ja-JP" sz="1400" kern="0" dirty="0">
              <a:solidFill>
                <a:srgbClr val="CEE7F8">
                  <a:lumMod val="10000"/>
                </a:srgbClr>
              </a:solidFill>
              <a:latin typeface="Century Gothic" panose="020B0502020202020204"/>
              <a:ea typeface="メイリオ" panose="020B0604030504040204" pitchFamily="50" charset="-128"/>
            </a:endParaRPr>
          </a:p>
          <a:p>
            <a:pPr algn="ctr" defTabSz="742950">
              <a:defRPr/>
            </a:pPr>
            <a:r>
              <a:rPr kumimoji="1" lang="ja-JP" altLang="en-US" sz="1400" kern="0" dirty="0">
                <a:solidFill>
                  <a:srgbClr val="CEE7F8">
                    <a:lumMod val="10000"/>
                  </a:srgbClr>
                </a:solidFill>
                <a:latin typeface="Century Gothic" panose="020B0502020202020204"/>
                <a:ea typeface="メイリオ" panose="020B0604030504040204" pitchFamily="50" charset="-128"/>
              </a:rPr>
              <a:t>短く設定できるので、</a:t>
            </a:r>
            <a:endParaRPr kumimoji="1" lang="en-US" altLang="ja-JP" sz="1400" kern="0" dirty="0">
              <a:solidFill>
                <a:srgbClr val="CEE7F8">
                  <a:lumMod val="10000"/>
                </a:srgbClr>
              </a:solidFill>
              <a:latin typeface="Century Gothic" panose="020B0502020202020204"/>
              <a:ea typeface="メイリオ" panose="020B0604030504040204" pitchFamily="50" charset="-128"/>
            </a:endParaRPr>
          </a:p>
          <a:p>
            <a:pPr algn="ctr" defTabSz="742950">
              <a:defRPr/>
            </a:pPr>
            <a:r>
              <a:rPr kumimoji="1" lang="ja-JP" altLang="en-US" sz="1400" kern="0" dirty="0">
                <a:solidFill>
                  <a:srgbClr val="CEE7F8">
                    <a:lumMod val="10000"/>
                  </a:srgbClr>
                </a:solidFill>
                <a:latin typeface="Century Gothic" panose="020B0502020202020204"/>
                <a:ea typeface="メイリオ" panose="020B0604030504040204" pitchFamily="50" charset="-128"/>
              </a:rPr>
              <a:t>回転率の向上にも◎</a:t>
            </a:r>
            <a:endParaRPr kumimoji="1" lang="en-US" altLang="ja-JP" sz="1400" kern="0" dirty="0">
              <a:solidFill>
                <a:srgbClr val="CEE7F8">
                  <a:lumMod val="10000"/>
                </a:srgbClr>
              </a:solidFill>
              <a:latin typeface="Century Gothic" panose="020B0502020202020204"/>
              <a:ea typeface="メイリオ" panose="020B0604030504040204" pitchFamily="50" charset="-128"/>
            </a:endParaRPr>
          </a:p>
        </p:txBody>
      </p:sp>
      <p:pic>
        <p:nvPicPr>
          <p:cNvPr id="7" name="図 6"/>
          <p:cNvPicPr>
            <a:picLocks noChangeAspect="1"/>
          </p:cNvPicPr>
          <p:nvPr/>
        </p:nvPicPr>
        <p:blipFill rotWithShape="1">
          <a:blip r:embed="rId2" cstate="print"/>
          <a:srcRect l="4721" t="5196" r="10301" b="20477"/>
          <a:stretch>
            <a:fillRect/>
          </a:stretch>
        </p:blipFill>
        <p:spPr>
          <a:xfrm>
            <a:off x="483972" y="3512805"/>
            <a:ext cx="4693838" cy="1911317"/>
          </a:xfrm>
          <a:prstGeom prst="rect">
            <a:avLst/>
          </a:prstGeom>
          <a:ln w="28575">
            <a:solidFill>
              <a:srgbClr val="CEE7F8">
                <a:lumMod val="25000"/>
              </a:srgbClr>
            </a:solidFill>
          </a:ln>
        </p:spPr>
      </p:pic>
      <p:sp>
        <p:nvSpPr>
          <p:cNvPr id="8" name="円形吹き出し 1"/>
          <p:cNvSpPr/>
          <p:nvPr/>
        </p:nvSpPr>
        <p:spPr>
          <a:xfrm>
            <a:off x="5241026" y="3286735"/>
            <a:ext cx="2969553" cy="725987"/>
          </a:xfrm>
          <a:custGeom>
            <a:avLst/>
            <a:gdLst>
              <a:gd name="connsiteX0" fmla="*/ 2744178 w 3653156"/>
              <a:gd name="connsiteY0" fmla="*/ -180621 h 712902"/>
              <a:gd name="connsiteX1" fmla="*/ 2724337 w 3653156"/>
              <a:gd name="connsiteY1" fmla="*/ 46025 h 712902"/>
              <a:gd name="connsiteX2" fmla="*/ 2017924 w 3653156"/>
              <a:gd name="connsiteY2" fmla="*/ 710940 h 712902"/>
              <a:gd name="connsiteX3" fmla="*/ 1378570 w 3653156"/>
              <a:gd name="connsiteY3" fmla="*/ 702013 h 712902"/>
              <a:gd name="connsiteX4" fmla="*/ 1453326 w 3653156"/>
              <a:gd name="connsiteY4" fmla="*/ 7521 h 712902"/>
              <a:gd name="connsiteX5" fmla="*/ 2063069 w 3653156"/>
              <a:gd name="connsiteY5" fmla="*/ 3000 h 712902"/>
              <a:gd name="connsiteX6" fmla="*/ 2744178 w 3653156"/>
              <a:gd name="connsiteY6" fmla="*/ -180621 h 712902"/>
              <a:gd name="connsiteX0-1" fmla="*/ 2744201 w 3654834"/>
              <a:gd name="connsiteY0-2" fmla="*/ 0 h 893522"/>
              <a:gd name="connsiteX1-3" fmla="*/ 2724360 w 3654834"/>
              <a:gd name="connsiteY1-4" fmla="*/ 226646 h 893522"/>
              <a:gd name="connsiteX2-5" fmla="*/ 2017947 w 3654834"/>
              <a:gd name="connsiteY2-6" fmla="*/ 891561 h 893522"/>
              <a:gd name="connsiteX3-7" fmla="*/ 1378593 w 3654834"/>
              <a:gd name="connsiteY3-8" fmla="*/ 882634 h 893522"/>
              <a:gd name="connsiteX4-9" fmla="*/ 1453349 w 3654834"/>
              <a:gd name="connsiteY4-10" fmla="*/ 188142 h 893522"/>
              <a:gd name="connsiteX5-11" fmla="*/ 2568059 w 3654834"/>
              <a:gd name="connsiteY5-12" fmla="*/ 183621 h 893522"/>
              <a:gd name="connsiteX6-13" fmla="*/ 2744201 w 3654834"/>
              <a:gd name="connsiteY6-14" fmla="*/ 0 h 8935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3654834" h="893522">
                <a:moveTo>
                  <a:pt x="2744201" y="0"/>
                </a:moveTo>
                <a:lnTo>
                  <a:pt x="2724360" y="226646"/>
                </a:lnTo>
                <a:cubicBezTo>
                  <a:pt x="4273095" y="397216"/>
                  <a:pt x="3786521" y="855207"/>
                  <a:pt x="2017947" y="891561"/>
                </a:cubicBezTo>
                <a:cubicBezTo>
                  <a:pt x="1803799" y="895963"/>
                  <a:pt x="1587348" y="892941"/>
                  <a:pt x="1378593" y="882634"/>
                </a:cubicBezTo>
                <a:cubicBezTo>
                  <a:pt x="-499650" y="789901"/>
                  <a:pt x="-443193" y="265401"/>
                  <a:pt x="1453349" y="188142"/>
                </a:cubicBezTo>
                <a:cubicBezTo>
                  <a:pt x="1653860" y="179974"/>
                  <a:pt x="2364950" y="178445"/>
                  <a:pt x="2568059" y="183621"/>
                </a:cubicBezTo>
                <a:lnTo>
                  <a:pt x="2744201" y="0"/>
                </a:lnTo>
                <a:close/>
              </a:path>
            </a:pathLst>
          </a:custGeom>
          <a:solidFill>
            <a:sysClr val="window" lastClr="FFFFFF"/>
          </a:solidFill>
          <a:ln w="12700" cap="rnd" cmpd="sng" algn="ctr">
            <a:solidFill>
              <a:srgbClr val="052F61">
                <a:lumMod val="50000"/>
              </a:srgbClr>
            </a:solidFill>
            <a:prstDash val="solid"/>
          </a:ln>
          <a:effectLst/>
        </p:spPr>
        <p:txBody>
          <a:bodyPr rtlCol="0" anchor="ctr"/>
          <a:lstStyle/>
          <a:p>
            <a:pPr algn="ctr" defTabSz="742950">
              <a:defRPr/>
            </a:pPr>
            <a:endParaRPr kumimoji="1" lang="en-US" altLang="ja-JP" sz="1140" kern="0" dirty="0">
              <a:solidFill>
                <a:srgbClr val="052F61">
                  <a:lumMod val="50000"/>
                </a:srgbClr>
              </a:solidFill>
              <a:latin typeface="Century Gothic" panose="020B0502020202020204"/>
              <a:ea typeface="メイリオ" panose="020B0604030504040204" pitchFamily="50" charset="-128"/>
            </a:endParaRPr>
          </a:p>
          <a:p>
            <a:pPr algn="ctr" defTabSz="742950">
              <a:defRPr/>
            </a:pPr>
            <a:r>
              <a:rPr kumimoji="1" lang="ja-JP" altLang="en-US" sz="1140" kern="0" dirty="0">
                <a:solidFill>
                  <a:srgbClr val="052F61">
                    <a:lumMod val="50000"/>
                  </a:srgbClr>
                </a:solidFill>
                <a:latin typeface="Century Gothic" panose="020B0502020202020204"/>
                <a:ea typeface="メイリオ" panose="020B0604030504040204" pitchFamily="50" charset="-128"/>
              </a:rPr>
              <a:t>肌へのダメージを考慮し、</a:t>
            </a:r>
            <a:endParaRPr kumimoji="1" lang="en-US" altLang="ja-JP" sz="1140" kern="0" dirty="0">
              <a:solidFill>
                <a:srgbClr val="052F61">
                  <a:lumMod val="50000"/>
                </a:srgbClr>
              </a:solidFill>
              <a:latin typeface="Century Gothic" panose="020B0502020202020204"/>
              <a:ea typeface="メイリオ" panose="020B0604030504040204" pitchFamily="50" charset="-128"/>
            </a:endParaRPr>
          </a:p>
          <a:p>
            <a:pPr algn="ctr" defTabSz="742950">
              <a:defRPr/>
            </a:pPr>
            <a:r>
              <a:rPr kumimoji="1" lang="en-US" altLang="ja-JP" sz="1140" kern="0" dirty="0">
                <a:solidFill>
                  <a:srgbClr val="052F61">
                    <a:lumMod val="50000"/>
                  </a:srgbClr>
                </a:solidFill>
                <a:latin typeface="Century Gothic" panose="020B0502020202020204"/>
                <a:ea typeface="メイリオ" panose="020B0604030504040204" pitchFamily="50" charset="-128"/>
              </a:rPr>
              <a:t>2</a:t>
            </a:r>
            <a:r>
              <a:rPr kumimoji="1" lang="ja-JP" altLang="en-US" sz="1140" kern="0" dirty="0">
                <a:solidFill>
                  <a:srgbClr val="052F61">
                    <a:lumMod val="50000"/>
                  </a:srgbClr>
                </a:solidFill>
                <a:latin typeface="Century Gothic" panose="020B0502020202020204"/>
                <a:ea typeface="メイリオ" panose="020B0604030504040204" pitchFamily="50" charset="-128"/>
              </a:rPr>
              <a:t>～</a:t>
            </a:r>
            <a:r>
              <a:rPr kumimoji="1" lang="en-US" altLang="ja-JP" sz="1140" kern="0" dirty="0">
                <a:solidFill>
                  <a:srgbClr val="052F61">
                    <a:lumMod val="50000"/>
                  </a:srgbClr>
                </a:solidFill>
                <a:latin typeface="Century Gothic" panose="020B0502020202020204"/>
                <a:ea typeface="メイリオ" panose="020B0604030504040204" pitchFamily="50" charset="-128"/>
              </a:rPr>
              <a:t>3</a:t>
            </a:r>
            <a:r>
              <a:rPr kumimoji="1" lang="ja-JP" altLang="en-US" sz="1140" kern="0" dirty="0">
                <a:solidFill>
                  <a:srgbClr val="052F61">
                    <a:lumMod val="50000"/>
                  </a:srgbClr>
                </a:solidFill>
                <a:latin typeface="Century Gothic" panose="020B0502020202020204"/>
                <a:ea typeface="メイリオ" panose="020B0604030504040204" pitchFamily="50" charset="-128"/>
              </a:rPr>
              <a:t>週間毎に</a:t>
            </a:r>
            <a:r>
              <a:rPr kumimoji="1" lang="en-US" altLang="ja-JP" sz="1140" kern="0" dirty="0">
                <a:solidFill>
                  <a:srgbClr val="052F61">
                    <a:lumMod val="50000"/>
                  </a:srgbClr>
                </a:solidFill>
                <a:latin typeface="Century Gothic" panose="020B0502020202020204"/>
                <a:ea typeface="メイリオ" panose="020B0604030504040204" pitchFamily="50" charset="-128"/>
              </a:rPr>
              <a:t>12</a:t>
            </a:r>
            <a:r>
              <a:rPr kumimoji="1" lang="ja-JP" altLang="en-US" sz="1140" kern="0" dirty="0">
                <a:solidFill>
                  <a:srgbClr val="052F61">
                    <a:lumMod val="50000"/>
                  </a:srgbClr>
                </a:solidFill>
                <a:latin typeface="Century Gothic" panose="020B0502020202020204"/>
                <a:ea typeface="メイリオ" panose="020B0604030504040204" pitchFamily="50" charset="-128"/>
              </a:rPr>
              <a:t>回施術を想定</a:t>
            </a:r>
          </a:p>
        </p:txBody>
      </p:sp>
      <p:grpSp>
        <p:nvGrpSpPr>
          <p:cNvPr id="9" name="グループ化 8"/>
          <p:cNvGrpSpPr/>
          <p:nvPr/>
        </p:nvGrpSpPr>
        <p:grpSpPr>
          <a:xfrm>
            <a:off x="476108" y="1128854"/>
            <a:ext cx="6393402" cy="1017586"/>
            <a:chOff x="807494" y="1608509"/>
            <a:chExt cx="7868802" cy="1252413"/>
          </a:xfrm>
        </p:grpSpPr>
        <p:sp>
          <p:nvSpPr>
            <p:cNvPr id="10" name="テキスト ボックス 9"/>
            <p:cNvSpPr txBox="1"/>
            <p:nvPr/>
          </p:nvSpPr>
          <p:spPr>
            <a:xfrm>
              <a:off x="807494" y="1608509"/>
              <a:ext cx="2052562" cy="421416"/>
            </a:xfrm>
            <a:prstGeom prst="rect">
              <a:avLst/>
            </a:prstGeom>
            <a:solidFill>
              <a:schemeClr val="accent2"/>
            </a:solidFill>
          </p:spPr>
          <p:txBody>
            <a:bodyPr wrap="square" rtlCol="0">
              <a:spAutoFit/>
            </a:bodyPr>
            <a:lstStyle/>
            <a:p>
              <a:pPr defTabSz="742950">
                <a:defRPr/>
              </a:pPr>
              <a:r>
                <a:rPr kumimoji="1" lang="ja-JP" altLang="en-US" sz="1625" kern="0" dirty="0">
                  <a:solidFill>
                    <a:schemeClr val="bg1"/>
                  </a:solidFill>
                  <a:latin typeface="Meiryo UI" panose="020B0604030504040204" pitchFamily="50" charset="-128"/>
                  <a:ea typeface="Meiryo UI" panose="020B0604030504040204" pitchFamily="50" charset="-128"/>
                </a:rPr>
                <a:t>毛周期とは</a:t>
              </a:r>
              <a:endParaRPr kumimoji="1" lang="en-US" altLang="ja-JP" sz="1625" kern="0" dirty="0">
                <a:solidFill>
                  <a:schemeClr val="bg1"/>
                </a:solidFill>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807494" y="2008619"/>
              <a:ext cx="7868802" cy="852303"/>
            </a:xfrm>
            <a:prstGeom prst="rect">
              <a:avLst/>
            </a:prstGeom>
            <a:solidFill>
              <a:srgbClr val="FFFFFF"/>
            </a:solidFill>
            <a:ln w="28575">
              <a:solidFill>
                <a:schemeClr val="accent2"/>
              </a:solidFill>
            </a:ln>
          </p:spPr>
          <p:txBody>
            <a:bodyPr wrap="square" rtlCol="0">
              <a:spAutoFit/>
            </a:bodyPr>
            <a:lstStyle/>
            <a:p>
              <a:pPr defTabSz="742950">
                <a:defRPr/>
              </a:pPr>
              <a:r>
                <a:rPr kumimoji="1" lang="ja-JP" altLang="en-US" sz="1300" kern="0" dirty="0">
                  <a:solidFill>
                    <a:srgbClr val="CEE7F8">
                      <a:lumMod val="10000"/>
                    </a:srgbClr>
                  </a:solidFill>
                  <a:latin typeface="Meiryo UI" panose="020B0604030504040204" pitchFamily="50" charset="-128"/>
                  <a:ea typeface="Meiryo UI" panose="020B0604030504040204" pitchFamily="50" charset="-128"/>
                </a:rPr>
                <a:t>毛周期とは毛の生え変わるサイクルのことを指します。</a:t>
              </a:r>
              <a:endParaRPr kumimoji="1" lang="en-US" altLang="ja-JP" sz="1300" kern="0" dirty="0">
                <a:solidFill>
                  <a:srgbClr val="CEE7F8">
                    <a:lumMod val="10000"/>
                  </a:srgbClr>
                </a:solidFill>
                <a:latin typeface="Meiryo UI" panose="020B0604030504040204" pitchFamily="50" charset="-128"/>
                <a:ea typeface="Meiryo UI" panose="020B0604030504040204" pitchFamily="50" charset="-128"/>
              </a:endParaRPr>
            </a:p>
            <a:p>
              <a:pPr defTabSz="742950">
                <a:defRPr/>
              </a:pPr>
              <a:r>
                <a:rPr kumimoji="1" lang="ja-JP" altLang="en-US" sz="1300" kern="0" dirty="0">
                  <a:solidFill>
                    <a:srgbClr val="CEE7F8">
                      <a:lumMod val="10000"/>
                    </a:srgbClr>
                  </a:solidFill>
                  <a:latin typeface="Meiryo UI" panose="020B0604030504040204" pitchFamily="50" charset="-128"/>
                  <a:ea typeface="Meiryo UI" panose="020B0604030504040204" pitchFamily="50" charset="-128"/>
                </a:rPr>
                <a:t>「成長初期」⇒「成長期」⇒「退行期」⇒「休止期」と周期を辿り</a:t>
              </a:r>
              <a:endParaRPr kumimoji="1" lang="en-US" altLang="ja-JP" sz="1300" kern="0" dirty="0">
                <a:solidFill>
                  <a:srgbClr val="CEE7F8">
                    <a:lumMod val="10000"/>
                  </a:srgbClr>
                </a:solidFill>
                <a:latin typeface="Meiryo UI" panose="020B0604030504040204" pitchFamily="50" charset="-128"/>
                <a:ea typeface="Meiryo UI" panose="020B0604030504040204" pitchFamily="50" charset="-128"/>
              </a:endParaRPr>
            </a:p>
            <a:p>
              <a:pPr defTabSz="742950">
                <a:defRPr/>
              </a:pPr>
              <a:r>
                <a:rPr kumimoji="1" lang="ja-JP" altLang="en-US" sz="1300" kern="0" dirty="0">
                  <a:solidFill>
                    <a:srgbClr val="CEE7F8">
                      <a:lumMod val="10000"/>
                    </a:srgbClr>
                  </a:solidFill>
                  <a:latin typeface="Meiryo UI" panose="020B0604030504040204" pitchFamily="50" charset="-128"/>
                  <a:ea typeface="Meiryo UI" panose="020B0604030504040204" pitchFamily="50" charset="-128"/>
                </a:rPr>
                <a:t>各部位や季節などで様々ですが、一般的に３～６ヶ月周期と言われています。</a:t>
              </a:r>
              <a:endParaRPr kumimoji="1" lang="en-US" altLang="ja-JP" sz="1300" kern="0" dirty="0">
                <a:solidFill>
                  <a:srgbClr val="CEE7F8">
                    <a:lumMod val="10000"/>
                  </a:srgbClr>
                </a:solidFill>
                <a:latin typeface="Meiryo UI" panose="020B0604030504040204" pitchFamily="50" charset="-128"/>
                <a:ea typeface="Meiryo UI" panose="020B0604030504040204" pitchFamily="50" charset="-128"/>
              </a:endParaRPr>
            </a:p>
          </p:txBody>
        </p:sp>
      </p:grpSp>
      <p:grpSp>
        <p:nvGrpSpPr>
          <p:cNvPr id="12" name="グループ化 11"/>
          <p:cNvGrpSpPr/>
          <p:nvPr/>
        </p:nvGrpSpPr>
        <p:grpSpPr>
          <a:xfrm>
            <a:off x="483972" y="2266881"/>
            <a:ext cx="8231104" cy="1104823"/>
            <a:chOff x="-754859" y="2608861"/>
            <a:chExt cx="12555157" cy="1523157"/>
          </a:xfrm>
        </p:grpSpPr>
        <p:grpSp>
          <p:nvGrpSpPr>
            <p:cNvPr id="13" name="グループ化 12"/>
            <p:cNvGrpSpPr/>
            <p:nvPr/>
          </p:nvGrpSpPr>
          <p:grpSpPr>
            <a:xfrm>
              <a:off x="-754859" y="2608861"/>
              <a:ext cx="12555157" cy="1523157"/>
              <a:chOff x="403677" y="2726328"/>
              <a:chExt cx="12555157" cy="1523156"/>
            </a:xfrm>
          </p:grpSpPr>
          <p:sp>
            <p:nvSpPr>
              <p:cNvPr id="15" name="テキスト ボックス 14"/>
              <p:cNvSpPr txBox="1"/>
              <p:nvPr/>
            </p:nvSpPr>
            <p:spPr>
              <a:xfrm>
                <a:off x="7477129" y="2729573"/>
                <a:ext cx="5379503" cy="609951"/>
              </a:xfrm>
              <a:prstGeom prst="rect">
                <a:avLst/>
              </a:prstGeom>
              <a:noFill/>
            </p:spPr>
            <p:txBody>
              <a:bodyPr wrap="square" rtlCol="0">
                <a:spAutoFit/>
              </a:bodyPr>
              <a:lstStyle/>
              <a:p>
                <a:pPr algn="ctr" defTabSz="742950">
                  <a:defRPr/>
                </a:pPr>
                <a:r>
                  <a:rPr kumimoji="1" lang="ja-JP" altLang="en-US" sz="1625" kern="0" dirty="0">
                    <a:solidFill>
                      <a:schemeClr val="accent2"/>
                    </a:solidFill>
                    <a:effectLst>
                      <a:outerShdw blurRad="50800" dist="38100" dir="13500000" algn="br" rotWithShape="0">
                        <a:prstClr val="black">
                          <a:alpha val="40000"/>
                        </a:prstClr>
                      </a:outerShdw>
                    </a:effectLst>
                    <a:latin typeface="HGP明朝E" panose="02020900000000000000" pitchFamily="18" charset="-128"/>
                    <a:ea typeface="HGP明朝E" panose="02020900000000000000" pitchFamily="18" charset="-128"/>
                  </a:rPr>
                  <a:t>脱毛完了までに </a:t>
                </a:r>
                <a:r>
                  <a:rPr kumimoji="1" lang="ja-JP" altLang="en-US" sz="2275" kern="0" dirty="0">
                    <a:solidFill>
                      <a:schemeClr val="accent2"/>
                    </a:solidFill>
                    <a:effectLst>
                      <a:outerShdw blurRad="50800" dist="38100" dir="13500000" algn="br" rotWithShape="0">
                        <a:prstClr val="black">
                          <a:alpha val="40000"/>
                        </a:prstClr>
                      </a:outerShdw>
                    </a:effectLst>
                    <a:latin typeface="HGP明朝E" panose="02020900000000000000" pitchFamily="18" charset="-128"/>
                    <a:ea typeface="HGP明朝E" panose="02020900000000000000" pitchFamily="18" charset="-128"/>
                  </a:rPr>
                  <a:t>約２年</a:t>
                </a:r>
                <a:endParaRPr kumimoji="1" lang="en-US" altLang="ja-JP" sz="2275" kern="0" dirty="0">
                  <a:solidFill>
                    <a:schemeClr val="accent2"/>
                  </a:solidFill>
                  <a:effectLst>
                    <a:outerShdw blurRad="50800" dist="38100" dir="13500000" algn="br" rotWithShape="0">
                      <a:prstClr val="black">
                        <a:alpha val="40000"/>
                      </a:prstClr>
                    </a:outerShdw>
                  </a:effectLst>
                  <a:latin typeface="HGP明朝E" panose="02020900000000000000" pitchFamily="18" charset="-128"/>
                  <a:ea typeface="HGP明朝E" panose="02020900000000000000" pitchFamily="18" charset="-128"/>
                </a:endParaRPr>
              </a:p>
            </p:txBody>
          </p:sp>
          <p:sp>
            <p:nvSpPr>
              <p:cNvPr id="16" name="テキスト ボックス 15"/>
              <p:cNvSpPr txBox="1"/>
              <p:nvPr/>
            </p:nvSpPr>
            <p:spPr>
              <a:xfrm>
                <a:off x="7579331" y="3503369"/>
                <a:ext cx="5379503" cy="609951"/>
              </a:xfrm>
              <a:prstGeom prst="rect">
                <a:avLst/>
              </a:prstGeom>
              <a:noFill/>
            </p:spPr>
            <p:txBody>
              <a:bodyPr wrap="square" rtlCol="0">
                <a:spAutoFit/>
              </a:bodyPr>
              <a:lstStyle/>
              <a:p>
                <a:pPr algn="ctr" defTabSz="742950">
                  <a:defRPr/>
                </a:pPr>
                <a:r>
                  <a:rPr kumimoji="1" lang="ja-JP" altLang="en-US" sz="1625" kern="0" dirty="0">
                    <a:solidFill>
                      <a:schemeClr val="accent2"/>
                    </a:solidFill>
                    <a:effectLst>
                      <a:outerShdw blurRad="50800" dist="38100" dir="13500000" algn="br" rotWithShape="0">
                        <a:prstClr val="black">
                          <a:alpha val="40000"/>
                        </a:prstClr>
                      </a:outerShdw>
                    </a:effectLst>
                    <a:latin typeface="HGP明朝E" panose="02020900000000000000" pitchFamily="18" charset="-128"/>
                    <a:ea typeface="HGP明朝E" panose="02020900000000000000" pitchFamily="18" charset="-128"/>
                  </a:rPr>
                  <a:t>脱毛完了までに </a:t>
                </a:r>
                <a:r>
                  <a:rPr kumimoji="1" lang="ja-JP" altLang="en-US" sz="2275" kern="0" dirty="0">
                    <a:solidFill>
                      <a:schemeClr val="accent2"/>
                    </a:solidFill>
                    <a:effectLst>
                      <a:outerShdw blurRad="50800" dist="38100" dir="13500000" algn="br" rotWithShape="0">
                        <a:prstClr val="black">
                          <a:alpha val="40000"/>
                        </a:prstClr>
                      </a:outerShdw>
                    </a:effectLst>
                    <a:latin typeface="HGP明朝E" panose="02020900000000000000" pitchFamily="18" charset="-128"/>
                    <a:ea typeface="HGP明朝E" panose="02020900000000000000" pitchFamily="18" charset="-128"/>
                  </a:rPr>
                  <a:t>約半年</a:t>
                </a:r>
                <a:endParaRPr kumimoji="1" lang="en-US" altLang="ja-JP" sz="2275" kern="0" dirty="0">
                  <a:solidFill>
                    <a:schemeClr val="accent2"/>
                  </a:solidFill>
                  <a:effectLst>
                    <a:outerShdw blurRad="50800" dist="38100" dir="13500000" algn="br" rotWithShape="0">
                      <a:prstClr val="black">
                        <a:alpha val="40000"/>
                      </a:prstClr>
                    </a:outerShdw>
                  </a:effectLst>
                  <a:latin typeface="HGP明朝E" panose="02020900000000000000" pitchFamily="18" charset="-128"/>
                  <a:ea typeface="HGP明朝E" panose="02020900000000000000" pitchFamily="18" charset="-128"/>
                </a:endParaRPr>
              </a:p>
            </p:txBody>
          </p:sp>
          <p:grpSp>
            <p:nvGrpSpPr>
              <p:cNvPr id="17" name="グループ化 16"/>
              <p:cNvGrpSpPr/>
              <p:nvPr/>
            </p:nvGrpSpPr>
            <p:grpSpPr>
              <a:xfrm>
                <a:off x="403677" y="2726328"/>
                <a:ext cx="7537156" cy="770117"/>
                <a:chOff x="1765435" y="2700946"/>
                <a:chExt cx="7537156" cy="770117"/>
              </a:xfrm>
            </p:grpSpPr>
            <p:grpSp>
              <p:nvGrpSpPr>
                <p:cNvPr id="25" name="グループ化 24"/>
                <p:cNvGrpSpPr/>
                <p:nvPr/>
              </p:nvGrpSpPr>
              <p:grpSpPr>
                <a:xfrm>
                  <a:off x="1765435" y="2700946"/>
                  <a:ext cx="7537156" cy="770117"/>
                  <a:chOff x="1765435" y="2700946"/>
                  <a:chExt cx="7537156" cy="770117"/>
                </a:xfrm>
              </p:grpSpPr>
              <p:sp>
                <p:nvSpPr>
                  <p:cNvPr id="27" name="テキスト ボックス 26"/>
                  <p:cNvSpPr txBox="1"/>
                  <p:nvPr/>
                </p:nvSpPr>
                <p:spPr>
                  <a:xfrm>
                    <a:off x="4431901" y="2723210"/>
                    <a:ext cx="4870690" cy="747853"/>
                  </a:xfrm>
                  <a:prstGeom prst="rect">
                    <a:avLst/>
                  </a:prstGeom>
                  <a:solidFill>
                    <a:srgbClr val="FFFFFF"/>
                  </a:solidFill>
                  <a:ln>
                    <a:noFill/>
                  </a:ln>
                </p:spPr>
                <p:txBody>
                  <a:bodyPr wrap="square" rtlCol="0">
                    <a:spAutoFit/>
                  </a:bodyPr>
                  <a:lstStyle/>
                  <a:p>
                    <a:pPr defTabSz="742950">
                      <a:defRPr/>
                    </a:pPr>
                    <a:r>
                      <a:rPr kumimoji="1" lang="ja-JP" altLang="en-US" sz="975" kern="0" dirty="0">
                        <a:solidFill>
                          <a:srgbClr val="CEE7F8">
                            <a:lumMod val="10000"/>
                          </a:srgbClr>
                        </a:solidFill>
                        <a:latin typeface="Century Gothic" panose="020B0502020202020204"/>
                      </a:rPr>
                      <a:t>メラニン色素を多く含み、毛乳頭と繋がっているのは</a:t>
                    </a:r>
                    <a:endParaRPr kumimoji="1" lang="en-US" altLang="ja-JP" sz="975" kern="0" dirty="0">
                      <a:solidFill>
                        <a:srgbClr val="CEE7F8">
                          <a:lumMod val="10000"/>
                        </a:srgbClr>
                      </a:solidFill>
                      <a:latin typeface="Century Gothic" panose="020B0502020202020204"/>
                    </a:endParaRPr>
                  </a:p>
                  <a:p>
                    <a:pPr defTabSz="742950">
                      <a:defRPr/>
                    </a:pPr>
                    <a:r>
                      <a:rPr kumimoji="1" lang="ja-JP" altLang="en-US" sz="975" kern="0" dirty="0">
                        <a:solidFill>
                          <a:srgbClr val="CEE7F8">
                            <a:lumMod val="10000"/>
                          </a:srgbClr>
                        </a:solidFill>
                        <a:latin typeface="Century Gothic" panose="020B0502020202020204"/>
                      </a:rPr>
                      <a:t>「成長初期」⇒「成長期」のみ。</a:t>
                    </a:r>
                    <a:endParaRPr kumimoji="1" lang="en-US" altLang="ja-JP" sz="975" kern="0" dirty="0">
                      <a:solidFill>
                        <a:srgbClr val="CEE7F8">
                          <a:lumMod val="10000"/>
                        </a:srgbClr>
                      </a:solidFill>
                      <a:latin typeface="Century Gothic" panose="020B0502020202020204"/>
                    </a:endParaRPr>
                  </a:p>
                  <a:p>
                    <a:pPr defTabSz="742950">
                      <a:defRPr/>
                    </a:pPr>
                    <a:r>
                      <a:rPr kumimoji="1" lang="ja-JP" altLang="en-US" sz="975" kern="0" dirty="0">
                        <a:solidFill>
                          <a:srgbClr val="CEE7F8">
                            <a:lumMod val="10000"/>
                          </a:srgbClr>
                        </a:solidFill>
                        <a:latin typeface="Century Gothic" panose="020B0502020202020204"/>
                      </a:rPr>
                      <a:t>そのため「退行期」や「休止期」の毛には効果なし。</a:t>
                    </a:r>
                    <a:endParaRPr kumimoji="1" lang="en-US" altLang="ja-JP" sz="975" kern="0" dirty="0">
                      <a:solidFill>
                        <a:srgbClr val="CEE7F8">
                          <a:lumMod val="10000"/>
                        </a:srgbClr>
                      </a:solidFill>
                      <a:latin typeface="Century Gothic" panose="020B0502020202020204"/>
                    </a:endParaRPr>
                  </a:p>
                </p:txBody>
              </p:sp>
              <p:grpSp>
                <p:nvGrpSpPr>
                  <p:cNvPr id="28" name="グループ化 27"/>
                  <p:cNvGrpSpPr/>
                  <p:nvPr/>
                </p:nvGrpSpPr>
                <p:grpSpPr>
                  <a:xfrm>
                    <a:off x="1765435" y="2700946"/>
                    <a:ext cx="2642438" cy="735578"/>
                    <a:chOff x="1765435" y="2673749"/>
                    <a:chExt cx="2642438" cy="735578"/>
                  </a:xfrm>
                </p:grpSpPr>
                <p:sp>
                  <p:nvSpPr>
                    <p:cNvPr id="29" name="正方形/長方形 28"/>
                    <p:cNvSpPr/>
                    <p:nvPr/>
                  </p:nvSpPr>
                  <p:spPr>
                    <a:xfrm>
                      <a:off x="1765435" y="2673749"/>
                      <a:ext cx="2642438" cy="389209"/>
                    </a:xfrm>
                    <a:prstGeom prst="rect">
                      <a:avLst/>
                    </a:prstGeom>
                    <a:solidFill>
                      <a:schemeClr val="accent1">
                        <a:lumMod val="40000"/>
                        <a:lumOff val="60000"/>
                      </a:schemeClr>
                    </a:solidFill>
                    <a:ln w="12700" cap="rnd" cmpd="sng" algn="ctr">
                      <a:solidFill>
                        <a:srgbClr val="CEE7F8">
                          <a:lumMod val="10000"/>
                        </a:srgbClr>
                      </a:solidFill>
                      <a:prstDash val="solid"/>
                    </a:ln>
                    <a:effectLst/>
                  </p:spPr>
                  <p:txBody>
                    <a:bodyPr rot="0" spcFirstLastPara="0" vertOverflow="overflow" horzOverflow="overflow" vert="horz" wrap="square" lIns="74295" tIns="37148" rIns="74295" bIns="37148" numCol="1" spcCol="0" rtlCol="0" fromWordArt="0" anchor="ctr" anchorCtr="0" forceAA="0" compatLnSpc="1">
                      <a:noAutofit/>
                    </a:bodyPr>
                    <a:lstStyle/>
                    <a:p>
                      <a:pPr algn="ctr" defTabSz="742950">
                        <a:defRPr/>
                      </a:pPr>
                      <a:r>
                        <a:rPr kumimoji="1" lang="en-US" altLang="ja-JP" sz="1300" kern="0" dirty="0">
                          <a:solidFill>
                            <a:srgbClr val="CEE7F8">
                              <a:lumMod val="10000"/>
                            </a:srgbClr>
                          </a:solidFill>
                          <a:latin typeface="Century Gothic" panose="020B0502020202020204"/>
                          <a:ea typeface="メイリオ" panose="020B0604030504040204" pitchFamily="50" charset="-128"/>
                        </a:rPr>
                        <a:t>E-light</a:t>
                      </a:r>
                      <a:r>
                        <a:rPr kumimoji="1" lang="ja-JP" altLang="en-US" sz="1300" kern="0" dirty="0">
                          <a:solidFill>
                            <a:srgbClr val="CEE7F8">
                              <a:lumMod val="10000"/>
                            </a:srgbClr>
                          </a:solidFill>
                          <a:latin typeface="Century Gothic" panose="020B0502020202020204"/>
                          <a:ea typeface="メイリオ" panose="020B0604030504040204" pitchFamily="50" charset="-128"/>
                        </a:rPr>
                        <a:t>モード</a:t>
                      </a:r>
                    </a:p>
                  </p:txBody>
                </p:sp>
                <p:sp>
                  <p:nvSpPr>
                    <p:cNvPr id="30" name="テキスト ボックス 29"/>
                    <p:cNvSpPr txBox="1"/>
                    <p:nvPr/>
                  </p:nvSpPr>
                  <p:spPr>
                    <a:xfrm>
                      <a:off x="1765435" y="3075180"/>
                      <a:ext cx="2642438" cy="334147"/>
                    </a:xfrm>
                    <a:prstGeom prst="rect">
                      <a:avLst/>
                    </a:prstGeom>
                    <a:solidFill>
                      <a:sysClr val="window" lastClr="FFFFFF">
                        <a:lumMod val="20000"/>
                        <a:lumOff val="80000"/>
                      </a:sysClr>
                    </a:solidFill>
                    <a:ln>
                      <a:solidFill>
                        <a:srgbClr val="CEE7F8">
                          <a:lumMod val="10000"/>
                        </a:srgbClr>
                      </a:solidFill>
                    </a:ln>
                  </p:spPr>
                  <p:txBody>
                    <a:bodyPr wrap="square" rtlCol="0">
                      <a:spAutoFit/>
                    </a:bodyPr>
                    <a:lstStyle/>
                    <a:p>
                      <a:pPr algn="ctr" defTabSz="742950">
                        <a:defRPr/>
                      </a:pPr>
                      <a:r>
                        <a:rPr kumimoji="1" lang="en-US" altLang="ja-JP" sz="975" kern="0" dirty="0">
                          <a:solidFill>
                            <a:srgbClr val="CEE7F8">
                              <a:lumMod val="10000"/>
                            </a:srgbClr>
                          </a:solidFill>
                          <a:latin typeface="Century Gothic" panose="020B0502020202020204"/>
                        </a:rPr>
                        <a:t>【</a:t>
                      </a:r>
                      <a:r>
                        <a:rPr kumimoji="1" lang="ja-JP" altLang="en-US" sz="975" kern="0" dirty="0">
                          <a:solidFill>
                            <a:srgbClr val="CEE7F8">
                              <a:lumMod val="10000"/>
                            </a:srgbClr>
                          </a:solidFill>
                          <a:latin typeface="Century Gothic" panose="020B0502020202020204"/>
                        </a:rPr>
                        <a:t>目標</a:t>
                      </a:r>
                      <a:r>
                        <a:rPr kumimoji="1" lang="en-US" altLang="ja-JP" sz="975" kern="0" dirty="0">
                          <a:solidFill>
                            <a:srgbClr val="CEE7F8">
                              <a:lumMod val="10000"/>
                            </a:srgbClr>
                          </a:solidFill>
                          <a:latin typeface="Century Gothic" panose="020B0502020202020204"/>
                        </a:rPr>
                        <a:t>】</a:t>
                      </a:r>
                      <a:r>
                        <a:rPr kumimoji="1" lang="ja-JP" altLang="en-US" sz="975" kern="0" dirty="0">
                          <a:solidFill>
                            <a:srgbClr val="CEE7F8">
                              <a:lumMod val="10000"/>
                            </a:srgbClr>
                          </a:solidFill>
                          <a:latin typeface="Century Gothic" panose="020B0502020202020204"/>
                        </a:rPr>
                        <a:t>メラニン色素</a:t>
                      </a:r>
                      <a:endParaRPr kumimoji="1" lang="en-US" altLang="ja-JP" sz="975" kern="0" dirty="0">
                        <a:solidFill>
                          <a:srgbClr val="CEE7F8">
                            <a:lumMod val="10000"/>
                          </a:srgbClr>
                        </a:solidFill>
                        <a:latin typeface="Century Gothic" panose="020B0502020202020204"/>
                      </a:endParaRPr>
                    </a:p>
                  </p:txBody>
                </p:sp>
              </p:grpSp>
            </p:grpSp>
            <p:sp>
              <p:nvSpPr>
                <p:cNvPr id="26" name="正方形/長方形 25"/>
                <p:cNvSpPr/>
                <p:nvPr/>
              </p:nvSpPr>
              <p:spPr>
                <a:xfrm>
                  <a:off x="4404566" y="2702194"/>
                  <a:ext cx="4898025" cy="710465"/>
                </a:xfrm>
                <a:prstGeom prst="rect">
                  <a:avLst/>
                </a:prstGeom>
                <a:noFill/>
                <a:ln w="12700" cap="rnd" cmpd="sng" algn="ctr">
                  <a:solidFill>
                    <a:srgbClr val="052F61">
                      <a:shade val="50000"/>
                      <a:hueMod val="94000"/>
                    </a:srgbClr>
                  </a:solidFill>
                  <a:prstDash val="solid"/>
                </a:ln>
                <a:effectLst/>
              </p:spPr>
              <p:txBody>
                <a:bodyPr rot="0" spcFirstLastPara="0" vertOverflow="overflow" horzOverflow="overflow" vert="horz" wrap="square" lIns="74295" tIns="37148" rIns="74295" bIns="37148" numCol="1" spcCol="0" rtlCol="0" fromWordArt="0" anchor="ctr" anchorCtr="0" forceAA="0" compatLnSpc="1">
                  <a:noAutofit/>
                </a:bodyPr>
                <a:lstStyle/>
                <a:p>
                  <a:pPr algn="ctr" defTabSz="742950">
                    <a:defRPr/>
                  </a:pPr>
                  <a:endParaRPr kumimoji="1" lang="ja-JP" altLang="en-US" sz="1465" kern="0">
                    <a:solidFill>
                      <a:srgbClr val="CEE7F8">
                        <a:lumMod val="10000"/>
                      </a:srgbClr>
                    </a:solidFill>
                    <a:latin typeface="Century Gothic" panose="020B0502020202020204"/>
                    <a:ea typeface="メイリオ" panose="020B0604030504040204" pitchFamily="50" charset="-128"/>
                  </a:endParaRPr>
                </a:p>
              </p:txBody>
            </p:sp>
          </p:grpSp>
          <p:grpSp>
            <p:nvGrpSpPr>
              <p:cNvPr id="18" name="グループ化 17"/>
              <p:cNvGrpSpPr/>
              <p:nvPr/>
            </p:nvGrpSpPr>
            <p:grpSpPr>
              <a:xfrm>
                <a:off x="403678" y="3501228"/>
                <a:ext cx="7620966" cy="748256"/>
                <a:chOff x="1765436" y="3543031"/>
                <a:chExt cx="7620966" cy="748256"/>
              </a:xfrm>
            </p:grpSpPr>
            <p:sp>
              <p:nvSpPr>
                <p:cNvPr id="20" name="正方形/長方形 19"/>
                <p:cNvSpPr/>
                <p:nvPr/>
              </p:nvSpPr>
              <p:spPr>
                <a:xfrm>
                  <a:off x="4404566" y="3554758"/>
                  <a:ext cx="4898025" cy="711986"/>
                </a:xfrm>
                <a:prstGeom prst="rect">
                  <a:avLst/>
                </a:prstGeom>
                <a:solidFill>
                  <a:srgbClr val="FFFFFF"/>
                </a:solidFill>
                <a:ln w="12700" cap="rnd" cmpd="sng" algn="ctr">
                  <a:solidFill>
                    <a:srgbClr val="052F61">
                      <a:shade val="50000"/>
                      <a:hueMod val="94000"/>
                    </a:srgbClr>
                  </a:solidFill>
                  <a:prstDash val="solid"/>
                </a:ln>
                <a:effectLst/>
              </p:spPr>
              <p:txBody>
                <a:bodyPr rot="0" spcFirstLastPara="0" vertOverflow="overflow" horzOverflow="overflow" vert="horz" wrap="square" lIns="74295" tIns="37148" rIns="74295" bIns="37148" numCol="1" spcCol="0" rtlCol="0" fromWordArt="0" anchor="ctr" anchorCtr="0" forceAA="0" compatLnSpc="1">
                  <a:noAutofit/>
                </a:bodyPr>
                <a:lstStyle/>
                <a:p>
                  <a:pPr algn="ctr" defTabSz="742950">
                    <a:defRPr/>
                  </a:pPr>
                  <a:endParaRPr kumimoji="1" lang="ja-JP" altLang="en-US" sz="1465" kern="0">
                    <a:solidFill>
                      <a:srgbClr val="CEE7F8">
                        <a:lumMod val="10000"/>
                      </a:srgbClr>
                    </a:solidFill>
                    <a:latin typeface="Century Gothic" panose="020B0502020202020204"/>
                    <a:ea typeface="メイリオ" panose="020B0604030504040204" pitchFamily="50" charset="-128"/>
                  </a:endParaRPr>
                </a:p>
              </p:txBody>
            </p:sp>
            <p:sp>
              <p:nvSpPr>
                <p:cNvPr id="21" name="テキスト ボックス 20"/>
                <p:cNvSpPr txBox="1"/>
                <p:nvPr/>
              </p:nvSpPr>
              <p:spPr>
                <a:xfrm>
                  <a:off x="4406218" y="3643920"/>
                  <a:ext cx="4980184" cy="541000"/>
                </a:xfrm>
                <a:prstGeom prst="rect">
                  <a:avLst/>
                </a:prstGeom>
                <a:noFill/>
                <a:ln>
                  <a:noFill/>
                </a:ln>
              </p:spPr>
              <p:txBody>
                <a:bodyPr wrap="square" rtlCol="0">
                  <a:spAutoFit/>
                </a:bodyPr>
                <a:lstStyle/>
                <a:p>
                  <a:pPr defTabSz="742950">
                    <a:defRPr/>
                  </a:pPr>
                  <a:r>
                    <a:rPr kumimoji="1" lang="ja-JP" altLang="en-US" sz="975" kern="0" dirty="0">
                      <a:solidFill>
                        <a:srgbClr val="CEE7F8">
                          <a:lumMod val="10000"/>
                        </a:srgbClr>
                      </a:solidFill>
                      <a:latin typeface="Century Gothic" panose="020B0502020202020204"/>
                    </a:rPr>
                    <a:t>幹細胞は毛周期間中、すべての期間中に存在します。</a:t>
                  </a:r>
                  <a:endParaRPr kumimoji="1" lang="en-US" altLang="ja-JP" sz="975" kern="0" dirty="0">
                    <a:solidFill>
                      <a:srgbClr val="CEE7F8">
                        <a:lumMod val="10000"/>
                      </a:srgbClr>
                    </a:solidFill>
                    <a:latin typeface="Century Gothic" panose="020B0502020202020204"/>
                  </a:endParaRPr>
                </a:p>
                <a:p>
                  <a:pPr defTabSz="742950">
                    <a:defRPr/>
                  </a:pPr>
                  <a:r>
                    <a:rPr kumimoji="1" lang="ja-JP" altLang="en-US" sz="975" kern="0" dirty="0">
                      <a:solidFill>
                        <a:srgbClr val="CEE7F8">
                          <a:lumMod val="10000"/>
                        </a:srgbClr>
                      </a:solidFill>
                      <a:latin typeface="Century Gothic" panose="020B0502020202020204"/>
                    </a:rPr>
                    <a:t>そのため、どの期間中でも効果を発揮できます。</a:t>
                  </a:r>
                  <a:endParaRPr kumimoji="1" lang="en-US" altLang="ja-JP" sz="975" kern="0" dirty="0">
                    <a:solidFill>
                      <a:srgbClr val="CEE7F8">
                        <a:lumMod val="10000"/>
                      </a:srgbClr>
                    </a:solidFill>
                    <a:latin typeface="Century Gothic" panose="020B0502020202020204"/>
                  </a:endParaRPr>
                </a:p>
              </p:txBody>
            </p:sp>
            <p:grpSp>
              <p:nvGrpSpPr>
                <p:cNvPr id="22" name="グループ化 21"/>
                <p:cNvGrpSpPr/>
                <p:nvPr/>
              </p:nvGrpSpPr>
              <p:grpSpPr>
                <a:xfrm>
                  <a:off x="1765436" y="3543031"/>
                  <a:ext cx="2651137" cy="748256"/>
                  <a:chOff x="8221502" y="2635365"/>
                  <a:chExt cx="1858961" cy="748256"/>
                </a:xfrm>
              </p:grpSpPr>
              <p:sp>
                <p:nvSpPr>
                  <p:cNvPr id="23" name="正方形/長方形 22"/>
                  <p:cNvSpPr/>
                  <p:nvPr/>
                </p:nvSpPr>
                <p:spPr>
                  <a:xfrm>
                    <a:off x="8221502" y="2635365"/>
                    <a:ext cx="1858961" cy="401137"/>
                  </a:xfrm>
                  <a:prstGeom prst="rect">
                    <a:avLst/>
                  </a:prstGeom>
                  <a:solidFill>
                    <a:schemeClr val="accent2"/>
                  </a:solidFill>
                  <a:ln w="12700" cap="rnd" cmpd="sng" algn="ctr">
                    <a:solidFill>
                      <a:srgbClr val="CEE7F8">
                        <a:lumMod val="10000"/>
                      </a:srgbClr>
                    </a:solidFill>
                    <a:prstDash val="solid"/>
                  </a:ln>
                  <a:effectLst/>
                </p:spPr>
                <p:txBody>
                  <a:bodyPr rot="0" spcFirstLastPara="0" vertOverflow="overflow" horzOverflow="overflow" vert="horz" wrap="square" lIns="74295" tIns="37148" rIns="74295" bIns="37148" numCol="1" spcCol="0" rtlCol="0" fromWordArt="0" anchor="ctr" anchorCtr="0" forceAA="0" compatLnSpc="1">
                    <a:noAutofit/>
                  </a:bodyPr>
                  <a:lstStyle/>
                  <a:p>
                    <a:pPr algn="ctr" defTabSz="742950">
                      <a:defRPr/>
                    </a:pPr>
                    <a:r>
                      <a:rPr kumimoji="1" lang="en-US" altLang="ja-JP" sz="1300" kern="0" dirty="0">
                        <a:solidFill>
                          <a:schemeClr val="bg1"/>
                        </a:solidFill>
                        <a:latin typeface="Century Gothic" panose="020B0502020202020204"/>
                        <a:ea typeface="メイリオ" panose="020B0604030504040204" pitchFamily="50" charset="-128"/>
                      </a:rPr>
                      <a:t>OPT</a:t>
                    </a:r>
                    <a:r>
                      <a:rPr kumimoji="1" lang="ja-JP" altLang="en-US" sz="1300" kern="0" dirty="0">
                        <a:solidFill>
                          <a:schemeClr val="bg1"/>
                        </a:solidFill>
                        <a:latin typeface="Century Gothic" panose="020B0502020202020204"/>
                        <a:ea typeface="メイリオ" panose="020B0604030504040204" pitchFamily="50" charset="-128"/>
                      </a:rPr>
                      <a:t>モード</a:t>
                    </a:r>
                  </a:p>
                </p:txBody>
              </p:sp>
              <p:sp>
                <p:nvSpPr>
                  <p:cNvPr id="24" name="テキスト ボックス 23"/>
                  <p:cNvSpPr txBox="1"/>
                  <p:nvPr/>
                </p:nvSpPr>
                <p:spPr>
                  <a:xfrm>
                    <a:off x="8221505" y="3049474"/>
                    <a:ext cx="1852861" cy="334147"/>
                  </a:xfrm>
                  <a:prstGeom prst="rect">
                    <a:avLst/>
                  </a:prstGeom>
                  <a:solidFill>
                    <a:schemeClr val="accent6">
                      <a:lumMod val="20000"/>
                      <a:lumOff val="80000"/>
                    </a:schemeClr>
                  </a:solidFill>
                  <a:ln>
                    <a:solidFill>
                      <a:srgbClr val="CEE7F8">
                        <a:lumMod val="10000"/>
                      </a:srgbClr>
                    </a:solidFill>
                  </a:ln>
                </p:spPr>
                <p:txBody>
                  <a:bodyPr wrap="square" rtlCol="0">
                    <a:spAutoFit/>
                  </a:bodyPr>
                  <a:lstStyle/>
                  <a:p>
                    <a:pPr algn="ctr" defTabSz="742950">
                      <a:defRPr/>
                    </a:pPr>
                    <a:r>
                      <a:rPr kumimoji="1" lang="en-US" altLang="ja-JP" sz="975" kern="0" dirty="0">
                        <a:solidFill>
                          <a:srgbClr val="CEE7F8">
                            <a:lumMod val="10000"/>
                          </a:srgbClr>
                        </a:solidFill>
                        <a:latin typeface="Century Gothic" panose="020B0502020202020204"/>
                      </a:rPr>
                      <a:t>【</a:t>
                    </a:r>
                    <a:r>
                      <a:rPr kumimoji="1" lang="ja-JP" altLang="en-US" sz="975" kern="0" dirty="0">
                        <a:solidFill>
                          <a:srgbClr val="CEE7F8">
                            <a:lumMod val="10000"/>
                          </a:srgbClr>
                        </a:solidFill>
                        <a:latin typeface="Century Gothic" panose="020B0502020202020204"/>
                      </a:rPr>
                      <a:t>目標</a:t>
                    </a:r>
                    <a:r>
                      <a:rPr kumimoji="1" lang="en-US" altLang="ja-JP" sz="975" kern="0" dirty="0">
                        <a:solidFill>
                          <a:srgbClr val="CEE7F8">
                            <a:lumMod val="10000"/>
                          </a:srgbClr>
                        </a:solidFill>
                        <a:latin typeface="Century Gothic" panose="020B0502020202020204"/>
                      </a:rPr>
                      <a:t>】</a:t>
                    </a:r>
                    <a:r>
                      <a:rPr kumimoji="1" lang="ja-JP" altLang="en-US" sz="975" kern="0" dirty="0">
                        <a:solidFill>
                          <a:srgbClr val="CEE7F8">
                            <a:lumMod val="10000"/>
                          </a:srgbClr>
                        </a:solidFill>
                        <a:latin typeface="Century Gothic" panose="020B0502020202020204"/>
                      </a:rPr>
                      <a:t>バルジ領域</a:t>
                    </a:r>
                    <a:endParaRPr kumimoji="1" lang="en-US" altLang="ja-JP" sz="975" kern="0" dirty="0">
                      <a:solidFill>
                        <a:srgbClr val="CEE7F8">
                          <a:lumMod val="10000"/>
                        </a:srgbClr>
                      </a:solidFill>
                      <a:latin typeface="Century Gothic" panose="020B0502020202020204"/>
                    </a:endParaRPr>
                  </a:p>
                </p:txBody>
              </p:sp>
            </p:grpSp>
          </p:grpSp>
          <p:sp>
            <p:nvSpPr>
              <p:cNvPr id="19" name="右矢印 18"/>
              <p:cNvSpPr/>
              <p:nvPr/>
            </p:nvSpPr>
            <p:spPr>
              <a:xfrm>
                <a:off x="8063936" y="2964927"/>
                <a:ext cx="354842" cy="255654"/>
              </a:xfrm>
              <a:prstGeom prst="rightArrow">
                <a:avLst/>
              </a:prstGeom>
              <a:solidFill>
                <a:schemeClr val="accent2"/>
              </a:solidFill>
              <a:ln w="12700" cap="rnd" cmpd="sng" algn="ctr">
                <a:solidFill>
                  <a:schemeClr val="accent2"/>
                </a:solidFill>
                <a:prstDash val="solid"/>
              </a:ln>
              <a:effectLst/>
            </p:spPr>
            <p:txBody>
              <a:bodyPr rot="0" spcFirstLastPara="0" vertOverflow="overflow" horzOverflow="overflow" vert="horz" wrap="square" lIns="74295" tIns="37148" rIns="74295" bIns="37148" numCol="1" spcCol="0" rtlCol="0" fromWordArt="0" anchor="ctr" anchorCtr="0" forceAA="0" compatLnSpc="1">
                <a:noAutofit/>
              </a:bodyPr>
              <a:lstStyle/>
              <a:p>
                <a:pPr algn="ctr" defTabSz="742950">
                  <a:defRPr/>
                </a:pPr>
                <a:endParaRPr kumimoji="1" lang="ja-JP" altLang="en-US" sz="1465" kern="0">
                  <a:solidFill>
                    <a:srgbClr val="CEE7F8">
                      <a:lumMod val="10000"/>
                    </a:srgbClr>
                  </a:solidFill>
                  <a:latin typeface="Century Gothic" panose="020B0502020202020204"/>
                  <a:ea typeface="メイリオ" panose="020B0604030504040204" pitchFamily="50" charset="-128"/>
                </a:endParaRPr>
              </a:p>
            </p:txBody>
          </p:sp>
        </p:grpSp>
        <p:sp>
          <p:nvSpPr>
            <p:cNvPr id="14" name="右矢印 13"/>
            <p:cNvSpPr/>
            <p:nvPr/>
          </p:nvSpPr>
          <p:spPr>
            <a:xfrm>
              <a:off x="6920940" y="3620677"/>
              <a:ext cx="354843" cy="255653"/>
            </a:xfrm>
            <a:prstGeom prst="rightArrow">
              <a:avLst/>
            </a:prstGeom>
            <a:solidFill>
              <a:schemeClr val="accent2"/>
            </a:solidFill>
            <a:ln w="12700" cap="rnd" cmpd="sng" algn="ctr">
              <a:solidFill>
                <a:schemeClr val="accent2"/>
              </a:solidFill>
              <a:prstDash val="solid"/>
            </a:ln>
            <a:effectLst/>
          </p:spPr>
          <p:txBody>
            <a:bodyPr rot="0" spcFirstLastPara="0" vertOverflow="overflow" horzOverflow="overflow" vert="horz" wrap="square" lIns="74295" tIns="37148" rIns="74295" bIns="37148" numCol="1" spcCol="0" rtlCol="0" fromWordArt="0" anchor="ctr" anchorCtr="0" forceAA="0" compatLnSpc="1">
              <a:noAutofit/>
            </a:bodyPr>
            <a:lstStyle/>
            <a:p>
              <a:pPr algn="ctr" defTabSz="742950">
                <a:defRPr/>
              </a:pPr>
              <a:endParaRPr kumimoji="1" lang="ja-JP" altLang="en-US" sz="1465" kern="0">
                <a:solidFill>
                  <a:srgbClr val="CEE7F8">
                    <a:lumMod val="10000"/>
                  </a:srgbClr>
                </a:solidFill>
                <a:latin typeface="Century Gothic" panose="020B0502020202020204"/>
                <a:ea typeface="メイリオ" panose="020B0604030504040204" pitchFamily="50" charset="-128"/>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solidFill>
                  <a:srgbClr val="BD582C"/>
                </a:solidFill>
              </a:rPr>
              <a:t>施術</a:t>
            </a:r>
            <a:r>
              <a:rPr lang="ja-JP" altLang="en-US" dirty="0">
                <a:solidFill>
                  <a:srgbClr val="BD582C"/>
                </a:solidFill>
              </a:rPr>
              <a:t>イメージ</a:t>
            </a:r>
            <a:endParaRPr kumimoji="1" lang="ja-JP" altLang="en-US" dirty="0">
              <a:solidFill>
                <a:srgbClr val="BD582C"/>
              </a:solidFill>
            </a:endParaRPr>
          </a:p>
        </p:txBody>
      </p:sp>
      <p:sp>
        <p:nvSpPr>
          <p:cNvPr id="3" name="テキスト ボックス 2"/>
          <p:cNvSpPr txBox="1"/>
          <p:nvPr/>
        </p:nvSpPr>
        <p:spPr>
          <a:xfrm>
            <a:off x="550334" y="951878"/>
            <a:ext cx="7493736" cy="317459"/>
          </a:xfrm>
          <a:prstGeom prst="rect">
            <a:avLst/>
          </a:prstGeom>
          <a:noFill/>
        </p:spPr>
        <p:txBody>
          <a:bodyPr wrap="square" rtlCol="0">
            <a:spAutoFit/>
          </a:bodyPr>
          <a:lstStyle/>
          <a:p>
            <a:r>
              <a:rPr kumimoji="1" lang="ja-JP" altLang="en-US" sz="1463" dirty="0"/>
              <a:t>脱毛施術イメージ写真です。</a:t>
            </a:r>
          </a:p>
        </p:txBody>
      </p:sp>
      <p:sp>
        <p:nvSpPr>
          <p:cNvPr id="7" name="テキスト ボックス 6"/>
          <p:cNvSpPr txBox="1"/>
          <p:nvPr/>
        </p:nvSpPr>
        <p:spPr>
          <a:xfrm>
            <a:off x="600458" y="3453004"/>
            <a:ext cx="2484889" cy="267446"/>
          </a:xfrm>
          <a:prstGeom prst="rect">
            <a:avLst/>
          </a:prstGeom>
          <a:noFill/>
        </p:spPr>
        <p:txBody>
          <a:bodyPr wrap="square" rtlCol="0">
            <a:spAutoFit/>
          </a:bodyPr>
          <a:lstStyle/>
          <a:p>
            <a:r>
              <a:rPr kumimoji="1" lang="ja-JP" altLang="en-US" sz="1138" dirty="0"/>
              <a:t>■ 脱毛（ 脇 ）</a:t>
            </a:r>
          </a:p>
        </p:txBody>
      </p:sp>
      <p:sp>
        <p:nvSpPr>
          <p:cNvPr id="8" name="テキスト ボックス 7"/>
          <p:cNvSpPr txBox="1"/>
          <p:nvPr/>
        </p:nvSpPr>
        <p:spPr>
          <a:xfrm>
            <a:off x="1106825" y="6008018"/>
            <a:ext cx="2484889" cy="267446"/>
          </a:xfrm>
          <a:prstGeom prst="rect">
            <a:avLst/>
          </a:prstGeom>
          <a:noFill/>
        </p:spPr>
        <p:txBody>
          <a:bodyPr wrap="square" rtlCol="0">
            <a:spAutoFit/>
          </a:bodyPr>
          <a:lstStyle/>
          <a:p>
            <a:r>
              <a:rPr kumimoji="1" lang="ja-JP" altLang="en-US" sz="1138" dirty="0"/>
              <a:t>■ 脱毛（ 足 ）</a:t>
            </a:r>
          </a:p>
        </p:txBody>
      </p:sp>
      <p:sp>
        <p:nvSpPr>
          <p:cNvPr id="9" name="テキスト ボックス 8"/>
          <p:cNvSpPr txBox="1"/>
          <p:nvPr/>
        </p:nvSpPr>
        <p:spPr>
          <a:xfrm>
            <a:off x="3895312" y="3453004"/>
            <a:ext cx="2484889" cy="267446"/>
          </a:xfrm>
          <a:prstGeom prst="rect">
            <a:avLst/>
          </a:prstGeom>
          <a:noFill/>
        </p:spPr>
        <p:txBody>
          <a:bodyPr wrap="square" rtlCol="0">
            <a:spAutoFit/>
          </a:bodyPr>
          <a:lstStyle/>
          <a:p>
            <a:r>
              <a:rPr kumimoji="1" lang="ja-JP" altLang="en-US" sz="1138" dirty="0"/>
              <a:t>■ 脱毛（ 腕 ）</a:t>
            </a:r>
            <a:endParaRPr kumimoji="1" lang="en-US" altLang="ja-JP" sz="1138" dirty="0"/>
          </a:p>
        </p:txBody>
      </p:sp>
      <p:sp>
        <p:nvSpPr>
          <p:cNvPr id="11" name="テキスト ボックス 10">
            <a:extLst>
              <a:ext uri="{FF2B5EF4-FFF2-40B4-BE49-F238E27FC236}">
                <a16:creationId xmlns:a16="http://schemas.microsoft.com/office/drawing/2014/main" id="{4E0FE9F3-AE82-48BF-A1B7-9CDBDAFA6415}"/>
              </a:ext>
            </a:extLst>
          </p:cNvPr>
          <p:cNvSpPr txBox="1"/>
          <p:nvPr/>
        </p:nvSpPr>
        <p:spPr>
          <a:xfrm>
            <a:off x="3478455" y="6028054"/>
            <a:ext cx="2484889" cy="267446"/>
          </a:xfrm>
          <a:prstGeom prst="rect">
            <a:avLst/>
          </a:prstGeom>
          <a:noFill/>
        </p:spPr>
        <p:txBody>
          <a:bodyPr wrap="square" rtlCol="0">
            <a:spAutoFit/>
          </a:bodyPr>
          <a:lstStyle/>
          <a:p>
            <a:r>
              <a:rPr kumimoji="1" lang="ja-JP" altLang="en-US" sz="1138" dirty="0"/>
              <a:t>■ 脱毛（ 顔・フォト ）</a:t>
            </a:r>
          </a:p>
        </p:txBody>
      </p:sp>
      <p:grpSp>
        <p:nvGrpSpPr>
          <p:cNvPr id="27" name="グループ化 26">
            <a:extLst>
              <a:ext uri="{FF2B5EF4-FFF2-40B4-BE49-F238E27FC236}">
                <a16:creationId xmlns:a16="http://schemas.microsoft.com/office/drawing/2014/main" id="{9B5A0E9C-C504-4499-B01E-2BB468DB92FC}"/>
              </a:ext>
            </a:extLst>
          </p:cNvPr>
          <p:cNvGrpSpPr/>
          <p:nvPr/>
        </p:nvGrpSpPr>
        <p:grpSpPr>
          <a:xfrm>
            <a:off x="137482" y="3745331"/>
            <a:ext cx="9724819" cy="2100151"/>
            <a:chOff x="144068" y="4120338"/>
            <a:chExt cx="9724819" cy="2100151"/>
          </a:xfrm>
        </p:grpSpPr>
        <p:pic>
          <p:nvPicPr>
            <p:cNvPr id="16" name="図 15">
              <a:extLst>
                <a:ext uri="{FF2B5EF4-FFF2-40B4-BE49-F238E27FC236}">
                  <a16:creationId xmlns:a16="http://schemas.microsoft.com/office/drawing/2014/main" id="{92CE706C-A8DD-4108-90D4-8E9C89FFE207}"/>
                </a:ext>
              </a:extLst>
            </p:cNvPr>
            <p:cNvPicPr>
              <a:picLocks noChangeAspect="1"/>
            </p:cNvPicPr>
            <p:nvPr/>
          </p:nvPicPr>
          <p:blipFill>
            <a:blip r:embed="rId2"/>
            <a:stretch>
              <a:fillRect/>
            </a:stretch>
          </p:blipFill>
          <p:spPr>
            <a:xfrm>
              <a:off x="3431921" y="4120339"/>
              <a:ext cx="3149113" cy="2100150"/>
            </a:xfrm>
            <a:prstGeom prst="rect">
              <a:avLst/>
            </a:prstGeom>
          </p:spPr>
        </p:pic>
        <p:pic>
          <p:nvPicPr>
            <p:cNvPr id="18" name="図 17">
              <a:extLst>
                <a:ext uri="{FF2B5EF4-FFF2-40B4-BE49-F238E27FC236}">
                  <a16:creationId xmlns:a16="http://schemas.microsoft.com/office/drawing/2014/main" id="{F7C4CE08-E0B5-4C56-AD3F-2FACF20ED350}"/>
                </a:ext>
              </a:extLst>
            </p:cNvPr>
            <p:cNvPicPr>
              <a:picLocks noChangeAspect="1"/>
            </p:cNvPicPr>
            <p:nvPr/>
          </p:nvPicPr>
          <p:blipFill>
            <a:blip r:embed="rId3"/>
            <a:stretch>
              <a:fillRect/>
            </a:stretch>
          </p:blipFill>
          <p:spPr>
            <a:xfrm>
              <a:off x="6719774" y="4120338"/>
              <a:ext cx="3149113" cy="2100150"/>
            </a:xfrm>
            <a:prstGeom prst="rect">
              <a:avLst/>
            </a:prstGeom>
          </p:spPr>
        </p:pic>
        <p:pic>
          <p:nvPicPr>
            <p:cNvPr id="20" name="図 19">
              <a:extLst>
                <a:ext uri="{FF2B5EF4-FFF2-40B4-BE49-F238E27FC236}">
                  <a16:creationId xmlns:a16="http://schemas.microsoft.com/office/drawing/2014/main" id="{6CF9233F-3DC0-4728-8502-F57B222B212C}"/>
                </a:ext>
              </a:extLst>
            </p:cNvPr>
            <p:cNvPicPr>
              <a:picLocks noChangeAspect="1"/>
            </p:cNvPicPr>
            <p:nvPr/>
          </p:nvPicPr>
          <p:blipFill>
            <a:blip r:embed="rId4"/>
            <a:stretch>
              <a:fillRect/>
            </a:stretch>
          </p:blipFill>
          <p:spPr>
            <a:xfrm>
              <a:off x="144068" y="4120338"/>
              <a:ext cx="3149113" cy="2100150"/>
            </a:xfrm>
            <a:prstGeom prst="rect">
              <a:avLst/>
            </a:prstGeom>
          </p:spPr>
        </p:pic>
      </p:grpSp>
      <p:grpSp>
        <p:nvGrpSpPr>
          <p:cNvPr id="28" name="グループ化 27">
            <a:extLst>
              <a:ext uri="{FF2B5EF4-FFF2-40B4-BE49-F238E27FC236}">
                <a16:creationId xmlns:a16="http://schemas.microsoft.com/office/drawing/2014/main" id="{17BA07D2-F091-4145-A56A-90C91ED4F7AB}"/>
              </a:ext>
            </a:extLst>
          </p:cNvPr>
          <p:cNvGrpSpPr/>
          <p:nvPr/>
        </p:nvGrpSpPr>
        <p:grpSpPr>
          <a:xfrm>
            <a:off x="144068" y="1256953"/>
            <a:ext cx="9724819" cy="2100150"/>
            <a:chOff x="144068" y="1690704"/>
            <a:chExt cx="9724819" cy="2100150"/>
          </a:xfrm>
        </p:grpSpPr>
        <p:pic>
          <p:nvPicPr>
            <p:cNvPr id="14" name="図 13">
              <a:extLst>
                <a:ext uri="{FF2B5EF4-FFF2-40B4-BE49-F238E27FC236}">
                  <a16:creationId xmlns:a16="http://schemas.microsoft.com/office/drawing/2014/main" id="{4929ABE6-F0B8-48A2-B1F3-08E2D281529B}"/>
                </a:ext>
              </a:extLst>
            </p:cNvPr>
            <p:cNvPicPr>
              <a:picLocks noChangeAspect="1"/>
            </p:cNvPicPr>
            <p:nvPr/>
          </p:nvPicPr>
          <p:blipFill>
            <a:blip r:embed="rId5"/>
            <a:stretch>
              <a:fillRect/>
            </a:stretch>
          </p:blipFill>
          <p:spPr>
            <a:xfrm>
              <a:off x="144068" y="1690704"/>
              <a:ext cx="3149113" cy="2100150"/>
            </a:xfrm>
            <a:prstGeom prst="rect">
              <a:avLst/>
            </a:prstGeom>
          </p:spPr>
        </p:pic>
        <p:pic>
          <p:nvPicPr>
            <p:cNvPr id="22" name="図 21">
              <a:extLst>
                <a:ext uri="{FF2B5EF4-FFF2-40B4-BE49-F238E27FC236}">
                  <a16:creationId xmlns:a16="http://schemas.microsoft.com/office/drawing/2014/main" id="{CB0DAA50-C53D-4B88-976A-D65A154C4508}"/>
                </a:ext>
              </a:extLst>
            </p:cNvPr>
            <p:cNvPicPr>
              <a:picLocks noChangeAspect="1"/>
            </p:cNvPicPr>
            <p:nvPr/>
          </p:nvPicPr>
          <p:blipFill>
            <a:blip r:embed="rId6"/>
            <a:stretch>
              <a:fillRect/>
            </a:stretch>
          </p:blipFill>
          <p:spPr>
            <a:xfrm>
              <a:off x="3431921" y="1690704"/>
              <a:ext cx="3149113" cy="2100150"/>
            </a:xfrm>
            <a:prstGeom prst="rect">
              <a:avLst/>
            </a:prstGeom>
          </p:spPr>
        </p:pic>
        <p:pic>
          <p:nvPicPr>
            <p:cNvPr id="24" name="図 23">
              <a:extLst>
                <a:ext uri="{FF2B5EF4-FFF2-40B4-BE49-F238E27FC236}">
                  <a16:creationId xmlns:a16="http://schemas.microsoft.com/office/drawing/2014/main" id="{3B30CEE3-94A7-4976-9309-092B5559D3CA}"/>
                </a:ext>
              </a:extLst>
            </p:cNvPr>
            <p:cNvPicPr>
              <a:picLocks noChangeAspect="1"/>
            </p:cNvPicPr>
            <p:nvPr/>
          </p:nvPicPr>
          <p:blipFill>
            <a:blip r:embed="rId7"/>
            <a:stretch>
              <a:fillRect/>
            </a:stretch>
          </p:blipFill>
          <p:spPr>
            <a:xfrm>
              <a:off x="6719774" y="1690704"/>
              <a:ext cx="3149113" cy="2100150"/>
            </a:xfrm>
            <a:prstGeom prst="rect">
              <a:avLst/>
            </a:prstGeom>
          </p:spPr>
        </p:pic>
      </p:grpSp>
      <p:sp>
        <p:nvSpPr>
          <p:cNvPr id="29" name="テキスト ボックス 28">
            <a:extLst>
              <a:ext uri="{FF2B5EF4-FFF2-40B4-BE49-F238E27FC236}">
                <a16:creationId xmlns:a16="http://schemas.microsoft.com/office/drawing/2014/main" id="{2622FD48-B66E-492D-BFA4-7D71E3FF8311}"/>
              </a:ext>
            </a:extLst>
          </p:cNvPr>
          <p:cNvSpPr txBox="1"/>
          <p:nvPr/>
        </p:nvSpPr>
        <p:spPr>
          <a:xfrm>
            <a:off x="7190167" y="3453004"/>
            <a:ext cx="2484889" cy="267446"/>
          </a:xfrm>
          <a:prstGeom prst="rect">
            <a:avLst/>
          </a:prstGeom>
          <a:noFill/>
        </p:spPr>
        <p:txBody>
          <a:bodyPr wrap="square" rtlCol="0">
            <a:spAutoFit/>
          </a:bodyPr>
          <a:lstStyle/>
          <a:p>
            <a:r>
              <a:rPr kumimoji="1" lang="ja-JP" altLang="en-US" sz="1138" dirty="0"/>
              <a:t>■ 脱毛（ 背中 ）</a:t>
            </a:r>
            <a:endParaRPr kumimoji="1" lang="en-US" altLang="ja-JP" sz="1138" dirty="0"/>
          </a:p>
        </p:txBody>
      </p:sp>
      <p:sp>
        <p:nvSpPr>
          <p:cNvPr id="30" name="テキスト ボックス 29">
            <a:extLst>
              <a:ext uri="{FF2B5EF4-FFF2-40B4-BE49-F238E27FC236}">
                <a16:creationId xmlns:a16="http://schemas.microsoft.com/office/drawing/2014/main" id="{6A4A56C2-FC6E-4FA0-BE34-472F66A552C3}"/>
              </a:ext>
            </a:extLst>
          </p:cNvPr>
          <p:cNvSpPr txBox="1"/>
          <p:nvPr/>
        </p:nvSpPr>
        <p:spPr>
          <a:xfrm>
            <a:off x="6872816" y="6037953"/>
            <a:ext cx="2484889" cy="267446"/>
          </a:xfrm>
          <a:prstGeom prst="rect">
            <a:avLst/>
          </a:prstGeom>
          <a:noFill/>
        </p:spPr>
        <p:txBody>
          <a:bodyPr wrap="square" rtlCol="0">
            <a:spAutoFit/>
          </a:bodyPr>
          <a:lstStyle/>
          <a:p>
            <a:r>
              <a:rPr kumimoji="1" lang="ja-JP" altLang="en-US" sz="1138" dirty="0"/>
              <a:t>■ 脱毛（ 指 ）</a:t>
            </a:r>
          </a:p>
        </p:txBody>
      </p:sp>
    </p:spTree>
    <p:extLst>
      <p:ext uri="{BB962C8B-B14F-4D97-AF65-F5344CB8AC3E}">
        <p14:creationId xmlns:p14="http://schemas.microsoft.com/office/powerpoint/2010/main" val="1430636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7F827E-311F-4682-9CB9-603152FC6DF5}"/>
              </a:ext>
            </a:extLst>
          </p:cNvPr>
          <p:cNvSpPr>
            <a:spLocks noGrp="1"/>
          </p:cNvSpPr>
          <p:nvPr>
            <p:ph type="title"/>
          </p:nvPr>
        </p:nvSpPr>
        <p:spPr>
          <a:xfrm>
            <a:off x="660400" y="369903"/>
            <a:ext cx="6876689" cy="1320800"/>
          </a:xfrm>
        </p:spPr>
        <p:txBody>
          <a:bodyPr/>
          <a:lstStyle/>
          <a:p>
            <a:r>
              <a:rPr kumimoji="1" lang="en-US" altLang="ja-JP" dirty="0"/>
              <a:t>Before</a:t>
            </a:r>
            <a:r>
              <a:rPr kumimoji="1" lang="ja-JP" altLang="en-US" dirty="0"/>
              <a:t> </a:t>
            </a:r>
            <a:r>
              <a:rPr kumimoji="1" lang="en-US" altLang="ja-JP" dirty="0"/>
              <a:t>After</a:t>
            </a:r>
            <a:endParaRPr kumimoji="1" lang="ja-JP" altLang="en-US" dirty="0"/>
          </a:p>
        </p:txBody>
      </p:sp>
      <p:grpSp>
        <p:nvGrpSpPr>
          <p:cNvPr id="33" name="グループ化 32">
            <a:extLst>
              <a:ext uri="{FF2B5EF4-FFF2-40B4-BE49-F238E27FC236}">
                <a16:creationId xmlns:a16="http://schemas.microsoft.com/office/drawing/2014/main" id="{E8856D53-97E3-445C-B80C-0288FFC6EBD2}"/>
              </a:ext>
            </a:extLst>
          </p:cNvPr>
          <p:cNvGrpSpPr/>
          <p:nvPr/>
        </p:nvGrpSpPr>
        <p:grpSpPr>
          <a:xfrm>
            <a:off x="899762" y="3896139"/>
            <a:ext cx="4559309" cy="2716695"/>
            <a:chOff x="898939" y="3763618"/>
            <a:chExt cx="4694040" cy="2712841"/>
          </a:xfrm>
        </p:grpSpPr>
        <p:pic>
          <p:nvPicPr>
            <p:cNvPr id="5" name="図 4" descr="人, 男性, ブタ, 動物 が含まれている画像&#10;&#10;非常に高い精度で生成された説明">
              <a:extLst>
                <a:ext uri="{FF2B5EF4-FFF2-40B4-BE49-F238E27FC236}">
                  <a16:creationId xmlns:a16="http://schemas.microsoft.com/office/drawing/2014/main" id="{A74CE361-DE07-4207-8A11-D9A303D12D70}"/>
                </a:ext>
              </a:extLst>
            </p:cNvPr>
            <p:cNvPicPr>
              <a:picLocks noChangeAspect="1"/>
            </p:cNvPicPr>
            <p:nvPr/>
          </p:nvPicPr>
          <p:blipFill>
            <a:blip r:embed="rId2"/>
            <a:stretch>
              <a:fillRect/>
            </a:stretch>
          </p:blipFill>
          <p:spPr>
            <a:xfrm>
              <a:off x="898939" y="3763618"/>
              <a:ext cx="2034631" cy="2712841"/>
            </a:xfrm>
            <a:prstGeom prst="rect">
              <a:avLst/>
            </a:prstGeom>
            <a:ln>
              <a:noFill/>
            </a:ln>
          </p:spPr>
        </p:pic>
        <p:pic>
          <p:nvPicPr>
            <p:cNvPr id="7" name="図 6" descr="人, 男性, 屋外 が含まれている画像&#10;&#10;非常に高い精度で生成された説明">
              <a:extLst>
                <a:ext uri="{FF2B5EF4-FFF2-40B4-BE49-F238E27FC236}">
                  <a16:creationId xmlns:a16="http://schemas.microsoft.com/office/drawing/2014/main" id="{77C9837D-EB61-4518-9D98-DD2CEBBF0224}"/>
                </a:ext>
              </a:extLst>
            </p:cNvPr>
            <p:cNvPicPr>
              <a:picLocks noChangeAspect="1"/>
            </p:cNvPicPr>
            <p:nvPr/>
          </p:nvPicPr>
          <p:blipFill rotWithShape="1">
            <a:blip r:embed="rId3"/>
            <a:srcRect l="4810" r="9548"/>
            <a:stretch/>
          </p:blipFill>
          <p:spPr>
            <a:xfrm>
              <a:off x="3560064" y="3763618"/>
              <a:ext cx="2032915" cy="2712841"/>
            </a:xfrm>
            <a:prstGeom prst="rect">
              <a:avLst/>
            </a:prstGeom>
            <a:ln>
              <a:noFill/>
            </a:ln>
          </p:spPr>
        </p:pic>
      </p:grpSp>
      <p:grpSp>
        <p:nvGrpSpPr>
          <p:cNvPr id="29" name="グループ化 28">
            <a:extLst>
              <a:ext uri="{FF2B5EF4-FFF2-40B4-BE49-F238E27FC236}">
                <a16:creationId xmlns:a16="http://schemas.microsoft.com/office/drawing/2014/main" id="{A3AA940D-F246-4E17-BCB0-832D62C4B0DC}"/>
              </a:ext>
            </a:extLst>
          </p:cNvPr>
          <p:cNvGrpSpPr/>
          <p:nvPr/>
        </p:nvGrpSpPr>
        <p:grpSpPr>
          <a:xfrm>
            <a:off x="898939" y="1493641"/>
            <a:ext cx="4545099" cy="1861082"/>
            <a:chOff x="898939" y="1387624"/>
            <a:chExt cx="4545099" cy="1861082"/>
          </a:xfrm>
        </p:grpSpPr>
        <p:pic>
          <p:nvPicPr>
            <p:cNvPr id="9" name="図 8">
              <a:extLst>
                <a:ext uri="{FF2B5EF4-FFF2-40B4-BE49-F238E27FC236}">
                  <a16:creationId xmlns:a16="http://schemas.microsoft.com/office/drawing/2014/main" id="{153DB728-914F-48B6-9AA5-4E35A3C0D56B}"/>
                </a:ext>
              </a:extLst>
            </p:cNvPr>
            <p:cNvPicPr>
              <a:picLocks noChangeAspect="1"/>
            </p:cNvPicPr>
            <p:nvPr/>
          </p:nvPicPr>
          <p:blipFill rotWithShape="1">
            <a:blip r:embed="rId4"/>
            <a:srcRect t="4735"/>
            <a:stretch/>
          </p:blipFill>
          <p:spPr>
            <a:xfrm>
              <a:off x="898939" y="1387624"/>
              <a:ext cx="1166071" cy="1856384"/>
            </a:xfrm>
            <a:prstGeom prst="rect">
              <a:avLst/>
            </a:prstGeom>
          </p:spPr>
        </p:pic>
        <p:pic>
          <p:nvPicPr>
            <p:cNvPr id="11" name="図 10" descr="室内 が含まれている画像&#10;&#10;高い精度で生成された説明">
              <a:extLst>
                <a:ext uri="{FF2B5EF4-FFF2-40B4-BE49-F238E27FC236}">
                  <a16:creationId xmlns:a16="http://schemas.microsoft.com/office/drawing/2014/main" id="{BB389022-6E5B-4E80-AD40-282A3313CF50}"/>
                </a:ext>
              </a:extLst>
            </p:cNvPr>
            <p:cNvPicPr>
              <a:picLocks noChangeAspect="1"/>
            </p:cNvPicPr>
            <p:nvPr/>
          </p:nvPicPr>
          <p:blipFill rotWithShape="1">
            <a:blip r:embed="rId5"/>
            <a:srcRect t="4735"/>
            <a:stretch/>
          </p:blipFill>
          <p:spPr>
            <a:xfrm>
              <a:off x="2588453" y="1387624"/>
              <a:ext cx="1166071" cy="1856383"/>
            </a:xfrm>
            <a:prstGeom prst="rect">
              <a:avLst/>
            </a:prstGeom>
          </p:spPr>
        </p:pic>
        <p:pic>
          <p:nvPicPr>
            <p:cNvPr id="25" name="図 24" descr="衣類 が含まれている画像&#10;&#10;高い精度で生成された説明">
              <a:extLst>
                <a:ext uri="{FF2B5EF4-FFF2-40B4-BE49-F238E27FC236}">
                  <a16:creationId xmlns:a16="http://schemas.microsoft.com/office/drawing/2014/main" id="{5900A728-12B4-45E7-A1B6-E8686638AB8B}"/>
                </a:ext>
              </a:extLst>
            </p:cNvPr>
            <p:cNvPicPr>
              <a:picLocks noChangeAspect="1"/>
            </p:cNvPicPr>
            <p:nvPr/>
          </p:nvPicPr>
          <p:blipFill rotWithShape="1">
            <a:blip r:embed="rId6"/>
            <a:srcRect t="4735"/>
            <a:stretch/>
          </p:blipFill>
          <p:spPr>
            <a:xfrm>
              <a:off x="4277967" y="1392323"/>
              <a:ext cx="1166071" cy="1856383"/>
            </a:xfrm>
            <a:prstGeom prst="rect">
              <a:avLst/>
            </a:prstGeom>
          </p:spPr>
        </p:pic>
      </p:grpSp>
      <p:sp>
        <p:nvSpPr>
          <p:cNvPr id="37" name="矢印: 右 36">
            <a:extLst>
              <a:ext uri="{FF2B5EF4-FFF2-40B4-BE49-F238E27FC236}">
                <a16:creationId xmlns:a16="http://schemas.microsoft.com/office/drawing/2014/main" id="{E84A5B4A-ED73-4E58-B236-CF244CE159A3}"/>
              </a:ext>
            </a:extLst>
          </p:cNvPr>
          <p:cNvSpPr/>
          <p:nvPr/>
        </p:nvSpPr>
        <p:spPr>
          <a:xfrm>
            <a:off x="2065010" y="2421832"/>
            <a:ext cx="413147" cy="281611"/>
          </a:xfrm>
          <a:prstGeom prst="rightArrow">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矢印: 右 42">
            <a:extLst>
              <a:ext uri="{FF2B5EF4-FFF2-40B4-BE49-F238E27FC236}">
                <a16:creationId xmlns:a16="http://schemas.microsoft.com/office/drawing/2014/main" id="{C144FCB0-E3B1-43DA-9011-E4796A477E8C}"/>
              </a:ext>
            </a:extLst>
          </p:cNvPr>
          <p:cNvSpPr/>
          <p:nvPr/>
        </p:nvSpPr>
        <p:spPr>
          <a:xfrm>
            <a:off x="3751858" y="2421831"/>
            <a:ext cx="413147" cy="281611"/>
          </a:xfrm>
          <a:prstGeom prst="rightArrow">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矢印: 右 44">
            <a:extLst>
              <a:ext uri="{FF2B5EF4-FFF2-40B4-BE49-F238E27FC236}">
                <a16:creationId xmlns:a16="http://schemas.microsoft.com/office/drawing/2014/main" id="{AD95ADD9-F890-4102-A1EA-CE0125BFC9DD}"/>
              </a:ext>
            </a:extLst>
          </p:cNvPr>
          <p:cNvSpPr/>
          <p:nvPr/>
        </p:nvSpPr>
        <p:spPr>
          <a:xfrm>
            <a:off x="2973676" y="5113680"/>
            <a:ext cx="413147" cy="281611"/>
          </a:xfrm>
          <a:prstGeom prst="rightArrow">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B2AF3C17-E571-4D95-946E-EDCC0DD48E1A}"/>
              </a:ext>
            </a:extLst>
          </p:cNvPr>
          <p:cNvSpPr txBox="1"/>
          <p:nvPr/>
        </p:nvSpPr>
        <p:spPr>
          <a:xfrm>
            <a:off x="5967481" y="1406168"/>
            <a:ext cx="2080592" cy="1754326"/>
          </a:xfrm>
          <a:prstGeom prst="rect">
            <a:avLst/>
          </a:prstGeom>
          <a:noFill/>
        </p:spPr>
        <p:txBody>
          <a:bodyPr wrap="square" rtlCol="0">
            <a:spAutoFit/>
          </a:bodyPr>
          <a:lstStyle/>
          <a:p>
            <a:r>
              <a:rPr kumimoji="1" lang="en-US" altLang="ja-JP" dirty="0"/>
              <a:t>40</a:t>
            </a:r>
            <a:r>
              <a:rPr kumimoji="1" lang="ja-JP" altLang="en-US" dirty="0"/>
              <a:t>代男性</a:t>
            </a:r>
            <a:endParaRPr kumimoji="1" lang="en-US" altLang="ja-JP" dirty="0"/>
          </a:p>
          <a:p>
            <a:r>
              <a:rPr kumimoji="1" lang="ja-JP" altLang="en-US" dirty="0"/>
              <a:t>毛質：剛毛</a:t>
            </a:r>
            <a:endParaRPr kumimoji="1" lang="en-US" altLang="ja-JP" dirty="0"/>
          </a:p>
          <a:p>
            <a:r>
              <a:rPr kumimoji="1" lang="ja-JP" altLang="en-US" dirty="0"/>
              <a:t>肌色：やや日焼け</a:t>
            </a:r>
            <a:endParaRPr kumimoji="1" lang="en-US" altLang="ja-JP" dirty="0"/>
          </a:p>
          <a:p>
            <a:r>
              <a:rPr kumimoji="1" lang="ja-JP" altLang="en-US" dirty="0"/>
              <a:t>①脱毛前</a:t>
            </a:r>
            <a:endParaRPr kumimoji="1" lang="en-US" altLang="ja-JP" dirty="0"/>
          </a:p>
          <a:p>
            <a:r>
              <a:rPr kumimoji="1" lang="ja-JP" altLang="en-US" dirty="0"/>
              <a:t>②</a:t>
            </a:r>
            <a:r>
              <a:rPr kumimoji="1" lang="en-US" altLang="ja-JP" dirty="0"/>
              <a:t>4</a:t>
            </a:r>
            <a:r>
              <a:rPr kumimoji="1" lang="ja-JP" altLang="en-US" dirty="0"/>
              <a:t>回目</a:t>
            </a:r>
            <a:endParaRPr kumimoji="1" lang="en-US" altLang="ja-JP" dirty="0"/>
          </a:p>
          <a:p>
            <a:r>
              <a:rPr kumimoji="1" lang="ja-JP" altLang="en-US" dirty="0"/>
              <a:t>③</a:t>
            </a:r>
            <a:r>
              <a:rPr kumimoji="1" lang="en-US" altLang="ja-JP" dirty="0"/>
              <a:t>6</a:t>
            </a:r>
            <a:r>
              <a:rPr kumimoji="1" lang="ja-JP" altLang="en-US" dirty="0"/>
              <a:t>回終了</a:t>
            </a:r>
          </a:p>
        </p:txBody>
      </p:sp>
      <p:sp>
        <p:nvSpPr>
          <p:cNvPr id="41" name="テキスト ボックス 40">
            <a:extLst>
              <a:ext uri="{FF2B5EF4-FFF2-40B4-BE49-F238E27FC236}">
                <a16:creationId xmlns:a16="http://schemas.microsoft.com/office/drawing/2014/main" id="{B696C6B6-3040-4296-A1E4-774A88E74F57}"/>
              </a:ext>
            </a:extLst>
          </p:cNvPr>
          <p:cNvSpPr txBox="1"/>
          <p:nvPr/>
        </p:nvSpPr>
        <p:spPr>
          <a:xfrm>
            <a:off x="5979940" y="3896139"/>
            <a:ext cx="2068133" cy="1754326"/>
          </a:xfrm>
          <a:prstGeom prst="rect">
            <a:avLst/>
          </a:prstGeom>
          <a:noFill/>
        </p:spPr>
        <p:txBody>
          <a:bodyPr wrap="square" rtlCol="0">
            <a:spAutoFit/>
          </a:bodyPr>
          <a:lstStyle/>
          <a:p>
            <a:r>
              <a:rPr kumimoji="1" lang="en-US" altLang="ja-JP" dirty="0"/>
              <a:t>20</a:t>
            </a:r>
            <a:r>
              <a:rPr kumimoji="1" lang="ja-JP" altLang="en-US" dirty="0"/>
              <a:t>代男性</a:t>
            </a:r>
            <a:endParaRPr kumimoji="1" lang="en-US" altLang="ja-JP" dirty="0"/>
          </a:p>
          <a:p>
            <a:r>
              <a:rPr kumimoji="1" lang="ja-JP" altLang="en-US" dirty="0"/>
              <a:t>毛質：やわらかい</a:t>
            </a:r>
            <a:endParaRPr kumimoji="1" lang="en-US" altLang="ja-JP" dirty="0"/>
          </a:p>
          <a:p>
            <a:r>
              <a:rPr kumimoji="1" lang="ja-JP" altLang="en-US" dirty="0"/>
              <a:t>肌色：色白</a:t>
            </a:r>
            <a:endParaRPr kumimoji="1" lang="en-US" altLang="ja-JP" dirty="0"/>
          </a:p>
          <a:p>
            <a:endParaRPr kumimoji="1" lang="en-US" altLang="ja-JP" dirty="0"/>
          </a:p>
          <a:p>
            <a:r>
              <a:rPr kumimoji="1" lang="ja-JP" altLang="en-US" dirty="0"/>
              <a:t>①脱毛前</a:t>
            </a:r>
            <a:endParaRPr kumimoji="1" lang="en-US" altLang="ja-JP" dirty="0"/>
          </a:p>
          <a:p>
            <a:r>
              <a:rPr kumimoji="1" lang="ja-JP" altLang="en-US" dirty="0"/>
              <a:t>②</a:t>
            </a:r>
            <a:r>
              <a:rPr kumimoji="1" lang="en-US" altLang="ja-JP" dirty="0"/>
              <a:t>2</a:t>
            </a:r>
            <a:r>
              <a:rPr kumimoji="1" lang="ja-JP" altLang="en-US" dirty="0"/>
              <a:t>回終了後</a:t>
            </a:r>
          </a:p>
        </p:txBody>
      </p:sp>
      <p:sp>
        <p:nvSpPr>
          <p:cNvPr id="47" name="テキスト ボックス 46">
            <a:extLst>
              <a:ext uri="{FF2B5EF4-FFF2-40B4-BE49-F238E27FC236}">
                <a16:creationId xmlns:a16="http://schemas.microsoft.com/office/drawing/2014/main" id="{C2C74C5B-6DAC-4FAB-96A6-660445414E18}"/>
              </a:ext>
            </a:extLst>
          </p:cNvPr>
          <p:cNvSpPr txBox="1"/>
          <p:nvPr/>
        </p:nvSpPr>
        <p:spPr>
          <a:xfrm>
            <a:off x="634709" y="1506037"/>
            <a:ext cx="415498" cy="369332"/>
          </a:xfrm>
          <a:prstGeom prst="rect">
            <a:avLst/>
          </a:prstGeom>
          <a:noFill/>
        </p:spPr>
        <p:txBody>
          <a:bodyPr wrap="none" rtlCol="0">
            <a:spAutoFit/>
          </a:bodyPr>
          <a:lstStyle/>
          <a:p>
            <a:r>
              <a:rPr kumimoji="1" lang="ja-JP" altLang="en-US" dirty="0"/>
              <a:t>①</a:t>
            </a:r>
          </a:p>
        </p:txBody>
      </p:sp>
      <p:sp>
        <p:nvSpPr>
          <p:cNvPr id="48" name="テキスト ボックス 47">
            <a:extLst>
              <a:ext uri="{FF2B5EF4-FFF2-40B4-BE49-F238E27FC236}">
                <a16:creationId xmlns:a16="http://schemas.microsoft.com/office/drawing/2014/main" id="{49D20594-B91C-4B2E-9976-AB6D83586124}"/>
              </a:ext>
            </a:extLst>
          </p:cNvPr>
          <p:cNvSpPr txBox="1"/>
          <p:nvPr/>
        </p:nvSpPr>
        <p:spPr>
          <a:xfrm>
            <a:off x="2270408" y="1493641"/>
            <a:ext cx="415498" cy="369332"/>
          </a:xfrm>
          <a:prstGeom prst="rect">
            <a:avLst/>
          </a:prstGeom>
          <a:noFill/>
        </p:spPr>
        <p:txBody>
          <a:bodyPr wrap="none" rtlCol="0">
            <a:spAutoFit/>
          </a:bodyPr>
          <a:lstStyle/>
          <a:p>
            <a:r>
              <a:rPr kumimoji="1" lang="ja-JP" altLang="en-US" dirty="0"/>
              <a:t>②</a:t>
            </a:r>
          </a:p>
        </p:txBody>
      </p:sp>
      <p:sp>
        <p:nvSpPr>
          <p:cNvPr id="49" name="テキスト ボックス 48">
            <a:extLst>
              <a:ext uri="{FF2B5EF4-FFF2-40B4-BE49-F238E27FC236}">
                <a16:creationId xmlns:a16="http://schemas.microsoft.com/office/drawing/2014/main" id="{2EF864BB-0CD4-4DD7-8710-1E603923CAC7}"/>
              </a:ext>
            </a:extLst>
          </p:cNvPr>
          <p:cNvSpPr txBox="1"/>
          <p:nvPr/>
        </p:nvSpPr>
        <p:spPr>
          <a:xfrm>
            <a:off x="4124033" y="1488281"/>
            <a:ext cx="415498" cy="369332"/>
          </a:xfrm>
          <a:prstGeom prst="rect">
            <a:avLst/>
          </a:prstGeom>
          <a:noFill/>
        </p:spPr>
        <p:txBody>
          <a:bodyPr wrap="none" rtlCol="0">
            <a:spAutoFit/>
          </a:bodyPr>
          <a:lstStyle/>
          <a:p>
            <a:r>
              <a:rPr kumimoji="1" lang="ja-JP" altLang="en-US" dirty="0"/>
              <a:t>③</a:t>
            </a:r>
          </a:p>
        </p:txBody>
      </p:sp>
      <p:sp>
        <p:nvSpPr>
          <p:cNvPr id="50" name="テキスト ボックス 49">
            <a:extLst>
              <a:ext uri="{FF2B5EF4-FFF2-40B4-BE49-F238E27FC236}">
                <a16:creationId xmlns:a16="http://schemas.microsoft.com/office/drawing/2014/main" id="{74364486-B6DD-4324-B9B4-BB1DC2BD0E88}"/>
              </a:ext>
            </a:extLst>
          </p:cNvPr>
          <p:cNvSpPr txBox="1"/>
          <p:nvPr/>
        </p:nvSpPr>
        <p:spPr>
          <a:xfrm>
            <a:off x="898939" y="3902687"/>
            <a:ext cx="415498" cy="369332"/>
          </a:xfrm>
          <a:prstGeom prst="rect">
            <a:avLst/>
          </a:prstGeom>
          <a:noFill/>
        </p:spPr>
        <p:txBody>
          <a:bodyPr wrap="none" rtlCol="0">
            <a:spAutoFit/>
          </a:bodyPr>
          <a:lstStyle/>
          <a:p>
            <a:r>
              <a:rPr kumimoji="1" lang="ja-JP" altLang="en-US" dirty="0"/>
              <a:t>①</a:t>
            </a:r>
          </a:p>
        </p:txBody>
      </p:sp>
      <p:sp>
        <p:nvSpPr>
          <p:cNvPr id="51" name="テキスト ボックス 50">
            <a:extLst>
              <a:ext uri="{FF2B5EF4-FFF2-40B4-BE49-F238E27FC236}">
                <a16:creationId xmlns:a16="http://schemas.microsoft.com/office/drawing/2014/main" id="{DC7C5895-8233-48D8-A69E-A7CA020336B1}"/>
              </a:ext>
            </a:extLst>
          </p:cNvPr>
          <p:cNvSpPr txBox="1"/>
          <p:nvPr/>
        </p:nvSpPr>
        <p:spPr>
          <a:xfrm>
            <a:off x="3484506" y="3891440"/>
            <a:ext cx="415498" cy="369332"/>
          </a:xfrm>
          <a:prstGeom prst="rect">
            <a:avLst/>
          </a:prstGeom>
          <a:noFill/>
        </p:spPr>
        <p:txBody>
          <a:bodyPr wrap="none" rtlCol="0">
            <a:spAutoFit/>
          </a:bodyPr>
          <a:lstStyle/>
          <a:p>
            <a:r>
              <a:rPr kumimoji="1" lang="ja-JP" altLang="en-US" dirty="0"/>
              <a:t>②</a:t>
            </a:r>
          </a:p>
        </p:txBody>
      </p:sp>
    </p:spTree>
    <p:extLst>
      <p:ext uri="{BB962C8B-B14F-4D97-AF65-F5344CB8AC3E}">
        <p14:creationId xmlns:p14="http://schemas.microsoft.com/office/powerpoint/2010/main" val="3926759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D59647-4ADD-43D7-B19C-1DBA76B78A19}"/>
              </a:ext>
            </a:extLst>
          </p:cNvPr>
          <p:cNvSpPr>
            <a:spLocks noGrp="1"/>
          </p:cNvSpPr>
          <p:nvPr>
            <p:ph type="title"/>
          </p:nvPr>
        </p:nvSpPr>
        <p:spPr>
          <a:xfrm>
            <a:off x="760164" y="1492942"/>
            <a:ext cx="3022697" cy="1278466"/>
          </a:xfrm>
        </p:spPr>
        <p:txBody>
          <a:bodyPr/>
          <a:lstStyle/>
          <a:p>
            <a:r>
              <a:rPr kumimoji="1" lang="en-US" altLang="ja-JP" dirty="0"/>
              <a:t>IPL</a:t>
            </a:r>
            <a:r>
              <a:rPr lang="ja-JP" altLang="en-US" dirty="0"/>
              <a:t>＋</a:t>
            </a:r>
            <a:r>
              <a:rPr kumimoji="1" lang="ja-JP" altLang="en-US" dirty="0"/>
              <a:t>ラジオ波</a:t>
            </a:r>
            <a:r>
              <a:rPr kumimoji="1" lang="en-US" altLang="ja-JP" dirty="0"/>
              <a:t>(</a:t>
            </a:r>
            <a:r>
              <a:rPr kumimoji="1" lang="ja-JP" altLang="en-US" dirty="0"/>
              <a:t>高周波</a:t>
            </a:r>
            <a:r>
              <a:rPr kumimoji="1" lang="en-US" altLang="ja-JP" dirty="0"/>
              <a:t>)</a:t>
            </a:r>
            <a:r>
              <a:rPr kumimoji="1" lang="ja-JP" altLang="en-US" dirty="0"/>
              <a:t>の同時施術ができる</a:t>
            </a:r>
            <a:r>
              <a:rPr kumimoji="1" lang="en-US" altLang="ja-JP" dirty="0"/>
              <a:t>E-Light</a:t>
            </a:r>
            <a:endParaRPr kumimoji="1" lang="ja-JP" altLang="en-US" dirty="0"/>
          </a:p>
        </p:txBody>
      </p:sp>
      <p:pic>
        <p:nvPicPr>
          <p:cNvPr id="6" name="コンテンツ プレースホルダー 5">
            <a:extLst>
              <a:ext uri="{FF2B5EF4-FFF2-40B4-BE49-F238E27FC236}">
                <a16:creationId xmlns:a16="http://schemas.microsoft.com/office/drawing/2014/main" id="{707C665B-39E6-4A26-B2DC-5F83B32AE78D}"/>
              </a:ext>
            </a:extLst>
          </p:cNvPr>
          <p:cNvPicPr>
            <a:picLocks noGrp="1" noChangeAspect="1"/>
          </p:cNvPicPr>
          <p:nvPr>
            <p:ph idx="1"/>
          </p:nvPr>
        </p:nvPicPr>
        <p:blipFill>
          <a:blip r:embed="rId2"/>
          <a:stretch>
            <a:fillRect/>
          </a:stretch>
        </p:blipFill>
        <p:spPr>
          <a:xfrm>
            <a:off x="4177210" y="2137837"/>
            <a:ext cx="3668712" cy="3542824"/>
          </a:xfrm>
        </p:spPr>
      </p:pic>
      <p:sp>
        <p:nvSpPr>
          <p:cNvPr id="4" name="テキスト プレースホルダー 3">
            <a:extLst>
              <a:ext uri="{FF2B5EF4-FFF2-40B4-BE49-F238E27FC236}">
                <a16:creationId xmlns:a16="http://schemas.microsoft.com/office/drawing/2014/main" id="{4B34E883-DD52-4544-B5E7-145D6AA2C371}"/>
              </a:ext>
            </a:extLst>
          </p:cNvPr>
          <p:cNvSpPr>
            <a:spLocks noGrp="1"/>
          </p:cNvSpPr>
          <p:nvPr>
            <p:ph type="body" sz="half" idx="2"/>
          </p:nvPr>
        </p:nvSpPr>
        <p:spPr>
          <a:xfrm>
            <a:off x="760164" y="2959334"/>
            <a:ext cx="3393808" cy="3542824"/>
          </a:xfrm>
        </p:spPr>
        <p:txBody>
          <a:bodyPr>
            <a:normAutofit/>
          </a:bodyPr>
          <a:lstStyle/>
          <a:p>
            <a:r>
              <a:rPr lang="ja-JP" altLang="en-US" sz="1600" dirty="0">
                <a:latin typeface="+mj-ea"/>
                <a:ea typeface="+mj-ea"/>
              </a:rPr>
              <a:t>ラジオ波が光と同時に出すことができるのはとても画期的。</a:t>
            </a:r>
            <a:endParaRPr lang="en-US" altLang="ja-JP" sz="1600" dirty="0">
              <a:latin typeface="+mj-ea"/>
              <a:ea typeface="+mj-ea"/>
            </a:endParaRPr>
          </a:p>
          <a:p>
            <a:r>
              <a:rPr lang="ja-JP" altLang="en-US" sz="1600" dirty="0">
                <a:latin typeface="+mj-ea"/>
                <a:ea typeface="+mj-ea"/>
              </a:rPr>
              <a:t>皮膚のたるみ、くすみ、シミ、小じわ、ほうれい線に絶大な効果。</a:t>
            </a:r>
            <a:endParaRPr lang="en-US" altLang="ja-JP" sz="1600" dirty="0">
              <a:latin typeface="+mj-ea"/>
              <a:ea typeface="+mj-ea"/>
            </a:endParaRPr>
          </a:p>
          <a:p>
            <a:r>
              <a:rPr kumimoji="1" lang="ja-JP" altLang="en-US" sz="1600" dirty="0">
                <a:latin typeface="+mj-ea"/>
                <a:ea typeface="+mj-ea"/>
              </a:rPr>
              <a:t>皮下組織や筋肉層近くにまで届くラジオ波により皮膚のリフトアップ最強間違いなし。</a:t>
            </a:r>
            <a:endParaRPr kumimoji="1" lang="en-US" altLang="ja-JP" sz="1600" dirty="0">
              <a:latin typeface="+mj-ea"/>
              <a:ea typeface="+mj-ea"/>
            </a:endParaRPr>
          </a:p>
          <a:p>
            <a:r>
              <a:rPr kumimoji="1" lang="ja-JP" altLang="en-US" sz="1600" dirty="0">
                <a:latin typeface="+mj-ea"/>
                <a:ea typeface="+mj-ea"/>
              </a:rPr>
              <a:t>結果を出したいフェイシャル施術はこれで決まり！！</a:t>
            </a:r>
          </a:p>
        </p:txBody>
      </p:sp>
      <p:sp>
        <p:nvSpPr>
          <p:cNvPr id="7" name="テキスト ボックス 6">
            <a:extLst>
              <a:ext uri="{FF2B5EF4-FFF2-40B4-BE49-F238E27FC236}">
                <a16:creationId xmlns:a16="http://schemas.microsoft.com/office/drawing/2014/main" id="{9954823C-67EC-4981-8423-A8563B9466D7}"/>
              </a:ext>
            </a:extLst>
          </p:cNvPr>
          <p:cNvSpPr txBox="1"/>
          <p:nvPr/>
        </p:nvSpPr>
        <p:spPr>
          <a:xfrm>
            <a:off x="1090057" y="264401"/>
            <a:ext cx="5761514" cy="1200329"/>
          </a:xfrm>
          <a:prstGeom prst="rect">
            <a:avLst/>
          </a:prstGeom>
          <a:noFill/>
        </p:spPr>
        <p:txBody>
          <a:bodyPr wrap="none" rtlCol="0">
            <a:spAutoFit/>
          </a:bodyPr>
          <a:lstStyle/>
          <a:p>
            <a:pPr algn="ctr"/>
            <a:r>
              <a:rPr kumimoji="1" lang="ja-JP" altLang="en-US" sz="3600" dirty="0">
                <a:solidFill>
                  <a:schemeClr val="accent2"/>
                </a:solidFill>
                <a:latin typeface="+mj-ea"/>
                <a:ea typeface="+mj-ea"/>
              </a:rPr>
              <a:t>ここが凄い</a:t>
            </a:r>
            <a:r>
              <a:rPr kumimoji="1" lang="en-US" altLang="ja-JP" sz="3600" dirty="0" err="1">
                <a:solidFill>
                  <a:schemeClr val="accent2"/>
                </a:solidFill>
                <a:latin typeface="+mj-ea"/>
                <a:ea typeface="+mj-ea"/>
              </a:rPr>
              <a:t>LIGHENCEⅡ</a:t>
            </a:r>
            <a:r>
              <a:rPr kumimoji="1" lang="ja-JP" altLang="en-US" sz="3600" dirty="0">
                <a:solidFill>
                  <a:schemeClr val="accent2"/>
                </a:solidFill>
                <a:latin typeface="+mj-ea"/>
                <a:ea typeface="+mj-ea"/>
              </a:rPr>
              <a:t>の</a:t>
            </a:r>
            <a:endParaRPr kumimoji="1" lang="en-US" altLang="ja-JP" sz="3600" dirty="0">
              <a:solidFill>
                <a:schemeClr val="accent2"/>
              </a:solidFill>
              <a:latin typeface="+mj-ea"/>
              <a:ea typeface="+mj-ea"/>
            </a:endParaRPr>
          </a:p>
          <a:p>
            <a:pPr algn="ctr"/>
            <a:r>
              <a:rPr kumimoji="1" lang="en-US" altLang="ja-JP" sz="3600" b="1" dirty="0">
                <a:solidFill>
                  <a:schemeClr val="accent2"/>
                </a:solidFill>
                <a:latin typeface="+mj-ea"/>
                <a:ea typeface="+mj-ea"/>
              </a:rPr>
              <a:t>E-Light</a:t>
            </a:r>
            <a:r>
              <a:rPr kumimoji="1" lang="en-US" altLang="ja-JP" sz="3600" dirty="0">
                <a:solidFill>
                  <a:schemeClr val="accent2"/>
                </a:solidFill>
                <a:latin typeface="+mj-ea"/>
                <a:ea typeface="+mj-ea"/>
              </a:rPr>
              <a:t> </a:t>
            </a:r>
            <a:r>
              <a:rPr kumimoji="1" lang="ja-JP" altLang="en-US" sz="3600" dirty="0">
                <a:solidFill>
                  <a:schemeClr val="accent2"/>
                </a:solidFill>
                <a:latin typeface="+mj-ea"/>
                <a:ea typeface="+mj-ea"/>
              </a:rPr>
              <a:t>光フェイシャル</a:t>
            </a:r>
          </a:p>
        </p:txBody>
      </p:sp>
      <p:sp>
        <p:nvSpPr>
          <p:cNvPr id="8" name="テキスト ボックス 7">
            <a:extLst>
              <a:ext uri="{FF2B5EF4-FFF2-40B4-BE49-F238E27FC236}">
                <a16:creationId xmlns:a16="http://schemas.microsoft.com/office/drawing/2014/main" id="{38E11B2A-1015-42AD-939F-EF7A63367F5F}"/>
              </a:ext>
            </a:extLst>
          </p:cNvPr>
          <p:cNvSpPr txBox="1"/>
          <p:nvPr/>
        </p:nvSpPr>
        <p:spPr>
          <a:xfrm>
            <a:off x="760164" y="1597446"/>
            <a:ext cx="7337234" cy="369332"/>
          </a:xfrm>
          <a:prstGeom prst="rect">
            <a:avLst/>
          </a:prstGeom>
          <a:noFill/>
        </p:spPr>
        <p:txBody>
          <a:bodyPr wrap="square" rtlCol="0">
            <a:spAutoFit/>
          </a:bodyPr>
          <a:lstStyle/>
          <a:p>
            <a:r>
              <a:rPr kumimoji="1" lang="ja-JP" altLang="en-US" dirty="0">
                <a:latin typeface="+mj-ea"/>
                <a:ea typeface="+mj-ea"/>
              </a:rPr>
              <a:t>専用フィルターを</a:t>
            </a:r>
            <a:r>
              <a:rPr kumimoji="1" lang="en-US" altLang="ja-JP" dirty="0">
                <a:latin typeface="+mj-ea"/>
                <a:ea typeface="+mj-ea"/>
              </a:rPr>
              <a:t>530nm</a:t>
            </a:r>
            <a:r>
              <a:rPr kumimoji="1" lang="ja-JP" altLang="en-US" dirty="0">
                <a:latin typeface="+mj-ea"/>
                <a:ea typeface="+mj-ea"/>
              </a:rPr>
              <a:t>に変えるだけでフェイシャルに早変わり！</a:t>
            </a:r>
          </a:p>
        </p:txBody>
      </p:sp>
    </p:spTree>
    <p:extLst>
      <p:ext uri="{BB962C8B-B14F-4D97-AF65-F5344CB8AC3E}">
        <p14:creationId xmlns:p14="http://schemas.microsoft.com/office/powerpoint/2010/main" val="527184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2800" dirty="0">
                <a:solidFill>
                  <a:schemeClr val="accent2"/>
                </a:solidFill>
              </a:rPr>
              <a:t>シミやソバカス</a:t>
            </a:r>
          </a:p>
        </p:txBody>
      </p:sp>
      <p:sp>
        <p:nvSpPr>
          <p:cNvPr id="3" name="コンテンツ プレースホルダー 2"/>
          <p:cNvSpPr>
            <a:spLocks noGrp="1"/>
          </p:cNvSpPr>
          <p:nvPr>
            <p:ph idx="1"/>
          </p:nvPr>
        </p:nvSpPr>
        <p:spPr>
          <a:xfrm>
            <a:off x="975620" y="1305017"/>
            <a:ext cx="6668108" cy="2045491"/>
          </a:xfrm>
          <a:solidFill>
            <a:schemeClr val="accent1">
              <a:lumMod val="40000"/>
              <a:lumOff val="60000"/>
            </a:schemeClr>
          </a:solidFill>
        </p:spPr>
        <p:txBody>
          <a:bodyPr anchor="ctr">
            <a:normAutofit/>
          </a:bodyPr>
          <a:lstStyle/>
          <a:p>
            <a:pPr marL="0" indent="0">
              <a:lnSpc>
                <a:spcPct val="150000"/>
              </a:lnSpc>
              <a:buNone/>
            </a:pPr>
            <a:r>
              <a:rPr lang="ja-JP" altLang="en-US" sz="1300" dirty="0"/>
              <a:t>シミやソバカスの正体は肌に沈着してしまったメラニン色素です。このメラニン色素に光を当てることでこのメラニン色素が肌の表面に浮き上がってきます。最初はシミやソバカスの色が濃くなってしまったように感じますが、これは一時的なもので回復への第一歩です。肌は常にターンオーバーを繰り返していますが、最終的にはこの表に浮き上がってきたシミやソバカスが代謝によって自然と剥がれ落ちていきます。そして新しいキレイな皮膚へと導いてくれるのでシミやソバカスなどに特に効果を発揮します。</a:t>
            </a:r>
          </a:p>
        </p:txBody>
      </p:sp>
      <p:sp>
        <p:nvSpPr>
          <p:cNvPr id="4" name="正方形/長方形 3"/>
          <p:cNvSpPr/>
          <p:nvPr/>
        </p:nvSpPr>
        <p:spPr>
          <a:xfrm>
            <a:off x="975621" y="3687060"/>
            <a:ext cx="2130519" cy="1676328"/>
          </a:xfrm>
          <a:prstGeom prst="rect">
            <a:avLst/>
          </a:prstGeom>
          <a:solidFill>
            <a:schemeClr val="bg1"/>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6" name="角丸四角形 5"/>
          <p:cNvSpPr/>
          <p:nvPr/>
        </p:nvSpPr>
        <p:spPr>
          <a:xfrm rot="21024338">
            <a:off x="1085414" y="4408548"/>
            <a:ext cx="336798" cy="158012"/>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7" name="角丸四角形 6"/>
          <p:cNvSpPr/>
          <p:nvPr/>
        </p:nvSpPr>
        <p:spPr>
          <a:xfrm rot="21024338">
            <a:off x="1085414" y="4627056"/>
            <a:ext cx="336798" cy="158012"/>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8" name="角丸四角形 7"/>
          <p:cNvSpPr/>
          <p:nvPr/>
        </p:nvSpPr>
        <p:spPr>
          <a:xfrm rot="21024338">
            <a:off x="1085414" y="4845564"/>
            <a:ext cx="336798" cy="158012"/>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9" name="角丸四角形 8"/>
          <p:cNvSpPr/>
          <p:nvPr/>
        </p:nvSpPr>
        <p:spPr>
          <a:xfrm rot="21024338">
            <a:off x="1085414" y="5059573"/>
            <a:ext cx="336798" cy="158012"/>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2" name="角丸四角形 11"/>
          <p:cNvSpPr/>
          <p:nvPr/>
        </p:nvSpPr>
        <p:spPr>
          <a:xfrm rot="541038">
            <a:off x="1478947" y="4408548"/>
            <a:ext cx="336798" cy="158012"/>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3" name="角丸四角形 12"/>
          <p:cNvSpPr/>
          <p:nvPr/>
        </p:nvSpPr>
        <p:spPr>
          <a:xfrm rot="541038">
            <a:off x="1478947" y="4627056"/>
            <a:ext cx="336798" cy="158012"/>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4" name="角丸四角形 13"/>
          <p:cNvSpPr/>
          <p:nvPr/>
        </p:nvSpPr>
        <p:spPr>
          <a:xfrm rot="541038">
            <a:off x="1478947" y="4845564"/>
            <a:ext cx="336798" cy="158012"/>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5" name="角丸四角形 14"/>
          <p:cNvSpPr/>
          <p:nvPr/>
        </p:nvSpPr>
        <p:spPr>
          <a:xfrm rot="541038">
            <a:off x="1478947" y="5059573"/>
            <a:ext cx="336798" cy="158012"/>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7" name="角丸四角形 16"/>
          <p:cNvSpPr/>
          <p:nvPr/>
        </p:nvSpPr>
        <p:spPr>
          <a:xfrm rot="20931716">
            <a:off x="1872482" y="4408548"/>
            <a:ext cx="336798" cy="158012"/>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8" name="角丸四角形 17"/>
          <p:cNvSpPr/>
          <p:nvPr/>
        </p:nvSpPr>
        <p:spPr>
          <a:xfrm rot="20931716">
            <a:off x="1872482" y="4617181"/>
            <a:ext cx="336798" cy="158012"/>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9" name="角丸四角形 18"/>
          <p:cNvSpPr/>
          <p:nvPr/>
        </p:nvSpPr>
        <p:spPr>
          <a:xfrm rot="20931716">
            <a:off x="1872482" y="4835689"/>
            <a:ext cx="336798" cy="158012"/>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0" name="角丸四角形 19"/>
          <p:cNvSpPr/>
          <p:nvPr/>
        </p:nvSpPr>
        <p:spPr>
          <a:xfrm rot="20931716">
            <a:off x="1872482" y="5049698"/>
            <a:ext cx="336798" cy="158012"/>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2" name="角丸四角形 21"/>
          <p:cNvSpPr/>
          <p:nvPr/>
        </p:nvSpPr>
        <p:spPr>
          <a:xfrm rot="580032">
            <a:off x="2266017" y="4398673"/>
            <a:ext cx="336798" cy="158012"/>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3" name="角丸四角形 22"/>
          <p:cNvSpPr/>
          <p:nvPr/>
        </p:nvSpPr>
        <p:spPr>
          <a:xfrm rot="580032">
            <a:off x="2266017" y="4617181"/>
            <a:ext cx="336798" cy="158012"/>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4" name="角丸四角形 23"/>
          <p:cNvSpPr/>
          <p:nvPr/>
        </p:nvSpPr>
        <p:spPr>
          <a:xfrm rot="580032">
            <a:off x="2266017" y="4835689"/>
            <a:ext cx="336798" cy="158012"/>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5" name="角丸四角形 24"/>
          <p:cNvSpPr/>
          <p:nvPr/>
        </p:nvSpPr>
        <p:spPr>
          <a:xfrm rot="580032">
            <a:off x="2266017" y="5049698"/>
            <a:ext cx="336798" cy="158012"/>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7" name="角丸四角形 26"/>
          <p:cNvSpPr/>
          <p:nvPr/>
        </p:nvSpPr>
        <p:spPr>
          <a:xfrm rot="20977751">
            <a:off x="2659550" y="4398673"/>
            <a:ext cx="336798" cy="158012"/>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8" name="角丸四角形 27"/>
          <p:cNvSpPr/>
          <p:nvPr/>
        </p:nvSpPr>
        <p:spPr>
          <a:xfrm rot="20977751">
            <a:off x="2659551" y="4598124"/>
            <a:ext cx="336798" cy="158012"/>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9" name="角丸四角形 28"/>
          <p:cNvSpPr/>
          <p:nvPr/>
        </p:nvSpPr>
        <p:spPr>
          <a:xfrm rot="20977751">
            <a:off x="2659551" y="4816632"/>
            <a:ext cx="336798" cy="158012"/>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30" name="角丸四角形 29"/>
          <p:cNvSpPr/>
          <p:nvPr/>
        </p:nvSpPr>
        <p:spPr>
          <a:xfrm rot="20977751">
            <a:off x="2659551" y="5030641"/>
            <a:ext cx="336798" cy="158012"/>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32" name="円/楕円 31"/>
          <p:cNvSpPr/>
          <p:nvPr/>
        </p:nvSpPr>
        <p:spPr>
          <a:xfrm>
            <a:off x="2069056" y="5070239"/>
            <a:ext cx="78217" cy="81585"/>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33" name="円/楕円 32"/>
          <p:cNvSpPr/>
          <p:nvPr/>
        </p:nvSpPr>
        <p:spPr>
          <a:xfrm>
            <a:off x="1946928" y="5094870"/>
            <a:ext cx="78217" cy="81585"/>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34" name="円/楕円 33"/>
          <p:cNvSpPr/>
          <p:nvPr/>
        </p:nvSpPr>
        <p:spPr>
          <a:xfrm>
            <a:off x="2069056" y="4858842"/>
            <a:ext cx="78217" cy="81585"/>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35" name="円/楕円 34"/>
          <p:cNvSpPr/>
          <p:nvPr/>
        </p:nvSpPr>
        <p:spPr>
          <a:xfrm>
            <a:off x="1946928" y="4883476"/>
            <a:ext cx="78217" cy="81585"/>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36" name="円/楕円 35"/>
          <p:cNvSpPr/>
          <p:nvPr/>
        </p:nvSpPr>
        <p:spPr>
          <a:xfrm>
            <a:off x="2063526" y="4645577"/>
            <a:ext cx="78217" cy="81585"/>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37" name="円/楕円 36"/>
          <p:cNvSpPr/>
          <p:nvPr/>
        </p:nvSpPr>
        <p:spPr>
          <a:xfrm>
            <a:off x="1941398" y="4670211"/>
            <a:ext cx="78217" cy="81585"/>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40" name="円/楕円 39"/>
          <p:cNvSpPr/>
          <p:nvPr/>
        </p:nvSpPr>
        <p:spPr>
          <a:xfrm>
            <a:off x="2462495" y="5086017"/>
            <a:ext cx="78217" cy="81585"/>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41" name="円/楕円 40"/>
          <p:cNvSpPr/>
          <p:nvPr/>
        </p:nvSpPr>
        <p:spPr>
          <a:xfrm>
            <a:off x="2340561" y="5075010"/>
            <a:ext cx="78217" cy="81585"/>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42" name="円/楕円 41"/>
          <p:cNvSpPr/>
          <p:nvPr/>
        </p:nvSpPr>
        <p:spPr>
          <a:xfrm>
            <a:off x="2462495" y="4874623"/>
            <a:ext cx="78217" cy="81585"/>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43" name="円/楕円 42"/>
          <p:cNvSpPr/>
          <p:nvPr/>
        </p:nvSpPr>
        <p:spPr>
          <a:xfrm>
            <a:off x="2340561" y="4863616"/>
            <a:ext cx="78217" cy="81585"/>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44" name="円/楕円 43"/>
          <p:cNvSpPr/>
          <p:nvPr/>
        </p:nvSpPr>
        <p:spPr>
          <a:xfrm>
            <a:off x="2456965" y="4661358"/>
            <a:ext cx="78217" cy="81585"/>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45" name="円/楕円 44"/>
          <p:cNvSpPr/>
          <p:nvPr/>
        </p:nvSpPr>
        <p:spPr>
          <a:xfrm>
            <a:off x="2335031" y="4650351"/>
            <a:ext cx="78217" cy="81585"/>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46" name="円/楕円 45"/>
          <p:cNvSpPr/>
          <p:nvPr/>
        </p:nvSpPr>
        <p:spPr>
          <a:xfrm>
            <a:off x="1669101" y="5101712"/>
            <a:ext cx="78217" cy="81585"/>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47" name="円/楕円 46"/>
          <p:cNvSpPr/>
          <p:nvPr/>
        </p:nvSpPr>
        <p:spPr>
          <a:xfrm>
            <a:off x="1536680" y="5086017"/>
            <a:ext cx="78217" cy="81585"/>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48" name="円/楕円 47"/>
          <p:cNvSpPr/>
          <p:nvPr/>
        </p:nvSpPr>
        <p:spPr>
          <a:xfrm>
            <a:off x="1669101" y="4890315"/>
            <a:ext cx="78217" cy="81585"/>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49" name="円/楕円 48"/>
          <p:cNvSpPr/>
          <p:nvPr/>
        </p:nvSpPr>
        <p:spPr>
          <a:xfrm>
            <a:off x="1536680" y="4874623"/>
            <a:ext cx="78217" cy="81585"/>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50" name="円/楕円 49"/>
          <p:cNvSpPr/>
          <p:nvPr/>
        </p:nvSpPr>
        <p:spPr>
          <a:xfrm>
            <a:off x="1663571" y="4677050"/>
            <a:ext cx="78217" cy="81585"/>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51" name="円/楕円 50"/>
          <p:cNvSpPr/>
          <p:nvPr/>
        </p:nvSpPr>
        <p:spPr>
          <a:xfrm>
            <a:off x="1531150" y="4661358"/>
            <a:ext cx="78217" cy="81585"/>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59" name="角丸四角形 58"/>
          <p:cNvSpPr/>
          <p:nvPr/>
        </p:nvSpPr>
        <p:spPr>
          <a:xfrm rot="20964559">
            <a:off x="1008339" y="4248565"/>
            <a:ext cx="147251" cy="37147"/>
          </a:xfrm>
          <a:prstGeom prst="roundRect">
            <a:avLst/>
          </a:prstGeom>
          <a:solidFill>
            <a:srgbClr val="FF9966"/>
          </a:solidFill>
          <a:ln w="952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60" name="角丸四角形 59"/>
          <p:cNvSpPr/>
          <p:nvPr/>
        </p:nvSpPr>
        <p:spPr>
          <a:xfrm rot="360698">
            <a:off x="1181612" y="4282585"/>
            <a:ext cx="147251" cy="37147"/>
          </a:xfrm>
          <a:prstGeom prst="roundRect">
            <a:avLst/>
          </a:prstGeom>
          <a:solidFill>
            <a:srgbClr val="FF9966"/>
          </a:solidFill>
          <a:ln w="952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61" name="角丸四角形 60"/>
          <p:cNvSpPr/>
          <p:nvPr/>
        </p:nvSpPr>
        <p:spPr>
          <a:xfrm rot="20407006">
            <a:off x="1376976" y="4254508"/>
            <a:ext cx="147251" cy="37147"/>
          </a:xfrm>
          <a:prstGeom prst="roundRect">
            <a:avLst/>
          </a:prstGeom>
          <a:solidFill>
            <a:srgbClr val="FF9966"/>
          </a:solidFill>
          <a:ln w="952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62" name="角丸四角形 61"/>
          <p:cNvSpPr/>
          <p:nvPr/>
        </p:nvSpPr>
        <p:spPr>
          <a:xfrm rot="20650012">
            <a:off x="1768336" y="4247241"/>
            <a:ext cx="147251" cy="37147"/>
          </a:xfrm>
          <a:prstGeom prst="roundRect">
            <a:avLst/>
          </a:prstGeom>
          <a:solidFill>
            <a:srgbClr val="FF9966"/>
          </a:solidFill>
          <a:ln w="952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63" name="角丸四角形 62"/>
          <p:cNvSpPr/>
          <p:nvPr/>
        </p:nvSpPr>
        <p:spPr>
          <a:xfrm rot="955129">
            <a:off x="1573072" y="4248243"/>
            <a:ext cx="147251" cy="37147"/>
          </a:xfrm>
          <a:prstGeom prst="roundRect">
            <a:avLst/>
          </a:prstGeom>
          <a:solidFill>
            <a:srgbClr val="FF9966"/>
          </a:solidFill>
          <a:ln w="952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64" name="角丸四角形 63"/>
          <p:cNvSpPr/>
          <p:nvPr/>
        </p:nvSpPr>
        <p:spPr>
          <a:xfrm rot="691981">
            <a:off x="1961330" y="4239091"/>
            <a:ext cx="147251" cy="37147"/>
          </a:xfrm>
          <a:prstGeom prst="roundRect">
            <a:avLst/>
          </a:prstGeom>
          <a:solidFill>
            <a:srgbClr val="FF9966"/>
          </a:solidFill>
          <a:ln w="952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65" name="角丸四角形 64"/>
          <p:cNvSpPr/>
          <p:nvPr/>
        </p:nvSpPr>
        <p:spPr>
          <a:xfrm rot="20718627">
            <a:off x="2153725" y="4235208"/>
            <a:ext cx="147251" cy="37147"/>
          </a:xfrm>
          <a:prstGeom prst="roundRect">
            <a:avLst/>
          </a:prstGeom>
          <a:solidFill>
            <a:srgbClr val="FF9966"/>
          </a:solidFill>
          <a:ln w="952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66" name="角丸四角形 65"/>
          <p:cNvSpPr/>
          <p:nvPr/>
        </p:nvSpPr>
        <p:spPr>
          <a:xfrm rot="914488">
            <a:off x="2341034" y="4241787"/>
            <a:ext cx="147251" cy="37147"/>
          </a:xfrm>
          <a:prstGeom prst="roundRect">
            <a:avLst/>
          </a:prstGeom>
          <a:solidFill>
            <a:srgbClr val="FF9966"/>
          </a:solidFill>
          <a:ln w="952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67" name="角丸四角形 66"/>
          <p:cNvSpPr/>
          <p:nvPr/>
        </p:nvSpPr>
        <p:spPr>
          <a:xfrm rot="871696">
            <a:off x="2704210" y="4208765"/>
            <a:ext cx="147251" cy="37147"/>
          </a:xfrm>
          <a:prstGeom prst="roundRect">
            <a:avLst/>
          </a:prstGeom>
          <a:solidFill>
            <a:srgbClr val="FF9966"/>
          </a:solidFill>
          <a:ln w="952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68" name="角丸四角形 67"/>
          <p:cNvSpPr/>
          <p:nvPr/>
        </p:nvSpPr>
        <p:spPr>
          <a:xfrm rot="20456166">
            <a:off x="2522617" y="4229441"/>
            <a:ext cx="147251" cy="37147"/>
          </a:xfrm>
          <a:prstGeom prst="roundRect">
            <a:avLst/>
          </a:prstGeom>
          <a:solidFill>
            <a:srgbClr val="FF9966"/>
          </a:solidFill>
          <a:ln w="952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69" name="角丸四角形 68"/>
          <p:cNvSpPr/>
          <p:nvPr/>
        </p:nvSpPr>
        <p:spPr>
          <a:xfrm rot="20294326">
            <a:off x="2891714" y="4209054"/>
            <a:ext cx="147251" cy="37147"/>
          </a:xfrm>
          <a:prstGeom prst="roundRect">
            <a:avLst/>
          </a:prstGeom>
          <a:solidFill>
            <a:srgbClr val="FF9966"/>
          </a:solidFill>
          <a:ln w="952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27" name="正方形/長方形 126"/>
          <p:cNvSpPr/>
          <p:nvPr/>
        </p:nvSpPr>
        <p:spPr>
          <a:xfrm>
            <a:off x="3234015" y="3687060"/>
            <a:ext cx="2130519" cy="1676328"/>
          </a:xfrm>
          <a:prstGeom prst="rect">
            <a:avLst/>
          </a:prstGeom>
          <a:solidFill>
            <a:schemeClr val="bg1"/>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28" name="角丸四角形 127"/>
          <p:cNvSpPr/>
          <p:nvPr/>
        </p:nvSpPr>
        <p:spPr>
          <a:xfrm rot="21024338">
            <a:off x="3331251" y="4408548"/>
            <a:ext cx="336798" cy="158012"/>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29" name="角丸四角形 128"/>
          <p:cNvSpPr/>
          <p:nvPr/>
        </p:nvSpPr>
        <p:spPr>
          <a:xfrm rot="21024338">
            <a:off x="3331251" y="4627056"/>
            <a:ext cx="336798" cy="158012"/>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31" name="角丸四角形 130"/>
          <p:cNvSpPr/>
          <p:nvPr/>
        </p:nvSpPr>
        <p:spPr>
          <a:xfrm>
            <a:off x="3331251" y="5059573"/>
            <a:ext cx="336798" cy="158012"/>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32" name="角丸四角形 131"/>
          <p:cNvSpPr/>
          <p:nvPr/>
        </p:nvSpPr>
        <p:spPr>
          <a:xfrm rot="541038">
            <a:off x="3724784" y="4408548"/>
            <a:ext cx="336798" cy="158012"/>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33" name="角丸四角形 132"/>
          <p:cNvSpPr/>
          <p:nvPr/>
        </p:nvSpPr>
        <p:spPr>
          <a:xfrm rot="541038">
            <a:off x="3724784" y="4627056"/>
            <a:ext cx="336798" cy="158012"/>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35" name="角丸四角形 134"/>
          <p:cNvSpPr/>
          <p:nvPr/>
        </p:nvSpPr>
        <p:spPr>
          <a:xfrm>
            <a:off x="3724784" y="5059573"/>
            <a:ext cx="336798" cy="158012"/>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36" name="角丸四角形 135"/>
          <p:cNvSpPr/>
          <p:nvPr/>
        </p:nvSpPr>
        <p:spPr>
          <a:xfrm rot="20931716">
            <a:off x="4118319" y="4408548"/>
            <a:ext cx="336798" cy="158012"/>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37" name="角丸四角形 136"/>
          <p:cNvSpPr/>
          <p:nvPr/>
        </p:nvSpPr>
        <p:spPr>
          <a:xfrm rot="20931716">
            <a:off x="4118319" y="4617181"/>
            <a:ext cx="336798" cy="158012"/>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39" name="角丸四角形 138"/>
          <p:cNvSpPr/>
          <p:nvPr/>
        </p:nvSpPr>
        <p:spPr>
          <a:xfrm>
            <a:off x="4118319" y="5062291"/>
            <a:ext cx="336798" cy="158012"/>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40" name="角丸四角形 139"/>
          <p:cNvSpPr/>
          <p:nvPr/>
        </p:nvSpPr>
        <p:spPr>
          <a:xfrm rot="580032">
            <a:off x="4511854" y="4398673"/>
            <a:ext cx="336798" cy="158012"/>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41" name="角丸四角形 140"/>
          <p:cNvSpPr/>
          <p:nvPr/>
        </p:nvSpPr>
        <p:spPr>
          <a:xfrm rot="580032">
            <a:off x="4511854" y="4617181"/>
            <a:ext cx="336798" cy="158012"/>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43" name="角丸四角形 142"/>
          <p:cNvSpPr/>
          <p:nvPr/>
        </p:nvSpPr>
        <p:spPr>
          <a:xfrm>
            <a:off x="4511833" y="5056657"/>
            <a:ext cx="336798" cy="158012"/>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44" name="角丸四角形 143"/>
          <p:cNvSpPr/>
          <p:nvPr/>
        </p:nvSpPr>
        <p:spPr>
          <a:xfrm rot="20977751">
            <a:off x="4905387" y="4398673"/>
            <a:ext cx="336798" cy="158012"/>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45" name="角丸四角形 144"/>
          <p:cNvSpPr/>
          <p:nvPr/>
        </p:nvSpPr>
        <p:spPr>
          <a:xfrm rot="20977751">
            <a:off x="4905388" y="4598124"/>
            <a:ext cx="336798" cy="158012"/>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47" name="角丸四角形 146"/>
          <p:cNvSpPr/>
          <p:nvPr/>
        </p:nvSpPr>
        <p:spPr>
          <a:xfrm>
            <a:off x="4905348" y="5056657"/>
            <a:ext cx="336798" cy="158012"/>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48" name="円/楕円 147"/>
          <p:cNvSpPr/>
          <p:nvPr/>
        </p:nvSpPr>
        <p:spPr>
          <a:xfrm>
            <a:off x="4314893" y="4425734"/>
            <a:ext cx="78217" cy="81585"/>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49" name="円/楕円 148"/>
          <p:cNvSpPr/>
          <p:nvPr/>
        </p:nvSpPr>
        <p:spPr>
          <a:xfrm>
            <a:off x="4192765" y="4450368"/>
            <a:ext cx="78217" cy="81585"/>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52" name="円/楕円 151"/>
          <p:cNvSpPr/>
          <p:nvPr/>
        </p:nvSpPr>
        <p:spPr>
          <a:xfrm>
            <a:off x="4309363" y="4645577"/>
            <a:ext cx="78217" cy="81585"/>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53" name="円/楕円 152"/>
          <p:cNvSpPr/>
          <p:nvPr/>
        </p:nvSpPr>
        <p:spPr>
          <a:xfrm>
            <a:off x="4187235" y="4670211"/>
            <a:ext cx="78217" cy="81585"/>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54" name="円/楕円 153"/>
          <p:cNvSpPr/>
          <p:nvPr/>
        </p:nvSpPr>
        <p:spPr>
          <a:xfrm>
            <a:off x="4708332" y="4441515"/>
            <a:ext cx="78217" cy="81585"/>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55" name="円/楕円 154"/>
          <p:cNvSpPr/>
          <p:nvPr/>
        </p:nvSpPr>
        <p:spPr>
          <a:xfrm>
            <a:off x="4586398" y="4430508"/>
            <a:ext cx="78217" cy="81585"/>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58" name="円/楕円 157"/>
          <p:cNvSpPr/>
          <p:nvPr/>
        </p:nvSpPr>
        <p:spPr>
          <a:xfrm>
            <a:off x="4702802" y="4661358"/>
            <a:ext cx="78217" cy="81585"/>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59" name="円/楕円 158"/>
          <p:cNvSpPr/>
          <p:nvPr/>
        </p:nvSpPr>
        <p:spPr>
          <a:xfrm>
            <a:off x="4580868" y="4650351"/>
            <a:ext cx="78217" cy="81585"/>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60" name="円/楕円 159"/>
          <p:cNvSpPr/>
          <p:nvPr/>
        </p:nvSpPr>
        <p:spPr>
          <a:xfrm>
            <a:off x="3914938" y="4457207"/>
            <a:ext cx="78217" cy="81585"/>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61" name="円/楕円 160"/>
          <p:cNvSpPr/>
          <p:nvPr/>
        </p:nvSpPr>
        <p:spPr>
          <a:xfrm>
            <a:off x="3782517" y="4441515"/>
            <a:ext cx="78217" cy="81585"/>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64" name="円/楕円 163"/>
          <p:cNvSpPr/>
          <p:nvPr/>
        </p:nvSpPr>
        <p:spPr>
          <a:xfrm>
            <a:off x="3909408" y="4677050"/>
            <a:ext cx="78217" cy="81585"/>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65" name="円/楕円 164"/>
          <p:cNvSpPr/>
          <p:nvPr/>
        </p:nvSpPr>
        <p:spPr>
          <a:xfrm>
            <a:off x="3776987" y="4661358"/>
            <a:ext cx="78217" cy="81585"/>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66" name="角丸四角形 165"/>
          <p:cNvSpPr/>
          <p:nvPr/>
        </p:nvSpPr>
        <p:spPr>
          <a:xfrm rot="20964559">
            <a:off x="3254176" y="4248565"/>
            <a:ext cx="147251" cy="37147"/>
          </a:xfrm>
          <a:prstGeom prst="roundRect">
            <a:avLst/>
          </a:prstGeom>
          <a:solidFill>
            <a:srgbClr val="FF9966"/>
          </a:solidFill>
          <a:ln w="952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67" name="角丸四角形 166"/>
          <p:cNvSpPr/>
          <p:nvPr/>
        </p:nvSpPr>
        <p:spPr>
          <a:xfrm rot="360698">
            <a:off x="3427449" y="4282585"/>
            <a:ext cx="147251" cy="37147"/>
          </a:xfrm>
          <a:prstGeom prst="roundRect">
            <a:avLst/>
          </a:prstGeom>
          <a:solidFill>
            <a:srgbClr val="FF9966"/>
          </a:solidFill>
          <a:ln w="952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68" name="角丸四角形 167"/>
          <p:cNvSpPr/>
          <p:nvPr/>
        </p:nvSpPr>
        <p:spPr>
          <a:xfrm rot="20407006">
            <a:off x="3622813" y="4254508"/>
            <a:ext cx="147251" cy="37147"/>
          </a:xfrm>
          <a:prstGeom prst="roundRect">
            <a:avLst/>
          </a:prstGeom>
          <a:solidFill>
            <a:srgbClr val="FF9966"/>
          </a:solidFill>
          <a:ln w="952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69" name="角丸四角形 168"/>
          <p:cNvSpPr/>
          <p:nvPr/>
        </p:nvSpPr>
        <p:spPr>
          <a:xfrm rot="20650012">
            <a:off x="4014173" y="4247241"/>
            <a:ext cx="147251" cy="37147"/>
          </a:xfrm>
          <a:prstGeom prst="roundRect">
            <a:avLst/>
          </a:prstGeom>
          <a:solidFill>
            <a:srgbClr val="FF9966"/>
          </a:solidFill>
          <a:ln w="952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70" name="角丸四角形 169"/>
          <p:cNvSpPr/>
          <p:nvPr/>
        </p:nvSpPr>
        <p:spPr>
          <a:xfrm rot="955129">
            <a:off x="3818908" y="4248243"/>
            <a:ext cx="147251" cy="37147"/>
          </a:xfrm>
          <a:prstGeom prst="roundRect">
            <a:avLst/>
          </a:prstGeom>
          <a:solidFill>
            <a:srgbClr val="FF9966"/>
          </a:solidFill>
          <a:ln w="952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71" name="角丸四角形 170"/>
          <p:cNvSpPr/>
          <p:nvPr/>
        </p:nvSpPr>
        <p:spPr>
          <a:xfrm rot="691981">
            <a:off x="4207166" y="4239091"/>
            <a:ext cx="147251" cy="37147"/>
          </a:xfrm>
          <a:prstGeom prst="roundRect">
            <a:avLst/>
          </a:prstGeom>
          <a:solidFill>
            <a:srgbClr val="FF9966"/>
          </a:solidFill>
          <a:ln w="952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72" name="角丸四角形 171"/>
          <p:cNvSpPr/>
          <p:nvPr/>
        </p:nvSpPr>
        <p:spPr>
          <a:xfrm rot="20718627">
            <a:off x="4399562" y="4235208"/>
            <a:ext cx="147251" cy="37147"/>
          </a:xfrm>
          <a:prstGeom prst="roundRect">
            <a:avLst/>
          </a:prstGeom>
          <a:solidFill>
            <a:srgbClr val="FF9966"/>
          </a:solidFill>
          <a:ln w="952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73" name="角丸四角形 172"/>
          <p:cNvSpPr/>
          <p:nvPr/>
        </p:nvSpPr>
        <p:spPr>
          <a:xfrm rot="914488">
            <a:off x="4586870" y="4241787"/>
            <a:ext cx="147251" cy="37147"/>
          </a:xfrm>
          <a:prstGeom prst="roundRect">
            <a:avLst/>
          </a:prstGeom>
          <a:solidFill>
            <a:srgbClr val="FF9966"/>
          </a:solidFill>
          <a:ln w="952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74" name="角丸四角形 173"/>
          <p:cNvSpPr/>
          <p:nvPr/>
        </p:nvSpPr>
        <p:spPr>
          <a:xfrm rot="871696">
            <a:off x="4950047" y="4208765"/>
            <a:ext cx="147251" cy="37147"/>
          </a:xfrm>
          <a:prstGeom prst="roundRect">
            <a:avLst/>
          </a:prstGeom>
          <a:solidFill>
            <a:srgbClr val="FF9966"/>
          </a:solidFill>
          <a:ln w="952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75" name="角丸四角形 174"/>
          <p:cNvSpPr/>
          <p:nvPr/>
        </p:nvSpPr>
        <p:spPr>
          <a:xfrm rot="20456166">
            <a:off x="4768454" y="4229441"/>
            <a:ext cx="147251" cy="37147"/>
          </a:xfrm>
          <a:prstGeom prst="roundRect">
            <a:avLst/>
          </a:prstGeom>
          <a:solidFill>
            <a:srgbClr val="FF9966"/>
          </a:solidFill>
          <a:ln w="952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76" name="角丸四角形 175"/>
          <p:cNvSpPr/>
          <p:nvPr/>
        </p:nvSpPr>
        <p:spPr>
          <a:xfrm rot="20294326">
            <a:off x="5137551" y="4209054"/>
            <a:ext cx="147251" cy="37147"/>
          </a:xfrm>
          <a:prstGeom prst="roundRect">
            <a:avLst/>
          </a:prstGeom>
          <a:solidFill>
            <a:srgbClr val="FF9966"/>
          </a:solidFill>
          <a:ln w="952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25" name="台形 124"/>
          <p:cNvSpPr/>
          <p:nvPr/>
        </p:nvSpPr>
        <p:spPr>
          <a:xfrm>
            <a:off x="3266670" y="3579869"/>
            <a:ext cx="1972545" cy="1790114"/>
          </a:xfrm>
          <a:prstGeom prst="trapezoid">
            <a:avLst>
              <a:gd name="adj" fmla="val 35801"/>
            </a:avLst>
          </a:prstGeom>
          <a:solidFill>
            <a:srgbClr val="FFC000">
              <a:alpha val="45000"/>
            </a:srgbClr>
          </a:solidFill>
          <a:ln>
            <a:solidFill>
              <a:srgbClr val="FFCC00">
                <a:alpha val="4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dirty="0"/>
          </a:p>
        </p:txBody>
      </p:sp>
      <p:sp>
        <p:nvSpPr>
          <p:cNvPr id="233" name="角丸四角形 232"/>
          <p:cNvSpPr/>
          <p:nvPr/>
        </p:nvSpPr>
        <p:spPr>
          <a:xfrm>
            <a:off x="3330063" y="4843295"/>
            <a:ext cx="336798" cy="158012"/>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34" name="角丸四角形 233"/>
          <p:cNvSpPr/>
          <p:nvPr/>
        </p:nvSpPr>
        <p:spPr>
          <a:xfrm>
            <a:off x="3723596" y="4843295"/>
            <a:ext cx="336798" cy="158012"/>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35" name="角丸四角形 234"/>
          <p:cNvSpPr/>
          <p:nvPr/>
        </p:nvSpPr>
        <p:spPr>
          <a:xfrm>
            <a:off x="4117131" y="4846014"/>
            <a:ext cx="336798" cy="158012"/>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36" name="角丸四角形 235"/>
          <p:cNvSpPr/>
          <p:nvPr/>
        </p:nvSpPr>
        <p:spPr>
          <a:xfrm>
            <a:off x="4510646" y="4840379"/>
            <a:ext cx="336798" cy="158012"/>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37" name="角丸四角形 236"/>
          <p:cNvSpPr/>
          <p:nvPr/>
        </p:nvSpPr>
        <p:spPr>
          <a:xfrm>
            <a:off x="4904160" y="4840379"/>
            <a:ext cx="336798" cy="158012"/>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80" name="テキスト ボックス 279"/>
          <p:cNvSpPr txBox="1"/>
          <p:nvPr/>
        </p:nvSpPr>
        <p:spPr>
          <a:xfrm>
            <a:off x="1526155" y="3764963"/>
            <a:ext cx="489028" cy="242374"/>
          </a:xfrm>
          <a:prstGeom prst="rect">
            <a:avLst/>
          </a:prstGeom>
          <a:noFill/>
        </p:spPr>
        <p:txBody>
          <a:bodyPr wrap="square" rtlCol="0">
            <a:spAutoFit/>
          </a:bodyPr>
          <a:lstStyle/>
          <a:p>
            <a:r>
              <a:rPr kumimoji="1" lang="ja-JP" altLang="en-US" sz="975" dirty="0"/>
              <a:t>表皮</a:t>
            </a:r>
          </a:p>
        </p:txBody>
      </p:sp>
      <p:sp>
        <p:nvSpPr>
          <p:cNvPr id="281" name="テキスト ボックス 280"/>
          <p:cNvSpPr txBox="1"/>
          <p:nvPr/>
        </p:nvSpPr>
        <p:spPr>
          <a:xfrm>
            <a:off x="1006181" y="3972800"/>
            <a:ext cx="434734" cy="242374"/>
          </a:xfrm>
          <a:prstGeom prst="rect">
            <a:avLst/>
          </a:prstGeom>
          <a:noFill/>
        </p:spPr>
        <p:txBody>
          <a:bodyPr wrap="none" rtlCol="0">
            <a:spAutoFit/>
          </a:bodyPr>
          <a:lstStyle/>
          <a:p>
            <a:r>
              <a:rPr kumimoji="1" lang="ja-JP" altLang="en-US" sz="975" dirty="0"/>
              <a:t>細胞</a:t>
            </a:r>
          </a:p>
        </p:txBody>
      </p:sp>
      <p:sp>
        <p:nvSpPr>
          <p:cNvPr id="282" name="テキスト ボックス 281"/>
          <p:cNvSpPr txBox="1"/>
          <p:nvPr/>
        </p:nvSpPr>
        <p:spPr>
          <a:xfrm>
            <a:off x="2340561" y="3825868"/>
            <a:ext cx="684803" cy="242374"/>
          </a:xfrm>
          <a:prstGeom prst="rect">
            <a:avLst/>
          </a:prstGeom>
          <a:noFill/>
        </p:spPr>
        <p:txBody>
          <a:bodyPr wrap="none" rtlCol="0">
            <a:spAutoFit/>
          </a:bodyPr>
          <a:lstStyle/>
          <a:p>
            <a:r>
              <a:rPr kumimoji="1" lang="ja-JP" altLang="en-US" sz="975" dirty="0"/>
              <a:t>メラニン</a:t>
            </a:r>
          </a:p>
        </p:txBody>
      </p:sp>
      <p:cxnSp>
        <p:nvCxnSpPr>
          <p:cNvPr id="284" name="直線コネクタ 283"/>
          <p:cNvCxnSpPr>
            <a:endCxn id="36" idx="6"/>
          </p:cNvCxnSpPr>
          <p:nvPr/>
        </p:nvCxnSpPr>
        <p:spPr>
          <a:xfrm flipH="1">
            <a:off x="2141743" y="4033480"/>
            <a:ext cx="353905" cy="6528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8" name="直線コネクタ 287"/>
          <p:cNvCxnSpPr>
            <a:stCxn id="280" idx="2"/>
            <a:endCxn id="62" idx="0"/>
          </p:cNvCxnSpPr>
          <p:nvPr/>
        </p:nvCxnSpPr>
        <p:spPr>
          <a:xfrm>
            <a:off x="1770669" y="4007337"/>
            <a:ext cx="66225" cy="2406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1" name="直線コネクタ 290"/>
          <p:cNvCxnSpPr>
            <a:stCxn id="281" idx="2"/>
            <a:endCxn id="6" idx="0"/>
          </p:cNvCxnSpPr>
          <p:nvPr/>
        </p:nvCxnSpPr>
        <p:spPr>
          <a:xfrm>
            <a:off x="1223548" y="4215174"/>
            <a:ext cx="17097" cy="1944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3" name="テキスト ボックス 292"/>
          <p:cNvSpPr txBox="1"/>
          <p:nvPr/>
        </p:nvSpPr>
        <p:spPr>
          <a:xfrm>
            <a:off x="3747268" y="3791152"/>
            <a:ext cx="1367045" cy="242374"/>
          </a:xfrm>
          <a:prstGeom prst="rect">
            <a:avLst/>
          </a:prstGeom>
          <a:noFill/>
        </p:spPr>
        <p:txBody>
          <a:bodyPr wrap="square" rtlCol="0">
            <a:spAutoFit/>
          </a:bodyPr>
          <a:lstStyle/>
          <a:p>
            <a:r>
              <a:rPr kumimoji="1" lang="ja-JP" altLang="en-US" sz="975" dirty="0"/>
              <a:t>光フェイシャル</a:t>
            </a:r>
          </a:p>
        </p:txBody>
      </p:sp>
      <p:grpSp>
        <p:nvGrpSpPr>
          <p:cNvPr id="5" name="グループ化 4"/>
          <p:cNvGrpSpPr/>
          <p:nvPr/>
        </p:nvGrpSpPr>
        <p:grpSpPr>
          <a:xfrm>
            <a:off x="5507998" y="3679007"/>
            <a:ext cx="2170357" cy="1688186"/>
            <a:chOff x="6779072" y="3736699"/>
            <a:chExt cx="2671208" cy="2077767"/>
          </a:xfrm>
        </p:grpSpPr>
        <p:sp>
          <p:nvSpPr>
            <p:cNvPr id="241" name="正方形/長方形 240"/>
            <p:cNvSpPr/>
            <p:nvPr/>
          </p:nvSpPr>
          <p:spPr>
            <a:xfrm>
              <a:off x="6779072" y="3736699"/>
              <a:ext cx="2622177" cy="2077767"/>
            </a:xfrm>
            <a:prstGeom prst="rect">
              <a:avLst/>
            </a:prstGeom>
            <a:solidFill>
              <a:schemeClr val="bg1"/>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28" name="角丸四角形 227"/>
            <p:cNvSpPr/>
            <p:nvPr/>
          </p:nvSpPr>
          <p:spPr>
            <a:xfrm rot="593816">
              <a:off x="6896520" y="3912599"/>
              <a:ext cx="414521" cy="194476"/>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29" name="角丸四角形 228"/>
            <p:cNvSpPr/>
            <p:nvPr/>
          </p:nvSpPr>
          <p:spPr>
            <a:xfrm rot="20813399">
              <a:off x="7427009" y="4025087"/>
              <a:ext cx="414521" cy="194476"/>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30" name="角丸四角形 229"/>
            <p:cNvSpPr/>
            <p:nvPr/>
          </p:nvSpPr>
          <p:spPr>
            <a:xfrm rot="21017010">
              <a:off x="8081993" y="4046961"/>
              <a:ext cx="414521" cy="194476"/>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31" name="角丸四角形 230"/>
            <p:cNvSpPr/>
            <p:nvPr/>
          </p:nvSpPr>
          <p:spPr>
            <a:xfrm rot="21038759">
              <a:off x="8791635" y="3835994"/>
              <a:ext cx="414521" cy="194476"/>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32" name="角丸四角形 231"/>
            <p:cNvSpPr/>
            <p:nvPr/>
          </p:nvSpPr>
          <p:spPr>
            <a:xfrm rot="21017010">
              <a:off x="7919555" y="3794792"/>
              <a:ext cx="414521" cy="194476"/>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11" name="円/楕円 210"/>
            <p:cNvSpPr/>
            <p:nvPr/>
          </p:nvSpPr>
          <p:spPr>
            <a:xfrm>
              <a:off x="7127413" y="3963496"/>
              <a:ext cx="96267" cy="100412"/>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12" name="円/楕円 211"/>
            <p:cNvSpPr/>
            <p:nvPr/>
          </p:nvSpPr>
          <p:spPr>
            <a:xfrm>
              <a:off x="6964434" y="3944181"/>
              <a:ext cx="96267" cy="100412"/>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99" name="円/楕円 198"/>
            <p:cNvSpPr/>
            <p:nvPr/>
          </p:nvSpPr>
          <p:spPr>
            <a:xfrm>
              <a:off x="7678481" y="4046476"/>
              <a:ext cx="96267" cy="100412"/>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00" name="円/楕円 199"/>
            <p:cNvSpPr/>
            <p:nvPr/>
          </p:nvSpPr>
          <p:spPr>
            <a:xfrm>
              <a:off x="7528169" y="4076793"/>
              <a:ext cx="96267" cy="100412"/>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01" name="円/楕円 200"/>
            <p:cNvSpPr/>
            <p:nvPr/>
          </p:nvSpPr>
          <p:spPr>
            <a:xfrm>
              <a:off x="8308697" y="4072562"/>
              <a:ext cx="96267" cy="100412"/>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02" name="円/楕円 201"/>
            <p:cNvSpPr/>
            <p:nvPr/>
          </p:nvSpPr>
          <p:spPr>
            <a:xfrm>
              <a:off x="8158385" y="4102879"/>
              <a:ext cx="96267" cy="100412"/>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03" name="円/楕円 202"/>
            <p:cNvSpPr/>
            <p:nvPr/>
          </p:nvSpPr>
          <p:spPr>
            <a:xfrm>
              <a:off x="8169929" y="3827491"/>
              <a:ext cx="96267" cy="100412"/>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04" name="円/楕円 203"/>
            <p:cNvSpPr/>
            <p:nvPr/>
          </p:nvSpPr>
          <p:spPr>
            <a:xfrm>
              <a:off x="8019617" y="3857808"/>
              <a:ext cx="96267" cy="100412"/>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38" name="円/楕円 237"/>
            <p:cNvSpPr/>
            <p:nvPr/>
          </p:nvSpPr>
          <p:spPr>
            <a:xfrm>
              <a:off x="9031139" y="3869816"/>
              <a:ext cx="96267" cy="100412"/>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39" name="円/楕円 238"/>
            <p:cNvSpPr/>
            <p:nvPr/>
          </p:nvSpPr>
          <p:spPr>
            <a:xfrm>
              <a:off x="8880827" y="3900133"/>
              <a:ext cx="96267" cy="100412"/>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45" name="角丸四角形 244"/>
            <p:cNvSpPr/>
            <p:nvPr/>
          </p:nvSpPr>
          <p:spPr>
            <a:xfrm>
              <a:off x="6882891" y="4488220"/>
              <a:ext cx="177810" cy="45719"/>
            </a:xfrm>
            <a:prstGeom prst="roundRect">
              <a:avLst/>
            </a:prstGeom>
            <a:solidFill>
              <a:srgbClr val="FF9966"/>
            </a:solidFill>
            <a:ln w="952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46" name="角丸四角形 245"/>
            <p:cNvSpPr/>
            <p:nvPr/>
          </p:nvSpPr>
          <p:spPr>
            <a:xfrm>
              <a:off x="7091397" y="4488220"/>
              <a:ext cx="177810" cy="45719"/>
            </a:xfrm>
            <a:prstGeom prst="roundRect">
              <a:avLst/>
            </a:prstGeom>
            <a:solidFill>
              <a:srgbClr val="FF9966"/>
            </a:solidFill>
            <a:ln w="952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47" name="角丸四角形 246"/>
            <p:cNvSpPr/>
            <p:nvPr/>
          </p:nvSpPr>
          <p:spPr>
            <a:xfrm>
              <a:off x="7294878" y="4488220"/>
              <a:ext cx="177810" cy="45719"/>
            </a:xfrm>
            <a:prstGeom prst="roundRect">
              <a:avLst/>
            </a:prstGeom>
            <a:solidFill>
              <a:srgbClr val="FF9966"/>
            </a:solidFill>
            <a:ln w="952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48" name="角丸四角形 247"/>
            <p:cNvSpPr/>
            <p:nvPr/>
          </p:nvSpPr>
          <p:spPr>
            <a:xfrm>
              <a:off x="7503384" y="4488220"/>
              <a:ext cx="177810" cy="45719"/>
            </a:xfrm>
            <a:prstGeom prst="roundRect">
              <a:avLst/>
            </a:prstGeom>
            <a:solidFill>
              <a:srgbClr val="FF9966"/>
            </a:solidFill>
            <a:ln w="952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49" name="角丸四角形 248"/>
            <p:cNvSpPr/>
            <p:nvPr/>
          </p:nvSpPr>
          <p:spPr>
            <a:xfrm>
              <a:off x="7711890" y="4488220"/>
              <a:ext cx="177810" cy="45719"/>
            </a:xfrm>
            <a:prstGeom prst="roundRect">
              <a:avLst/>
            </a:prstGeom>
            <a:solidFill>
              <a:srgbClr val="FF9966"/>
            </a:solidFill>
            <a:ln w="952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50" name="角丸四角形 249"/>
            <p:cNvSpPr/>
            <p:nvPr/>
          </p:nvSpPr>
          <p:spPr>
            <a:xfrm>
              <a:off x="7920396" y="4488220"/>
              <a:ext cx="177810" cy="45719"/>
            </a:xfrm>
            <a:prstGeom prst="roundRect">
              <a:avLst/>
            </a:prstGeom>
            <a:solidFill>
              <a:srgbClr val="FF9966"/>
            </a:solidFill>
            <a:ln w="952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51" name="角丸四角形 250"/>
            <p:cNvSpPr/>
            <p:nvPr/>
          </p:nvSpPr>
          <p:spPr>
            <a:xfrm>
              <a:off x="8123877" y="4488220"/>
              <a:ext cx="177810" cy="45719"/>
            </a:xfrm>
            <a:prstGeom prst="roundRect">
              <a:avLst/>
            </a:prstGeom>
            <a:solidFill>
              <a:srgbClr val="FF9966"/>
            </a:solidFill>
            <a:ln w="952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52" name="角丸四角形 251"/>
            <p:cNvSpPr/>
            <p:nvPr/>
          </p:nvSpPr>
          <p:spPr>
            <a:xfrm>
              <a:off x="8332383" y="4488220"/>
              <a:ext cx="177810" cy="45719"/>
            </a:xfrm>
            <a:prstGeom prst="roundRect">
              <a:avLst/>
            </a:prstGeom>
            <a:solidFill>
              <a:srgbClr val="FF9966"/>
            </a:solidFill>
            <a:ln w="952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53" name="角丸四角形 252"/>
            <p:cNvSpPr/>
            <p:nvPr/>
          </p:nvSpPr>
          <p:spPr>
            <a:xfrm>
              <a:off x="8537609" y="4482780"/>
              <a:ext cx="177810" cy="45719"/>
            </a:xfrm>
            <a:prstGeom prst="roundRect">
              <a:avLst/>
            </a:prstGeom>
            <a:solidFill>
              <a:srgbClr val="FF9966"/>
            </a:solidFill>
            <a:ln w="952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54" name="角丸四角形 253"/>
            <p:cNvSpPr/>
            <p:nvPr/>
          </p:nvSpPr>
          <p:spPr>
            <a:xfrm>
              <a:off x="8746115" y="4482780"/>
              <a:ext cx="177810" cy="45719"/>
            </a:xfrm>
            <a:prstGeom prst="roundRect">
              <a:avLst/>
            </a:prstGeom>
            <a:solidFill>
              <a:srgbClr val="FF9966"/>
            </a:solidFill>
            <a:ln w="952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55" name="角丸四角形 254"/>
            <p:cNvSpPr/>
            <p:nvPr/>
          </p:nvSpPr>
          <p:spPr>
            <a:xfrm>
              <a:off x="8949596" y="4482780"/>
              <a:ext cx="177810" cy="45719"/>
            </a:xfrm>
            <a:prstGeom prst="roundRect">
              <a:avLst/>
            </a:prstGeom>
            <a:solidFill>
              <a:srgbClr val="FF9966"/>
            </a:solidFill>
            <a:ln w="952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56" name="角丸四角形 255"/>
            <p:cNvSpPr/>
            <p:nvPr/>
          </p:nvSpPr>
          <p:spPr>
            <a:xfrm>
              <a:off x="9158102" y="4482780"/>
              <a:ext cx="177810" cy="45719"/>
            </a:xfrm>
            <a:prstGeom prst="roundRect">
              <a:avLst/>
            </a:prstGeom>
            <a:solidFill>
              <a:srgbClr val="FF9966"/>
            </a:solidFill>
            <a:ln w="952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57" name="角丸四角形 256"/>
            <p:cNvSpPr/>
            <p:nvPr/>
          </p:nvSpPr>
          <p:spPr>
            <a:xfrm>
              <a:off x="6885598" y="5427884"/>
              <a:ext cx="414521" cy="194476"/>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58" name="角丸四角形 257"/>
            <p:cNvSpPr/>
            <p:nvPr/>
          </p:nvSpPr>
          <p:spPr>
            <a:xfrm>
              <a:off x="7369948" y="5427884"/>
              <a:ext cx="414521" cy="194476"/>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59" name="角丸四角形 258"/>
            <p:cNvSpPr/>
            <p:nvPr/>
          </p:nvSpPr>
          <p:spPr>
            <a:xfrm>
              <a:off x="7854298" y="5431230"/>
              <a:ext cx="414521" cy="194476"/>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60" name="角丸四角形 259"/>
            <p:cNvSpPr/>
            <p:nvPr/>
          </p:nvSpPr>
          <p:spPr>
            <a:xfrm>
              <a:off x="8338624" y="5424295"/>
              <a:ext cx="414521" cy="194476"/>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61" name="角丸四角形 260"/>
            <p:cNvSpPr/>
            <p:nvPr/>
          </p:nvSpPr>
          <p:spPr>
            <a:xfrm>
              <a:off x="8822950" y="5424295"/>
              <a:ext cx="414521" cy="194476"/>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62" name="角丸四角形 261"/>
            <p:cNvSpPr/>
            <p:nvPr/>
          </p:nvSpPr>
          <p:spPr>
            <a:xfrm>
              <a:off x="6884136" y="5161696"/>
              <a:ext cx="414521" cy="194476"/>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63" name="角丸四角形 262"/>
            <p:cNvSpPr/>
            <p:nvPr/>
          </p:nvSpPr>
          <p:spPr>
            <a:xfrm>
              <a:off x="7368486" y="5161696"/>
              <a:ext cx="414521" cy="194476"/>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64" name="角丸四角形 263"/>
            <p:cNvSpPr/>
            <p:nvPr/>
          </p:nvSpPr>
          <p:spPr>
            <a:xfrm>
              <a:off x="7852836" y="5165042"/>
              <a:ext cx="414521" cy="194476"/>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65" name="角丸四角形 264"/>
            <p:cNvSpPr/>
            <p:nvPr/>
          </p:nvSpPr>
          <p:spPr>
            <a:xfrm>
              <a:off x="8337162" y="5158107"/>
              <a:ext cx="414521" cy="194476"/>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66" name="角丸四角形 265"/>
            <p:cNvSpPr/>
            <p:nvPr/>
          </p:nvSpPr>
          <p:spPr>
            <a:xfrm>
              <a:off x="8821488" y="5158107"/>
              <a:ext cx="414521" cy="194476"/>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67" name="角丸四角形 266"/>
            <p:cNvSpPr/>
            <p:nvPr/>
          </p:nvSpPr>
          <p:spPr>
            <a:xfrm>
              <a:off x="6884136" y="4888832"/>
              <a:ext cx="414521" cy="194476"/>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68" name="角丸四角形 267"/>
            <p:cNvSpPr/>
            <p:nvPr/>
          </p:nvSpPr>
          <p:spPr>
            <a:xfrm>
              <a:off x="7368486" y="4888832"/>
              <a:ext cx="414521" cy="194476"/>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69" name="角丸四角形 268"/>
            <p:cNvSpPr/>
            <p:nvPr/>
          </p:nvSpPr>
          <p:spPr>
            <a:xfrm>
              <a:off x="7852836" y="4892178"/>
              <a:ext cx="414521" cy="194476"/>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70" name="角丸四角形 269"/>
            <p:cNvSpPr/>
            <p:nvPr/>
          </p:nvSpPr>
          <p:spPr>
            <a:xfrm>
              <a:off x="8337162" y="4885243"/>
              <a:ext cx="414521" cy="194476"/>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71" name="角丸四角形 270"/>
            <p:cNvSpPr/>
            <p:nvPr/>
          </p:nvSpPr>
          <p:spPr>
            <a:xfrm>
              <a:off x="8821488" y="4885243"/>
              <a:ext cx="414521" cy="194476"/>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72" name="角丸四角形 271"/>
            <p:cNvSpPr/>
            <p:nvPr/>
          </p:nvSpPr>
          <p:spPr>
            <a:xfrm>
              <a:off x="6882674" y="4622644"/>
              <a:ext cx="414521" cy="194476"/>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73" name="角丸四角形 272"/>
            <p:cNvSpPr/>
            <p:nvPr/>
          </p:nvSpPr>
          <p:spPr>
            <a:xfrm>
              <a:off x="7367024" y="4622644"/>
              <a:ext cx="414521" cy="194476"/>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74" name="角丸四角形 273"/>
            <p:cNvSpPr/>
            <p:nvPr/>
          </p:nvSpPr>
          <p:spPr>
            <a:xfrm>
              <a:off x="7851374" y="4625990"/>
              <a:ext cx="414521" cy="194476"/>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75" name="角丸四角形 274"/>
            <p:cNvSpPr/>
            <p:nvPr/>
          </p:nvSpPr>
          <p:spPr>
            <a:xfrm>
              <a:off x="8335700" y="4619055"/>
              <a:ext cx="414521" cy="194476"/>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76" name="角丸四角形 275"/>
            <p:cNvSpPr/>
            <p:nvPr/>
          </p:nvSpPr>
          <p:spPr>
            <a:xfrm>
              <a:off x="8820026" y="4619055"/>
              <a:ext cx="414521" cy="194476"/>
            </a:xfrm>
            <a:prstGeom prst="roundRect">
              <a:avLst/>
            </a:prstGeom>
            <a:solidFill>
              <a:srgbClr val="FF9966"/>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77" name="星 4 276"/>
            <p:cNvSpPr/>
            <p:nvPr/>
          </p:nvSpPr>
          <p:spPr>
            <a:xfrm>
              <a:off x="6894957" y="5052547"/>
              <a:ext cx="249008" cy="319467"/>
            </a:xfrm>
            <a:prstGeom prst="star4">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78" name="星 4 277"/>
            <p:cNvSpPr/>
            <p:nvPr/>
          </p:nvSpPr>
          <p:spPr>
            <a:xfrm>
              <a:off x="7733680" y="4886748"/>
              <a:ext cx="249008" cy="319467"/>
            </a:xfrm>
            <a:prstGeom prst="star4">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79" name="星 4 278"/>
            <p:cNvSpPr/>
            <p:nvPr/>
          </p:nvSpPr>
          <p:spPr>
            <a:xfrm>
              <a:off x="8621831" y="5092188"/>
              <a:ext cx="249008" cy="319467"/>
            </a:xfrm>
            <a:prstGeom prst="star4">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94" name="テキスト ボックス 293"/>
            <p:cNvSpPr txBox="1"/>
            <p:nvPr/>
          </p:nvSpPr>
          <p:spPr>
            <a:xfrm>
              <a:off x="6803100" y="4184117"/>
              <a:ext cx="1037940" cy="298306"/>
            </a:xfrm>
            <a:prstGeom prst="rect">
              <a:avLst/>
            </a:prstGeom>
            <a:noFill/>
          </p:spPr>
          <p:txBody>
            <a:bodyPr wrap="square" rtlCol="0">
              <a:spAutoFit/>
            </a:bodyPr>
            <a:lstStyle/>
            <a:p>
              <a:r>
                <a:rPr kumimoji="1" lang="ja-JP" altLang="en-US" sz="975" dirty="0"/>
                <a:t>細胞</a:t>
              </a:r>
              <a:r>
                <a:rPr kumimoji="1" lang="en-US" altLang="ja-JP" sz="975" dirty="0"/>
                <a:t>(</a:t>
              </a:r>
              <a:r>
                <a:rPr kumimoji="1" lang="ja-JP" altLang="en-US" sz="975" dirty="0"/>
                <a:t>新</a:t>
              </a:r>
              <a:r>
                <a:rPr kumimoji="1" lang="en-US" altLang="ja-JP" sz="975" dirty="0"/>
                <a:t>)</a:t>
              </a:r>
              <a:endParaRPr kumimoji="1" lang="ja-JP" altLang="en-US" sz="975" dirty="0"/>
            </a:p>
          </p:txBody>
        </p:sp>
        <p:cxnSp>
          <p:nvCxnSpPr>
            <p:cNvPr id="296" name="直線コネクタ 295"/>
            <p:cNvCxnSpPr>
              <a:endCxn id="267" idx="0"/>
            </p:cNvCxnSpPr>
            <p:nvPr/>
          </p:nvCxnSpPr>
          <p:spPr>
            <a:xfrm>
              <a:off x="7060701" y="4406334"/>
              <a:ext cx="30696" cy="4824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7" name="テキスト ボックス 296"/>
            <p:cNvSpPr txBox="1"/>
            <p:nvPr/>
          </p:nvSpPr>
          <p:spPr>
            <a:xfrm>
              <a:off x="8607446" y="4110385"/>
              <a:ext cx="842834" cy="298306"/>
            </a:xfrm>
            <a:prstGeom prst="rect">
              <a:avLst/>
            </a:prstGeom>
            <a:noFill/>
          </p:spPr>
          <p:txBody>
            <a:bodyPr wrap="none" rtlCol="0">
              <a:spAutoFit/>
            </a:bodyPr>
            <a:lstStyle/>
            <a:p>
              <a:r>
                <a:rPr kumimoji="1" lang="ja-JP" altLang="en-US" sz="975" dirty="0"/>
                <a:t>メラニン</a:t>
              </a:r>
            </a:p>
          </p:txBody>
        </p:sp>
        <p:cxnSp>
          <p:nvCxnSpPr>
            <p:cNvPr id="299" name="直線コネクタ 298"/>
            <p:cNvCxnSpPr>
              <a:stCxn id="297" idx="1"/>
              <a:endCxn id="201" idx="5"/>
            </p:cNvCxnSpPr>
            <p:nvPr/>
          </p:nvCxnSpPr>
          <p:spPr>
            <a:xfrm flipH="1" flipV="1">
              <a:off x="8390866" y="4158269"/>
              <a:ext cx="216580" cy="1012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0" name="テキスト ボックス 299"/>
          <p:cNvSpPr txBox="1"/>
          <p:nvPr/>
        </p:nvSpPr>
        <p:spPr>
          <a:xfrm>
            <a:off x="900190" y="5450307"/>
            <a:ext cx="2130519" cy="242374"/>
          </a:xfrm>
          <a:prstGeom prst="rect">
            <a:avLst/>
          </a:prstGeom>
          <a:noFill/>
        </p:spPr>
        <p:txBody>
          <a:bodyPr wrap="square" rtlCol="0">
            <a:spAutoFit/>
          </a:bodyPr>
          <a:lstStyle/>
          <a:p>
            <a:r>
              <a:rPr kumimoji="1" lang="ja-JP" altLang="en-US" sz="975" dirty="0"/>
              <a:t>シミやソバカスの出来た状態の肌。</a:t>
            </a:r>
          </a:p>
        </p:txBody>
      </p:sp>
      <p:sp>
        <p:nvSpPr>
          <p:cNvPr id="301" name="テキスト ボックス 300"/>
          <p:cNvSpPr txBox="1"/>
          <p:nvPr/>
        </p:nvSpPr>
        <p:spPr>
          <a:xfrm>
            <a:off x="3148537" y="5450308"/>
            <a:ext cx="2273983" cy="542456"/>
          </a:xfrm>
          <a:prstGeom prst="rect">
            <a:avLst/>
          </a:prstGeom>
          <a:noFill/>
        </p:spPr>
        <p:txBody>
          <a:bodyPr wrap="square" rtlCol="0">
            <a:spAutoFit/>
          </a:bodyPr>
          <a:lstStyle/>
          <a:p>
            <a:r>
              <a:rPr kumimoji="1" lang="ja-JP" altLang="en-US" sz="975" dirty="0"/>
              <a:t>光フェイシャルの光がメラニンに反応。</a:t>
            </a:r>
            <a:endParaRPr kumimoji="1" lang="en-US" altLang="ja-JP" sz="975" dirty="0"/>
          </a:p>
          <a:p>
            <a:r>
              <a:rPr kumimoji="1" lang="ja-JP" altLang="en-US" sz="975" dirty="0"/>
              <a:t>一時的にシミが濃くなります。</a:t>
            </a:r>
          </a:p>
        </p:txBody>
      </p:sp>
      <p:sp>
        <p:nvSpPr>
          <p:cNvPr id="302" name="テキスト ボックス 301"/>
          <p:cNvSpPr txBox="1"/>
          <p:nvPr/>
        </p:nvSpPr>
        <p:spPr>
          <a:xfrm>
            <a:off x="5527520" y="5450306"/>
            <a:ext cx="2116209" cy="692497"/>
          </a:xfrm>
          <a:prstGeom prst="rect">
            <a:avLst/>
          </a:prstGeom>
          <a:noFill/>
        </p:spPr>
        <p:txBody>
          <a:bodyPr wrap="square" rtlCol="0">
            <a:spAutoFit/>
          </a:bodyPr>
          <a:lstStyle/>
          <a:p>
            <a:r>
              <a:rPr kumimoji="1" lang="ja-JP" altLang="en-US" sz="975" dirty="0"/>
              <a:t>お肌のターンオーバーとともに古い細胞が剥がれ落ちていきます。これによりシミ等の改善が見られます。</a:t>
            </a:r>
          </a:p>
        </p:txBody>
      </p:sp>
      <p:pic>
        <p:nvPicPr>
          <p:cNvPr id="177" name="図形 1">
            <a:extLst>
              <a:ext uri="{FF2B5EF4-FFF2-40B4-BE49-F238E27FC236}">
                <a16:creationId xmlns:a16="http://schemas.microsoft.com/office/drawing/2014/main" id="{DECD0D96-DF82-4D90-ABF4-66AAA87DD4A9}"/>
              </a:ext>
            </a:extLst>
          </p:cNvPr>
          <p:cNvPicPr>
            <a:picLocks noChangeAspect="1"/>
          </p:cNvPicPr>
          <p:nvPr/>
        </p:nvPicPr>
        <p:blipFill>
          <a:blip r:embed="rId2"/>
          <a:stretch>
            <a:fillRect/>
          </a:stretch>
        </p:blipFill>
        <p:spPr>
          <a:xfrm>
            <a:off x="498241" y="5963666"/>
            <a:ext cx="857250" cy="730250"/>
          </a:xfrm>
          <a:prstGeom prst="rect">
            <a:avLst/>
          </a:prstGeom>
        </p:spPr>
      </p:pic>
    </p:spTree>
    <p:extLst>
      <p:ext uri="{BB962C8B-B14F-4D97-AF65-F5344CB8AC3E}">
        <p14:creationId xmlns:p14="http://schemas.microsoft.com/office/powerpoint/2010/main" val="1022381843"/>
      </p:ext>
    </p:extLst>
  </p:cSld>
  <p:clrMapOvr>
    <a:masterClrMapping/>
  </p:clrMapOvr>
</p:sld>
</file>

<file path=ppt/theme/theme1.xml><?xml version="1.0" encoding="utf-8"?>
<a:theme xmlns:a="http://schemas.openxmlformats.org/drawingml/2006/main" name="ファセット">
  <a:themeElements>
    <a:clrScheme name="オレンジ">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ファセット">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271</TotalTime>
  <Words>1123</Words>
  <Application>Microsoft Office PowerPoint</Application>
  <PresentationFormat>A4 210 x 297 mm</PresentationFormat>
  <Paragraphs>114</Paragraphs>
  <Slides>11</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11</vt:i4>
      </vt:variant>
    </vt:vector>
  </HeadingPairs>
  <TitlesOfParts>
    <vt:vector size="21" baseType="lpstr">
      <vt:lpstr>HGP明朝E</vt:lpstr>
      <vt:lpstr>Meiryo UI</vt:lpstr>
      <vt:lpstr>メイリオ</vt:lpstr>
      <vt:lpstr>游ゴシック</vt:lpstr>
      <vt:lpstr>Arial</vt:lpstr>
      <vt:lpstr>Cambria Math</vt:lpstr>
      <vt:lpstr>Century Gothic</vt:lpstr>
      <vt:lpstr>Trebuchet MS</vt:lpstr>
      <vt:lpstr>Wingdings 3</vt:lpstr>
      <vt:lpstr>ファセット</vt:lpstr>
      <vt:lpstr>PowerPoint プレゼンテーション</vt:lpstr>
      <vt:lpstr>LIGHENCE IIの高速連射脱毛とは</vt:lpstr>
      <vt:lpstr>従来の脱毛方式との違い</vt:lpstr>
      <vt:lpstr>毛質、肌質にとらわれない脱毛方式</vt:lpstr>
      <vt:lpstr>毛周期にとらわれない</vt:lpstr>
      <vt:lpstr>施術イメージ</vt:lpstr>
      <vt:lpstr>Before After</vt:lpstr>
      <vt:lpstr>IPL＋ラジオ波(高周波)の同時施術ができるE-Light</vt:lpstr>
      <vt:lpstr>シミやソバカス</vt:lpstr>
      <vt:lpstr>赤ら顔</vt:lpstr>
      <vt:lpstr>目元、口元などの小じわ･ハリ･弾力</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DUAL STAR</dc:title>
  <dc:creator>三島宏治</dc:creator>
  <cp:lastModifiedBy>聡 田中</cp:lastModifiedBy>
  <cp:revision>164</cp:revision>
  <cp:lastPrinted>2020-06-29T07:49:50Z</cp:lastPrinted>
  <dcterms:created xsi:type="dcterms:W3CDTF">2015-09-05T01:59:00Z</dcterms:created>
  <dcterms:modified xsi:type="dcterms:W3CDTF">2024-06-07T09:59:12Z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1041-10.8.0.5745</vt:lpwstr>
  </property>
</Properties>
</file>