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0" r:id="rId2"/>
  </p:sldIdLst>
  <p:sldSz cx="12192000" cy="6858000"/>
  <p:notesSz cx="6881813" cy="97107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89" autoAdjust="0"/>
    <p:restoredTop sz="94660"/>
  </p:normalViewPr>
  <p:slideViewPr>
    <p:cSldViewPr snapToGrid="0">
      <p:cViewPr varScale="1">
        <p:scale>
          <a:sx n="90" d="100"/>
          <a:sy n="90" d="100"/>
        </p:scale>
        <p:origin x="22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fr-FR" sz="4400" b="0" strike="noStrike" spc="-1">
                <a:latin typeface="Arial"/>
              </a:rPr>
              <a:t>Cliquez pour éditer le format du texte-titre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2F104BB7-FCBF-4262-AC6A-2E8172E9DA4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42"/>
            <a:ext cx="12192000" cy="6860542"/>
          </a:xfrm>
          <a:prstGeom prst="rect">
            <a:avLst/>
          </a:prstGeom>
          <a:ln>
            <a:noFill/>
          </a:ln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7158A044-121A-CA31-2C3C-87C5A264472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4555924" cy="195698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C8DFE676-1FA0-DB8C-2101-7ED6DF67205A}"/>
              </a:ext>
            </a:extLst>
          </p:cNvPr>
          <p:cNvSpPr txBox="1"/>
          <p:nvPr/>
        </p:nvSpPr>
        <p:spPr>
          <a:xfrm>
            <a:off x="0" y="1956987"/>
            <a:ext cx="4555924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b="1" i="1" dirty="0">
                <a:solidFill>
                  <a:schemeClr val="accent1">
                    <a:lumMod val="75000"/>
                  </a:schemeClr>
                </a:solidFill>
              </a:rPr>
              <a:t>Vendredi 24 Mai 15h</a:t>
            </a:r>
          </a:p>
          <a:p>
            <a:r>
              <a:rPr lang="fr-FR" b="1" i="1" dirty="0">
                <a:solidFill>
                  <a:schemeClr val="accent1">
                    <a:lumMod val="75000"/>
                  </a:schemeClr>
                </a:solidFill>
              </a:rPr>
              <a:t>Centre municipal de réunion </a:t>
            </a:r>
          </a:p>
          <a:p>
            <a:r>
              <a:rPr lang="fr-FR" b="1" i="1" dirty="0">
                <a:solidFill>
                  <a:schemeClr val="accent1">
                    <a:lumMod val="75000"/>
                  </a:schemeClr>
                </a:solidFill>
              </a:rPr>
              <a:t>10 place Ste Ursule à Bayonne</a:t>
            </a:r>
          </a:p>
        </p:txBody>
      </p:sp>
    </p:spTree>
    <p:extLst>
      <p:ext uri="{BB962C8B-B14F-4D97-AF65-F5344CB8AC3E}">
        <p14:creationId xmlns:p14="http://schemas.microsoft.com/office/powerpoint/2010/main" val="762500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26655</TotalTime>
  <Words>14</Words>
  <Application>Microsoft Office PowerPoint</Application>
  <PresentationFormat>Grand écran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Symbol</vt:lpstr>
      <vt:lpstr>Wingdings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rénovation des remparts de Mousserolles</dc:title>
  <dc:subject/>
  <dc:creator>Jérôme Ibarzo</dc:creator>
  <dc:description/>
  <cp:lastModifiedBy>SSLA</cp:lastModifiedBy>
  <cp:revision>138</cp:revision>
  <cp:lastPrinted>2022-01-26T10:15:15Z</cp:lastPrinted>
  <dcterms:created xsi:type="dcterms:W3CDTF">2021-01-11T21:18:15Z</dcterms:created>
  <dcterms:modified xsi:type="dcterms:W3CDTF">2023-12-18T13:44:02Z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MClips">
    <vt:i4>1</vt:i4>
  </property>
  <property fmtid="{D5CDD505-2E9C-101B-9397-08002B2CF9AE}" pid="3" name="PresentationFormat">
    <vt:lpwstr>Grand écran</vt:lpwstr>
  </property>
  <property fmtid="{D5CDD505-2E9C-101B-9397-08002B2CF9AE}" pid="4" name="Slides">
    <vt:i4>21</vt:i4>
  </property>
</Properties>
</file>