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2"/>
  </p:notesMasterIdLst>
  <p:sldIdLst>
    <p:sldId id="259" r:id="rId5"/>
    <p:sldId id="260" r:id="rId6"/>
    <p:sldId id="305" r:id="rId7"/>
    <p:sldId id="261" r:id="rId8"/>
    <p:sldId id="262" r:id="rId9"/>
    <p:sldId id="272" r:id="rId10"/>
    <p:sldId id="303" r:id="rId11"/>
    <p:sldId id="277" r:id="rId12"/>
    <p:sldId id="291" r:id="rId13"/>
    <p:sldId id="290" r:id="rId14"/>
    <p:sldId id="293" r:id="rId15"/>
    <p:sldId id="294" r:id="rId16"/>
    <p:sldId id="296" r:id="rId17"/>
    <p:sldId id="297" r:id="rId18"/>
    <p:sldId id="306" r:id="rId19"/>
    <p:sldId id="270" r:id="rId20"/>
    <p:sldId id="292" r:id="rId21"/>
    <p:sldId id="310" r:id="rId22"/>
    <p:sldId id="285" r:id="rId23"/>
    <p:sldId id="299" r:id="rId24"/>
    <p:sldId id="311" r:id="rId25"/>
    <p:sldId id="313" r:id="rId26"/>
    <p:sldId id="300" r:id="rId27"/>
    <p:sldId id="315" r:id="rId28"/>
    <p:sldId id="307" r:id="rId29"/>
    <p:sldId id="288" r:id="rId30"/>
    <p:sldId id="298" r:id="rId31"/>
    <p:sldId id="287" r:id="rId32"/>
    <p:sldId id="289" r:id="rId33"/>
    <p:sldId id="278" r:id="rId34"/>
    <p:sldId id="280" r:id="rId35"/>
    <p:sldId id="316" r:id="rId36"/>
    <p:sldId id="304" r:id="rId37"/>
    <p:sldId id="317" r:id="rId38"/>
    <p:sldId id="318" r:id="rId39"/>
    <p:sldId id="286" r:id="rId40"/>
    <p:sldId id="302" r:id="rId4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257F"/>
    <a:srgbClr val="2F2E7C"/>
    <a:srgbClr val="8480BC"/>
    <a:srgbClr val="605B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line Kaaij" userId="d9fd41fd-e6c6-4ac8-a02e-657eede6867b" providerId="ADAL" clId="{B1BDA12A-9E7A-437F-9474-DBCA4AB03FD5}"/>
    <pc:docChg chg="modSld">
      <pc:chgData name="Feline Kaaij" userId="d9fd41fd-e6c6-4ac8-a02e-657eede6867b" providerId="ADAL" clId="{B1BDA12A-9E7A-437F-9474-DBCA4AB03FD5}" dt="2023-07-17T17:23:46.106" v="12" actId="20577"/>
      <pc:docMkLst>
        <pc:docMk/>
      </pc:docMkLst>
      <pc:sldChg chg="modSp mod">
        <pc:chgData name="Feline Kaaij" userId="d9fd41fd-e6c6-4ac8-a02e-657eede6867b" providerId="ADAL" clId="{B1BDA12A-9E7A-437F-9474-DBCA4AB03FD5}" dt="2023-07-17T17:23:46.106" v="12" actId="20577"/>
        <pc:sldMkLst>
          <pc:docMk/>
          <pc:sldMk cId="2019540358" sldId="270"/>
        </pc:sldMkLst>
        <pc:spChg chg="mod">
          <ac:chgData name="Feline Kaaij" userId="d9fd41fd-e6c6-4ac8-a02e-657eede6867b" providerId="ADAL" clId="{B1BDA12A-9E7A-437F-9474-DBCA4AB03FD5}" dt="2023-07-17T17:23:46.106" v="12" actId="20577"/>
          <ac:spMkLst>
            <pc:docMk/>
            <pc:sldMk cId="2019540358" sldId="270"/>
            <ac:spMk id="3" creationId="{C92770EE-5A66-D1BC-E734-12023124FC78}"/>
          </ac:spMkLst>
        </pc:spChg>
      </pc:sldChg>
    </pc:docChg>
  </pc:docChgLst>
  <pc:docChgLst>
    <pc:chgData name="Berend de Vries" userId="361798d3-29c5-44b6-a41c-f75b77a6beca" providerId="ADAL" clId="{2D369A47-AFFD-42CB-9363-BF92EB9D9332}"/>
    <pc:docChg chg="undo custSel addSld delSld modSld">
      <pc:chgData name="Berend de Vries" userId="361798d3-29c5-44b6-a41c-f75b77a6beca" providerId="ADAL" clId="{2D369A47-AFFD-42CB-9363-BF92EB9D9332}" dt="2023-08-04T10:40:19.431" v="6" actId="2696"/>
      <pc:docMkLst>
        <pc:docMk/>
      </pc:docMkLst>
      <pc:sldChg chg="modSp mod">
        <pc:chgData name="Berend de Vries" userId="361798d3-29c5-44b6-a41c-f75b77a6beca" providerId="ADAL" clId="{2D369A47-AFFD-42CB-9363-BF92EB9D9332}" dt="2023-08-04T10:38:12.468" v="2" actId="20577"/>
        <pc:sldMkLst>
          <pc:docMk/>
          <pc:sldMk cId="2018021014" sldId="260"/>
        </pc:sldMkLst>
        <pc:spChg chg="mod">
          <ac:chgData name="Berend de Vries" userId="361798d3-29c5-44b6-a41c-f75b77a6beca" providerId="ADAL" clId="{2D369A47-AFFD-42CB-9363-BF92EB9D9332}" dt="2023-08-04T10:38:12.468" v="2" actId="20577"/>
          <ac:spMkLst>
            <pc:docMk/>
            <pc:sldMk cId="2018021014" sldId="260"/>
            <ac:spMk id="3" creationId="{C92770EE-5A66-D1BC-E734-12023124FC78}"/>
          </ac:spMkLst>
        </pc:spChg>
      </pc:sldChg>
      <pc:sldChg chg="modSp mod">
        <pc:chgData name="Berend de Vries" userId="361798d3-29c5-44b6-a41c-f75b77a6beca" providerId="ADAL" clId="{2D369A47-AFFD-42CB-9363-BF92EB9D9332}" dt="2023-08-04T10:39:48.832" v="4" actId="20577"/>
        <pc:sldMkLst>
          <pc:docMk/>
          <pc:sldMk cId="2581108669" sldId="293"/>
        </pc:sldMkLst>
        <pc:spChg chg="mod">
          <ac:chgData name="Berend de Vries" userId="361798d3-29c5-44b6-a41c-f75b77a6beca" providerId="ADAL" clId="{2D369A47-AFFD-42CB-9363-BF92EB9D9332}" dt="2023-08-04T10:39:48.832" v="4" actId="20577"/>
          <ac:spMkLst>
            <pc:docMk/>
            <pc:sldMk cId="2581108669" sldId="293"/>
            <ac:spMk id="2" creationId="{C6879F62-B405-8257-65B8-3DB6F3746DB5}"/>
          </ac:spMkLst>
        </pc:spChg>
      </pc:sldChg>
      <pc:sldChg chg="add del">
        <pc:chgData name="Berend de Vries" userId="361798d3-29c5-44b6-a41c-f75b77a6beca" providerId="ADAL" clId="{2D369A47-AFFD-42CB-9363-BF92EB9D9332}" dt="2023-08-04T10:40:19.431" v="6" actId="2696"/>
        <pc:sldMkLst>
          <pc:docMk/>
          <pc:sldMk cId="2679518314" sldId="300"/>
        </pc:sldMkLst>
      </pc:sldChg>
    </pc:docChg>
  </pc:docChgLst>
  <pc:docChgLst>
    <pc:chgData name="Feline Kaaij" userId="d9fd41fd-e6c6-4ac8-a02e-657eede6867b" providerId="ADAL" clId="{88F61263-C205-4436-9BBF-B63D66DEA358}"/>
    <pc:docChg chg="undo custSel addSld delSld modSld sldOrd">
      <pc:chgData name="Feline Kaaij" userId="d9fd41fd-e6c6-4ac8-a02e-657eede6867b" providerId="ADAL" clId="{88F61263-C205-4436-9BBF-B63D66DEA358}" dt="2023-07-17T14:15:56.328" v="1947"/>
      <pc:docMkLst>
        <pc:docMk/>
      </pc:docMkLst>
      <pc:sldChg chg="modSp mod">
        <pc:chgData name="Feline Kaaij" userId="d9fd41fd-e6c6-4ac8-a02e-657eede6867b" providerId="ADAL" clId="{88F61263-C205-4436-9BBF-B63D66DEA358}" dt="2023-07-17T12:58:41.019" v="1298" actId="20577"/>
        <pc:sldMkLst>
          <pc:docMk/>
          <pc:sldMk cId="2018021014" sldId="260"/>
        </pc:sldMkLst>
        <pc:spChg chg="mod">
          <ac:chgData name="Feline Kaaij" userId="d9fd41fd-e6c6-4ac8-a02e-657eede6867b" providerId="ADAL" clId="{88F61263-C205-4436-9BBF-B63D66DEA358}" dt="2023-07-17T12:58:41.019" v="1298" actId="20577"/>
          <ac:spMkLst>
            <pc:docMk/>
            <pc:sldMk cId="2018021014" sldId="260"/>
            <ac:spMk id="3" creationId="{C92770EE-5A66-D1BC-E734-12023124FC78}"/>
          </ac:spMkLst>
        </pc:spChg>
      </pc:sldChg>
      <pc:sldChg chg="modSp mod">
        <pc:chgData name="Feline Kaaij" userId="d9fd41fd-e6c6-4ac8-a02e-657eede6867b" providerId="ADAL" clId="{88F61263-C205-4436-9BBF-B63D66DEA358}" dt="2023-07-17T12:58:53.708" v="1299" actId="20577"/>
        <pc:sldMkLst>
          <pc:docMk/>
          <pc:sldMk cId="2019540358" sldId="270"/>
        </pc:sldMkLst>
        <pc:spChg chg="mod">
          <ac:chgData name="Feline Kaaij" userId="d9fd41fd-e6c6-4ac8-a02e-657eede6867b" providerId="ADAL" clId="{88F61263-C205-4436-9BBF-B63D66DEA358}" dt="2023-07-17T12:58:53.708" v="1299" actId="20577"/>
          <ac:spMkLst>
            <pc:docMk/>
            <pc:sldMk cId="2019540358" sldId="270"/>
            <ac:spMk id="3" creationId="{C92770EE-5A66-D1BC-E734-12023124FC78}"/>
          </ac:spMkLst>
        </pc:spChg>
      </pc:sldChg>
      <pc:sldChg chg="ord">
        <pc:chgData name="Feline Kaaij" userId="d9fd41fd-e6c6-4ac8-a02e-657eede6867b" providerId="ADAL" clId="{88F61263-C205-4436-9BBF-B63D66DEA358}" dt="2023-07-17T11:18:46.946" v="812"/>
        <pc:sldMkLst>
          <pc:docMk/>
          <pc:sldMk cId="4291190173" sldId="278"/>
        </pc:sldMkLst>
      </pc:sldChg>
      <pc:sldChg chg="del">
        <pc:chgData name="Feline Kaaij" userId="d9fd41fd-e6c6-4ac8-a02e-657eede6867b" providerId="ADAL" clId="{88F61263-C205-4436-9BBF-B63D66DEA358}" dt="2023-07-17T11:18:05.810" v="788" actId="47"/>
        <pc:sldMkLst>
          <pc:docMk/>
          <pc:sldMk cId="3464796158" sldId="279"/>
        </pc:sldMkLst>
      </pc:sldChg>
      <pc:sldChg chg="ord">
        <pc:chgData name="Feline Kaaij" userId="d9fd41fd-e6c6-4ac8-a02e-657eede6867b" providerId="ADAL" clId="{88F61263-C205-4436-9BBF-B63D66DEA358}" dt="2023-07-17T11:18:46.946" v="812"/>
        <pc:sldMkLst>
          <pc:docMk/>
          <pc:sldMk cId="2765137510" sldId="280"/>
        </pc:sldMkLst>
      </pc:sldChg>
      <pc:sldChg chg="delSp modSp del mod ord">
        <pc:chgData name="Feline Kaaij" userId="d9fd41fd-e6c6-4ac8-a02e-657eede6867b" providerId="ADAL" clId="{88F61263-C205-4436-9BBF-B63D66DEA358}" dt="2023-07-17T10:31:35.684" v="465" actId="47"/>
        <pc:sldMkLst>
          <pc:docMk/>
          <pc:sldMk cId="3217516519" sldId="284"/>
        </pc:sldMkLst>
        <pc:spChg chg="mod">
          <ac:chgData name="Feline Kaaij" userId="d9fd41fd-e6c6-4ac8-a02e-657eede6867b" providerId="ADAL" clId="{88F61263-C205-4436-9BBF-B63D66DEA358}" dt="2023-07-17T10:28:34.569" v="424" actId="20577"/>
          <ac:spMkLst>
            <pc:docMk/>
            <pc:sldMk cId="3217516519" sldId="284"/>
            <ac:spMk id="2" creationId="{FF249949-3266-0391-FDC1-BD4AD6C67C44}"/>
          </ac:spMkLst>
        </pc:spChg>
        <pc:spChg chg="mod">
          <ac:chgData name="Feline Kaaij" userId="d9fd41fd-e6c6-4ac8-a02e-657eede6867b" providerId="ADAL" clId="{88F61263-C205-4436-9BBF-B63D66DEA358}" dt="2023-07-17T10:28:41.847" v="426" actId="20577"/>
          <ac:spMkLst>
            <pc:docMk/>
            <pc:sldMk cId="3217516519" sldId="284"/>
            <ac:spMk id="3" creationId="{C92770EE-5A66-D1BC-E734-12023124FC78}"/>
          </ac:spMkLst>
        </pc:spChg>
        <pc:spChg chg="del">
          <ac:chgData name="Feline Kaaij" userId="d9fd41fd-e6c6-4ac8-a02e-657eede6867b" providerId="ADAL" clId="{88F61263-C205-4436-9BBF-B63D66DEA358}" dt="2023-07-17T10:29:07.215" v="432" actId="21"/>
          <ac:spMkLst>
            <pc:docMk/>
            <pc:sldMk cId="3217516519" sldId="284"/>
            <ac:spMk id="11" creationId="{755741F9-D777-188E-9EE5-921BD22ED6F1}"/>
          </ac:spMkLst>
        </pc:spChg>
        <pc:spChg chg="del">
          <ac:chgData name="Feline Kaaij" userId="d9fd41fd-e6c6-4ac8-a02e-657eede6867b" providerId="ADAL" clId="{88F61263-C205-4436-9BBF-B63D66DEA358}" dt="2023-07-17T10:29:07.215" v="432" actId="21"/>
          <ac:spMkLst>
            <pc:docMk/>
            <pc:sldMk cId="3217516519" sldId="284"/>
            <ac:spMk id="12" creationId="{0433C1C4-956B-995C-5537-D1AA4B2994A8}"/>
          </ac:spMkLst>
        </pc:spChg>
        <pc:spChg chg="del">
          <ac:chgData name="Feline Kaaij" userId="d9fd41fd-e6c6-4ac8-a02e-657eede6867b" providerId="ADAL" clId="{88F61263-C205-4436-9BBF-B63D66DEA358}" dt="2023-07-17T10:29:07.215" v="432" actId="21"/>
          <ac:spMkLst>
            <pc:docMk/>
            <pc:sldMk cId="3217516519" sldId="284"/>
            <ac:spMk id="13" creationId="{0A7C7974-04F8-BA9C-FE72-37A55FCCB823}"/>
          </ac:spMkLst>
        </pc:spChg>
        <pc:spChg chg="del">
          <ac:chgData name="Feline Kaaij" userId="d9fd41fd-e6c6-4ac8-a02e-657eede6867b" providerId="ADAL" clId="{88F61263-C205-4436-9BBF-B63D66DEA358}" dt="2023-07-17T10:29:07.215" v="432" actId="21"/>
          <ac:spMkLst>
            <pc:docMk/>
            <pc:sldMk cId="3217516519" sldId="284"/>
            <ac:spMk id="14" creationId="{856E4C59-B90A-72FD-AB92-8CED75C5FE28}"/>
          </ac:spMkLst>
        </pc:spChg>
        <pc:picChg chg="del">
          <ac:chgData name="Feline Kaaij" userId="d9fd41fd-e6c6-4ac8-a02e-657eede6867b" providerId="ADAL" clId="{88F61263-C205-4436-9BBF-B63D66DEA358}" dt="2023-07-17T10:29:07.215" v="432" actId="21"/>
          <ac:picMkLst>
            <pc:docMk/>
            <pc:sldMk cId="3217516519" sldId="284"/>
            <ac:picMk id="6" creationId="{DCA53693-B611-784F-5459-30B5C1656C1A}"/>
          </ac:picMkLst>
        </pc:picChg>
      </pc:sldChg>
      <pc:sldChg chg="modSp mod ord">
        <pc:chgData name="Feline Kaaij" userId="d9fd41fd-e6c6-4ac8-a02e-657eede6867b" providerId="ADAL" clId="{88F61263-C205-4436-9BBF-B63D66DEA358}" dt="2023-07-17T12:59:56.760" v="1314" actId="20577"/>
        <pc:sldMkLst>
          <pc:docMk/>
          <pc:sldMk cId="739122141" sldId="285"/>
        </pc:sldMkLst>
        <pc:spChg chg="mod">
          <ac:chgData name="Feline Kaaij" userId="d9fd41fd-e6c6-4ac8-a02e-657eede6867b" providerId="ADAL" clId="{88F61263-C205-4436-9BBF-B63D66DEA358}" dt="2023-07-17T12:59:56.760" v="1314" actId="20577"/>
          <ac:spMkLst>
            <pc:docMk/>
            <pc:sldMk cId="739122141" sldId="285"/>
            <ac:spMk id="2" creationId="{FF249949-3266-0391-FDC1-BD4AD6C67C44}"/>
          </ac:spMkLst>
        </pc:spChg>
      </pc:sldChg>
      <pc:sldChg chg="modSp mod">
        <pc:chgData name="Feline Kaaij" userId="d9fd41fd-e6c6-4ac8-a02e-657eede6867b" providerId="ADAL" clId="{88F61263-C205-4436-9BBF-B63D66DEA358}" dt="2023-07-17T11:19:26.304" v="820" actId="20577"/>
        <pc:sldMkLst>
          <pc:docMk/>
          <pc:sldMk cId="1278865700" sldId="286"/>
        </pc:sldMkLst>
        <pc:spChg chg="mod">
          <ac:chgData name="Feline Kaaij" userId="d9fd41fd-e6c6-4ac8-a02e-657eede6867b" providerId="ADAL" clId="{88F61263-C205-4436-9BBF-B63D66DEA358}" dt="2023-07-17T11:19:26.304" v="820" actId="20577"/>
          <ac:spMkLst>
            <pc:docMk/>
            <pc:sldMk cId="1278865700" sldId="286"/>
            <ac:spMk id="2" creationId="{FF249949-3266-0391-FDC1-BD4AD6C67C44}"/>
          </ac:spMkLst>
        </pc:spChg>
        <pc:spChg chg="mod">
          <ac:chgData name="Feline Kaaij" userId="d9fd41fd-e6c6-4ac8-a02e-657eede6867b" providerId="ADAL" clId="{88F61263-C205-4436-9BBF-B63D66DEA358}" dt="2023-07-17T11:17:52.751" v="787" actId="20577"/>
          <ac:spMkLst>
            <pc:docMk/>
            <pc:sldMk cId="1278865700" sldId="286"/>
            <ac:spMk id="3" creationId="{C92770EE-5A66-D1BC-E734-12023124FC78}"/>
          </ac:spMkLst>
        </pc:spChg>
      </pc:sldChg>
      <pc:sldChg chg="ord">
        <pc:chgData name="Feline Kaaij" userId="d9fd41fd-e6c6-4ac8-a02e-657eede6867b" providerId="ADAL" clId="{88F61263-C205-4436-9BBF-B63D66DEA358}" dt="2023-07-17T11:18:46.946" v="812"/>
        <pc:sldMkLst>
          <pc:docMk/>
          <pc:sldMk cId="1461950595" sldId="287"/>
        </pc:sldMkLst>
      </pc:sldChg>
      <pc:sldChg chg="modSp mod ord">
        <pc:chgData name="Feline Kaaij" userId="d9fd41fd-e6c6-4ac8-a02e-657eede6867b" providerId="ADAL" clId="{88F61263-C205-4436-9BBF-B63D66DEA358}" dt="2023-07-17T13:07:57.094" v="1867" actId="20577"/>
        <pc:sldMkLst>
          <pc:docMk/>
          <pc:sldMk cId="428846645" sldId="288"/>
        </pc:sldMkLst>
        <pc:spChg chg="mod">
          <ac:chgData name="Feline Kaaij" userId="d9fd41fd-e6c6-4ac8-a02e-657eede6867b" providerId="ADAL" clId="{88F61263-C205-4436-9BBF-B63D66DEA358}" dt="2023-07-17T13:07:57.094" v="1867" actId="20577"/>
          <ac:spMkLst>
            <pc:docMk/>
            <pc:sldMk cId="428846645" sldId="288"/>
            <ac:spMk id="3" creationId="{C92770EE-5A66-D1BC-E734-12023124FC78}"/>
          </ac:spMkLst>
        </pc:spChg>
      </pc:sldChg>
      <pc:sldChg chg="ord">
        <pc:chgData name="Feline Kaaij" userId="d9fd41fd-e6c6-4ac8-a02e-657eede6867b" providerId="ADAL" clId="{88F61263-C205-4436-9BBF-B63D66DEA358}" dt="2023-07-17T11:18:46.946" v="812"/>
        <pc:sldMkLst>
          <pc:docMk/>
          <pc:sldMk cId="867072780" sldId="289"/>
        </pc:sldMkLst>
      </pc:sldChg>
      <pc:sldChg chg="addSp delSp modSp mod">
        <pc:chgData name="Feline Kaaij" userId="d9fd41fd-e6c6-4ac8-a02e-657eede6867b" providerId="ADAL" clId="{88F61263-C205-4436-9BBF-B63D66DEA358}" dt="2023-07-17T11:43:38.929" v="1264" actId="1076"/>
        <pc:sldMkLst>
          <pc:docMk/>
          <pc:sldMk cId="3063459790" sldId="290"/>
        </pc:sldMkLst>
        <pc:spChg chg="mod">
          <ac:chgData name="Feline Kaaij" userId="d9fd41fd-e6c6-4ac8-a02e-657eede6867b" providerId="ADAL" clId="{88F61263-C205-4436-9BBF-B63D66DEA358}" dt="2023-07-17T11:43:38.929" v="1264" actId="1076"/>
          <ac:spMkLst>
            <pc:docMk/>
            <pc:sldMk cId="3063459790" sldId="290"/>
            <ac:spMk id="2" creationId="{4193D7C3-7640-BCD9-90B6-B245C9E5D910}"/>
          </ac:spMkLst>
        </pc:spChg>
        <pc:picChg chg="add mod">
          <ac:chgData name="Feline Kaaij" userId="d9fd41fd-e6c6-4ac8-a02e-657eede6867b" providerId="ADAL" clId="{88F61263-C205-4436-9BBF-B63D66DEA358}" dt="2023-07-17T11:42:07.562" v="1233" actId="1076"/>
          <ac:picMkLst>
            <pc:docMk/>
            <pc:sldMk cId="3063459790" sldId="290"/>
            <ac:picMk id="3" creationId="{A3F990E1-D8B4-E870-51A2-6175585C3996}"/>
          </ac:picMkLst>
        </pc:picChg>
        <pc:picChg chg="del">
          <ac:chgData name="Feline Kaaij" userId="d9fd41fd-e6c6-4ac8-a02e-657eede6867b" providerId="ADAL" clId="{88F61263-C205-4436-9BBF-B63D66DEA358}" dt="2023-07-17T11:42:05.725" v="1232" actId="478"/>
          <ac:picMkLst>
            <pc:docMk/>
            <pc:sldMk cId="3063459790" sldId="290"/>
            <ac:picMk id="4" creationId="{94E7309A-46FC-D10D-9175-4FC888FE55A1}"/>
          </ac:picMkLst>
        </pc:picChg>
        <pc:picChg chg="add mod">
          <ac:chgData name="Feline Kaaij" userId="d9fd41fd-e6c6-4ac8-a02e-657eede6867b" providerId="ADAL" clId="{88F61263-C205-4436-9BBF-B63D66DEA358}" dt="2023-07-17T11:43:35.082" v="1263" actId="1076"/>
          <ac:picMkLst>
            <pc:docMk/>
            <pc:sldMk cId="3063459790" sldId="290"/>
            <ac:picMk id="6" creationId="{D063F139-5EBD-E37D-09A9-6C7812CCE543}"/>
          </ac:picMkLst>
        </pc:picChg>
        <pc:picChg chg="del">
          <ac:chgData name="Feline Kaaij" userId="d9fd41fd-e6c6-4ac8-a02e-657eede6867b" providerId="ADAL" clId="{88F61263-C205-4436-9BBF-B63D66DEA358}" dt="2023-07-17T11:43:30.698" v="1261" actId="478"/>
          <ac:picMkLst>
            <pc:docMk/>
            <pc:sldMk cId="3063459790" sldId="290"/>
            <ac:picMk id="26" creationId="{6CCF5013-CC4F-A42C-8085-6BD6F9C965A7}"/>
          </ac:picMkLst>
        </pc:picChg>
      </pc:sldChg>
      <pc:sldChg chg="addSp modSp mod">
        <pc:chgData name="Feline Kaaij" userId="d9fd41fd-e6c6-4ac8-a02e-657eede6867b" providerId="ADAL" clId="{88F61263-C205-4436-9BBF-B63D66DEA358}" dt="2023-07-17T11:41:57.480" v="1229" actId="14100"/>
        <pc:sldMkLst>
          <pc:docMk/>
          <pc:sldMk cId="3127581196" sldId="291"/>
        </pc:sldMkLst>
        <pc:picChg chg="add mod modCrop">
          <ac:chgData name="Feline Kaaij" userId="d9fd41fd-e6c6-4ac8-a02e-657eede6867b" providerId="ADAL" clId="{88F61263-C205-4436-9BBF-B63D66DEA358}" dt="2023-07-17T11:41:57.480" v="1229" actId="14100"/>
          <ac:picMkLst>
            <pc:docMk/>
            <pc:sldMk cId="3127581196" sldId="291"/>
            <ac:picMk id="7" creationId="{95017493-87E5-F5C6-2B5D-7291EB994CA6}"/>
          </ac:picMkLst>
        </pc:picChg>
      </pc:sldChg>
      <pc:sldChg chg="modSp mod ord">
        <pc:chgData name="Feline Kaaij" userId="d9fd41fd-e6c6-4ac8-a02e-657eede6867b" providerId="ADAL" clId="{88F61263-C205-4436-9BBF-B63D66DEA358}" dt="2023-07-17T12:59:30.256" v="1312" actId="20577"/>
        <pc:sldMkLst>
          <pc:docMk/>
          <pc:sldMk cId="4145466329" sldId="292"/>
        </pc:sldMkLst>
        <pc:spChg chg="mod">
          <ac:chgData name="Feline Kaaij" userId="d9fd41fd-e6c6-4ac8-a02e-657eede6867b" providerId="ADAL" clId="{88F61263-C205-4436-9BBF-B63D66DEA358}" dt="2023-07-17T12:59:30.256" v="1312" actId="20577"/>
          <ac:spMkLst>
            <pc:docMk/>
            <pc:sldMk cId="4145466329" sldId="292"/>
            <ac:spMk id="2" creationId="{FF249949-3266-0391-FDC1-BD4AD6C67C44}"/>
          </ac:spMkLst>
        </pc:spChg>
      </pc:sldChg>
      <pc:sldChg chg="addSp delSp modSp mod">
        <pc:chgData name="Feline Kaaij" userId="d9fd41fd-e6c6-4ac8-a02e-657eede6867b" providerId="ADAL" clId="{88F61263-C205-4436-9BBF-B63D66DEA358}" dt="2023-07-17T11:44:14.330" v="1269" actId="1076"/>
        <pc:sldMkLst>
          <pc:docMk/>
          <pc:sldMk cId="2581108669" sldId="293"/>
        </pc:sldMkLst>
        <pc:picChg chg="add mod">
          <ac:chgData name="Feline Kaaij" userId="d9fd41fd-e6c6-4ac8-a02e-657eede6867b" providerId="ADAL" clId="{88F61263-C205-4436-9BBF-B63D66DEA358}" dt="2023-07-17T11:42:31.371" v="1249" actId="1038"/>
          <ac:picMkLst>
            <pc:docMk/>
            <pc:sldMk cId="2581108669" sldId="293"/>
            <ac:picMk id="3" creationId="{EEF42FA2-AE7D-EDBC-23F6-DD48CD375C98}"/>
          </ac:picMkLst>
        </pc:picChg>
        <pc:picChg chg="del">
          <ac:chgData name="Feline Kaaij" userId="d9fd41fd-e6c6-4ac8-a02e-657eede6867b" providerId="ADAL" clId="{88F61263-C205-4436-9BBF-B63D66DEA358}" dt="2023-07-17T11:42:12.665" v="1236" actId="478"/>
          <ac:picMkLst>
            <pc:docMk/>
            <pc:sldMk cId="2581108669" sldId="293"/>
            <ac:picMk id="4" creationId="{A94B4876-A2D8-17EA-E5E8-849D6878A33A}"/>
          </ac:picMkLst>
        </pc:picChg>
        <pc:picChg chg="del">
          <ac:chgData name="Feline Kaaij" userId="d9fd41fd-e6c6-4ac8-a02e-657eede6867b" providerId="ADAL" clId="{88F61263-C205-4436-9BBF-B63D66DEA358}" dt="2023-07-17T11:43:43.756" v="1265" actId="478"/>
          <ac:picMkLst>
            <pc:docMk/>
            <pc:sldMk cId="2581108669" sldId="293"/>
            <ac:picMk id="6" creationId="{366365C2-D7B6-B39A-DD95-08BB4A4865DE}"/>
          </ac:picMkLst>
        </pc:picChg>
        <pc:picChg chg="add mod">
          <ac:chgData name="Feline Kaaij" userId="d9fd41fd-e6c6-4ac8-a02e-657eede6867b" providerId="ADAL" clId="{88F61263-C205-4436-9BBF-B63D66DEA358}" dt="2023-07-17T11:44:14.330" v="1269" actId="1076"/>
          <ac:picMkLst>
            <pc:docMk/>
            <pc:sldMk cId="2581108669" sldId="293"/>
            <ac:picMk id="7" creationId="{4D1E2553-38AA-472C-956A-C30DB5B8C148}"/>
          </ac:picMkLst>
        </pc:picChg>
      </pc:sldChg>
      <pc:sldChg chg="addSp delSp modSp mod">
        <pc:chgData name="Feline Kaaij" userId="d9fd41fd-e6c6-4ac8-a02e-657eede6867b" providerId="ADAL" clId="{88F61263-C205-4436-9BBF-B63D66DEA358}" dt="2023-07-17T11:44:59.154" v="1274" actId="1076"/>
        <pc:sldMkLst>
          <pc:docMk/>
          <pc:sldMk cId="3840840930" sldId="294"/>
        </pc:sldMkLst>
        <pc:picChg chg="add mod">
          <ac:chgData name="Feline Kaaij" userId="d9fd41fd-e6c6-4ac8-a02e-657eede6867b" providerId="ADAL" clId="{88F61263-C205-4436-9BBF-B63D66DEA358}" dt="2023-07-17T11:42:42.529" v="1254" actId="1076"/>
          <ac:picMkLst>
            <pc:docMk/>
            <pc:sldMk cId="3840840930" sldId="294"/>
            <ac:picMk id="3" creationId="{7E1A291A-C0FE-C9C2-E977-B5776BCAE7FE}"/>
          </ac:picMkLst>
        </pc:picChg>
        <pc:picChg chg="del">
          <ac:chgData name="Feline Kaaij" userId="d9fd41fd-e6c6-4ac8-a02e-657eede6867b" providerId="ADAL" clId="{88F61263-C205-4436-9BBF-B63D66DEA358}" dt="2023-07-17T11:42:35.132" v="1250" actId="478"/>
          <ac:picMkLst>
            <pc:docMk/>
            <pc:sldMk cId="3840840930" sldId="294"/>
            <ac:picMk id="5" creationId="{50275A03-0EC2-2F3A-802B-43E81FE6DCD7}"/>
          </ac:picMkLst>
        </pc:picChg>
        <pc:picChg chg="add mod">
          <ac:chgData name="Feline Kaaij" userId="d9fd41fd-e6c6-4ac8-a02e-657eede6867b" providerId="ADAL" clId="{88F61263-C205-4436-9BBF-B63D66DEA358}" dt="2023-07-17T11:44:59.154" v="1274" actId="1076"/>
          <ac:picMkLst>
            <pc:docMk/>
            <pc:sldMk cId="3840840930" sldId="294"/>
            <ac:picMk id="6" creationId="{71D88C59-9D7B-4ED9-E39A-145F98E6714E}"/>
          </ac:picMkLst>
        </pc:picChg>
        <pc:picChg chg="del">
          <ac:chgData name="Feline Kaaij" userId="d9fd41fd-e6c6-4ac8-a02e-657eede6867b" providerId="ADAL" clId="{88F61263-C205-4436-9BBF-B63D66DEA358}" dt="2023-07-17T11:44:54.091" v="1270" actId="478"/>
          <ac:picMkLst>
            <pc:docMk/>
            <pc:sldMk cId="3840840930" sldId="294"/>
            <ac:picMk id="10" creationId="{F9987017-962D-F15F-ED49-3345337D8616}"/>
          </ac:picMkLst>
        </pc:picChg>
      </pc:sldChg>
      <pc:sldChg chg="addSp delSp modSp mod">
        <pc:chgData name="Feline Kaaij" userId="d9fd41fd-e6c6-4ac8-a02e-657eede6867b" providerId="ADAL" clId="{88F61263-C205-4436-9BBF-B63D66DEA358}" dt="2023-07-17T11:45:34.060" v="1280" actId="1076"/>
        <pc:sldMkLst>
          <pc:docMk/>
          <pc:sldMk cId="1739072969" sldId="296"/>
        </pc:sldMkLst>
        <pc:picChg chg="add mod">
          <ac:chgData name="Feline Kaaij" userId="d9fd41fd-e6c6-4ac8-a02e-657eede6867b" providerId="ADAL" clId="{88F61263-C205-4436-9BBF-B63D66DEA358}" dt="2023-07-17T11:42:49.322" v="1257" actId="1076"/>
          <ac:picMkLst>
            <pc:docMk/>
            <pc:sldMk cId="1739072969" sldId="296"/>
            <ac:picMk id="3" creationId="{B8BC0E3F-6E31-1FA4-9D80-76C567E83C1D}"/>
          </ac:picMkLst>
        </pc:picChg>
        <pc:picChg chg="del">
          <ac:chgData name="Feline Kaaij" userId="d9fd41fd-e6c6-4ac8-a02e-657eede6867b" providerId="ADAL" clId="{88F61263-C205-4436-9BBF-B63D66DEA358}" dt="2023-07-17T11:42:45.752" v="1255" actId="478"/>
          <ac:picMkLst>
            <pc:docMk/>
            <pc:sldMk cId="1739072969" sldId="296"/>
            <ac:picMk id="5" creationId="{FD21721B-E180-0839-0EDF-4F9DF7597FF8}"/>
          </ac:picMkLst>
        </pc:picChg>
        <pc:picChg chg="del">
          <ac:chgData name="Feline Kaaij" userId="d9fd41fd-e6c6-4ac8-a02e-657eede6867b" providerId="ADAL" clId="{88F61263-C205-4436-9BBF-B63D66DEA358}" dt="2023-07-17T11:45:27.195" v="1275" actId="478"/>
          <ac:picMkLst>
            <pc:docMk/>
            <pc:sldMk cId="1739072969" sldId="296"/>
            <ac:picMk id="6" creationId="{534D41E7-C197-4168-1036-3868DCD7E96A}"/>
          </ac:picMkLst>
        </pc:picChg>
        <pc:picChg chg="add mod">
          <ac:chgData name="Feline Kaaij" userId="d9fd41fd-e6c6-4ac8-a02e-657eede6867b" providerId="ADAL" clId="{88F61263-C205-4436-9BBF-B63D66DEA358}" dt="2023-07-17T11:45:34.060" v="1280" actId="1076"/>
          <ac:picMkLst>
            <pc:docMk/>
            <pc:sldMk cId="1739072969" sldId="296"/>
            <ac:picMk id="7" creationId="{CD62A9EC-6A4D-F9A5-8CCA-7ACE84FAC00F}"/>
          </ac:picMkLst>
        </pc:picChg>
      </pc:sldChg>
      <pc:sldChg chg="addSp delSp modSp mod">
        <pc:chgData name="Feline Kaaij" userId="d9fd41fd-e6c6-4ac8-a02e-657eede6867b" providerId="ADAL" clId="{88F61263-C205-4436-9BBF-B63D66DEA358}" dt="2023-07-17T11:46:05.563" v="1285" actId="1076"/>
        <pc:sldMkLst>
          <pc:docMk/>
          <pc:sldMk cId="791815287" sldId="297"/>
        </pc:sldMkLst>
        <pc:picChg chg="add mod">
          <ac:chgData name="Feline Kaaij" userId="d9fd41fd-e6c6-4ac8-a02e-657eede6867b" providerId="ADAL" clId="{88F61263-C205-4436-9BBF-B63D66DEA358}" dt="2023-07-17T11:42:55.001" v="1260" actId="1076"/>
          <ac:picMkLst>
            <pc:docMk/>
            <pc:sldMk cId="791815287" sldId="297"/>
            <ac:picMk id="3" creationId="{CA04472C-D270-C024-8942-E3FC30FF0867}"/>
          </ac:picMkLst>
        </pc:picChg>
        <pc:picChg chg="del">
          <ac:chgData name="Feline Kaaij" userId="d9fd41fd-e6c6-4ac8-a02e-657eede6867b" providerId="ADAL" clId="{88F61263-C205-4436-9BBF-B63D66DEA358}" dt="2023-07-17T11:42:51.901" v="1258" actId="478"/>
          <ac:picMkLst>
            <pc:docMk/>
            <pc:sldMk cId="791815287" sldId="297"/>
            <ac:picMk id="5" creationId="{2E9B5CBC-00CB-31E6-5C4C-F7F9EF6D4CC3}"/>
          </ac:picMkLst>
        </pc:picChg>
        <pc:picChg chg="add mod">
          <ac:chgData name="Feline Kaaij" userId="d9fd41fd-e6c6-4ac8-a02e-657eede6867b" providerId="ADAL" clId="{88F61263-C205-4436-9BBF-B63D66DEA358}" dt="2023-07-17T11:46:05.563" v="1285" actId="1076"/>
          <ac:picMkLst>
            <pc:docMk/>
            <pc:sldMk cId="791815287" sldId="297"/>
            <ac:picMk id="6" creationId="{DFF4F4F7-6483-32CF-DA56-FE976776D426}"/>
          </ac:picMkLst>
        </pc:picChg>
        <pc:picChg chg="del">
          <ac:chgData name="Feline Kaaij" userId="d9fd41fd-e6c6-4ac8-a02e-657eede6867b" providerId="ADAL" clId="{88F61263-C205-4436-9BBF-B63D66DEA358}" dt="2023-07-17T11:45:58.844" v="1281" actId="478"/>
          <ac:picMkLst>
            <pc:docMk/>
            <pc:sldMk cId="791815287" sldId="297"/>
            <ac:picMk id="8" creationId="{168DBE97-AA9B-04BA-D520-A2A327612A3B}"/>
          </ac:picMkLst>
        </pc:picChg>
      </pc:sldChg>
      <pc:sldChg chg="ord">
        <pc:chgData name="Feline Kaaij" userId="d9fd41fd-e6c6-4ac8-a02e-657eede6867b" providerId="ADAL" clId="{88F61263-C205-4436-9BBF-B63D66DEA358}" dt="2023-07-17T11:18:46.946" v="812"/>
        <pc:sldMkLst>
          <pc:docMk/>
          <pc:sldMk cId="2209945249" sldId="298"/>
        </pc:sldMkLst>
      </pc:sldChg>
      <pc:sldChg chg="modSp mod ord">
        <pc:chgData name="Feline Kaaij" userId="d9fd41fd-e6c6-4ac8-a02e-657eede6867b" providerId="ADAL" clId="{88F61263-C205-4436-9BBF-B63D66DEA358}" dt="2023-07-17T13:00:01.578" v="1315" actId="20577"/>
        <pc:sldMkLst>
          <pc:docMk/>
          <pc:sldMk cId="3994772200" sldId="299"/>
        </pc:sldMkLst>
        <pc:spChg chg="mod">
          <ac:chgData name="Feline Kaaij" userId="d9fd41fd-e6c6-4ac8-a02e-657eede6867b" providerId="ADAL" clId="{88F61263-C205-4436-9BBF-B63D66DEA358}" dt="2023-07-17T13:00:01.578" v="1315" actId="20577"/>
          <ac:spMkLst>
            <pc:docMk/>
            <pc:sldMk cId="3994772200" sldId="299"/>
            <ac:spMk id="2" creationId="{FF249949-3266-0391-FDC1-BD4AD6C67C44}"/>
          </ac:spMkLst>
        </pc:spChg>
      </pc:sldChg>
      <pc:sldChg chg="modSp mod">
        <pc:chgData name="Feline Kaaij" userId="d9fd41fd-e6c6-4ac8-a02e-657eede6867b" providerId="ADAL" clId="{88F61263-C205-4436-9BBF-B63D66DEA358}" dt="2023-07-17T13:09:33.140" v="1945" actId="20577"/>
        <pc:sldMkLst>
          <pc:docMk/>
          <pc:sldMk cId="2679518314" sldId="300"/>
        </pc:sldMkLst>
        <pc:spChg chg="mod">
          <ac:chgData name="Feline Kaaij" userId="d9fd41fd-e6c6-4ac8-a02e-657eede6867b" providerId="ADAL" clId="{88F61263-C205-4436-9BBF-B63D66DEA358}" dt="2023-07-17T13:09:33.140" v="1945" actId="20577"/>
          <ac:spMkLst>
            <pc:docMk/>
            <pc:sldMk cId="2679518314" sldId="300"/>
            <ac:spMk id="3" creationId="{C92770EE-5A66-D1BC-E734-12023124FC78}"/>
          </ac:spMkLst>
        </pc:spChg>
      </pc:sldChg>
      <pc:sldChg chg="modSp mod">
        <pc:chgData name="Feline Kaaij" userId="d9fd41fd-e6c6-4ac8-a02e-657eede6867b" providerId="ADAL" clId="{88F61263-C205-4436-9BBF-B63D66DEA358}" dt="2023-07-17T11:18:34.592" v="810" actId="20577"/>
        <pc:sldMkLst>
          <pc:docMk/>
          <pc:sldMk cId="2485753047" sldId="307"/>
        </pc:sldMkLst>
        <pc:spChg chg="mod">
          <ac:chgData name="Feline Kaaij" userId="d9fd41fd-e6c6-4ac8-a02e-657eede6867b" providerId="ADAL" clId="{88F61263-C205-4436-9BBF-B63D66DEA358}" dt="2023-07-17T11:18:34.592" v="810" actId="20577"/>
          <ac:spMkLst>
            <pc:docMk/>
            <pc:sldMk cId="2485753047" sldId="307"/>
            <ac:spMk id="2" creationId="{FF249949-3266-0391-FDC1-BD4AD6C67C44}"/>
          </ac:spMkLst>
        </pc:spChg>
      </pc:sldChg>
      <pc:sldChg chg="addSp delSp modSp add del mod">
        <pc:chgData name="Feline Kaaij" userId="d9fd41fd-e6c6-4ac8-a02e-657eede6867b" providerId="ADAL" clId="{88F61263-C205-4436-9BBF-B63D66DEA358}" dt="2023-07-17T10:11:32.345" v="44" actId="47"/>
        <pc:sldMkLst>
          <pc:docMk/>
          <pc:sldMk cId="2499622781" sldId="308"/>
        </pc:sldMkLst>
        <pc:spChg chg="del">
          <ac:chgData name="Feline Kaaij" userId="d9fd41fd-e6c6-4ac8-a02e-657eede6867b" providerId="ADAL" clId="{88F61263-C205-4436-9BBF-B63D66DEA358}" dt="2023-07-17T09:32:49.051" v="2" actId="478"/>
          <ac:spMkLst>
            <pc:docMk/>
            <pc:sldMk cId="2499622781" sldId="308"/>
            <ac:spMk id="3" creationId="{C92770EE-5A66-D1BC-E734-12023124FC78}"/>
          </ac:spMkLst>
        </pc:spChg>
        <pc:spChg chg="add del mod">
          <ac:chgData name="Feline Kaaij" userId="d9fd41fd-e6c6-4ac8-a02e-657eede6867b" providerId="ADAL" clId="{88F61263-C205-4436-9BBF-B63D66DEA358}" dt="2023-07-17T09:32:51.005" v="3" actId="478"/>
          <ac:spMkLst>
            <pc:docMk/>
            <pc:sldMk cId="2499622781" sldId="308"/>
            <ac:spMk id="5" creationId="{68520553-20D6-F717-BE02-C086D39583C7}"/>
          </ac:spMkLst>
        </pc:spChg>
        <pc:picChg chg="add mod">
          <ac:chgData name="Feline Kaaij" userId="d9fd41fd-e6c6-4ac8-a02e-657eede6867b" providerId="ADAL" clId="{88F61263-C205-4436-9BBF-B63D66DEA358}" dt="2023-07-17T10:09:54.622" v="13" actId="1076"/>
          <ac:picMkLst>
            <pc:docMk/>
            <pc:sldMk cId="2499622781" sldId="308"/>
            <ac:picMk id="1026" creationId="{FD5B1A0E-EFFD-B5AC-7F1B-38C7C0CA54C7}"/>
          </ac:picMkLst>
        </pc:picChg>
      </pc:sldChg>
      <pc:sldChg chg="addSp delSp modSp add del mod ord">
        <pc:chgData name="Feline Kaaij" userId="d9fd41fd-e6c6-4ac8-a02e-657eede6867b" providerId="ADAL" clId="{88F61263-C205-4436-9BBF-B63D66DEA358}" dt="2023-07-17T13:09:14.164" v="1868" actId="47"/>
        <pc:sldMkLst>
          <pc:docMk/>
          <pc:sldMk cId="590729159" sldId="309"/>
        </pc:sldMkLst>
        <pc:spChg chg="del">
          <ac:chgData name="Feline Kaaij" userId="d9fd41fd-e6c6-4ac8-a02e-657eede6867b" providerId="ADAL" clId="{88F61263-C205-4436-9BBF-B63D66DEA358}" dt="2023-07-17T10:11:01.183" v="41" actId="478"/>
          <ac:spMkLst>
            <pc:docMk/>
            <pc:sldMk cId="590729159" sldId="309"/>
            <ac:spMk id="2" creationId="{3B212C05-D43A-628F-D4BF-CAC7B2F6D280}"/>
          </ac:spMkLst>
        </pc:spChg>
        <pc:spChg chg="mod">
          <ac:chgData name="Feline Kaaij" userId="d9fd41fd-e6c6-4ac8-a02e-657eede6867b" providerId="ADAL" clId="{88F61263-C205-4436-9BBF-B63D66DEA358}" dt="2023-07-17T10:10:57.543" v="39" actId="20577"/>
          <ac:spMkLst>
            <pc:docMk/>
            <pc:sldMk cId="590729159" sldId="309"/>
            <ac:spMk id="9" creationId="{E5E424AD-F1FF-16F8-8F00-F0B1AFC457F9}"/>
          </ac:spMkLst>
        </pc:spChg>
        <pc:spChg chg="del mod">
          <ac:chgData name="Feline Kaaij" userId="d9fd41fd-e6c6-4ac8-a02e-657eede6867b" providerId="ADAL" clId="{88F61263-C205-4436-9BBF-B63D66DEA358}" dt="2023-07-17T10:10:39.939" v="26" actId="478"/>
          <ac:spMkLst>
            <pc:docMk/>
            <pc:sldMk cId="590729159" sldId="309"/>
            <ac:spMk id="15" creationId="{8846B528-CAC7-EEFB-A4C2-36744FE2048E}"/>
          </ac:spMkLst>
        </pc:spChg>
        <pc:spChg chg="mod">
          <ac:chgData name="Feline Kaaij" userId="d9fd41fd-e6c6-4ac8-a02e-657eede6867b" providerId="ADAL" clId="{88F61263-C205-4436-9BBF-B63D66DEA358}" dt="2023-07-17T10:10:46.952" v="28" actId="14100"/>
          <ac:spMkLst>
            <pc:docMk/>
            <pc:sldMk cId="590729159" sldId="309"/>
            <ac:spMk id="16" creationId="{7AAF3FBF-A553-C1C7-2170-DC6DC0482FB6}"/>
          </ac:spMkLst>
        </pc:spChg>
        <pc:picChg chg="del">
          <ac:chgData name="Feline Kaaij" userId="d9fd41fd-e6c6-4ac8-a02e-657eede6867b" providerId="ADAL" clId="{88F61263-C205-4436-9BBF-B63D66DEA358}" dt="2023-07-17T10:10:59.873" v="40" actId="478"/>
          <ac:picMkLst>
            <pc:docMk/>
            <pc:sldMk cId="590729159" sldId="309"/>
            <ac:picMk id="5" creationId="{50275A03-0EC2-2F3A-802B-43E81FE6DCD7}"/>
          </ac:picMkLst>
        </pc:picChg>
        <pc:picChg chg="del">
          <ac:chgData name="Feline Kaaij" userId="d9fd41fd-e6c6-4ac8-a02e-657eede6867b" providerId="ADAL" clId="{88F61263-C205-4436-9BBF-B63D66DEA358}" dt="2023-07-17T10:09:53.106" v="12" actId="478"/>
          <ac:picMkLst>
            <pc:docMk/>
            <pc:sldMk cId="590729159" sldId="309"/>
            <ac:picMk id="10" creationId="{F9987017-962D-F15F-ED49-3345337D8616}"/>
          </ac:picMkLst>
        </pc:picChg>
        <pc:picChg chg="add mod">
          <ac:chgData name="Feline Kaaij" userId="d9fd41fd-e6c6-4ac8-a02e-657eede6867b" providerId="ADAL" clId="{88F61263-C205-4436-9BBF-B63D66DEA358}" dt="2023-07-17T10:11:17.455" v="43" actId="1076"/>
          <ac:picMkLst>
            <pc:docMk/>
            <pc:sldMk cId="590729159" sldId="309"/>
            <ac:picMk id="2050" creationId="{E0E6B44E-C6D8-FC8B-134D-61DF9CA980E7}"/>
          </ac:picMkLst>
        </pc:picChg>
        <pc:cxnChg chg="ord">
          <ac:chgData name="Feline Kaaij" userId="d9fd41fd-e6c6-4ac8-a02e-657eede6867b" providerId="ADAL" clId="{88F61263-C205-4436-9BBF-B63D66DEA358}" dt="2023-07-17T10:10:31.374" v="24" actId="170"/>
          <ac:cxnSpMkLst>
            <pc:docMk/>
            <pc:sldMk cId="590729159" sldId="309"/>
            <ac:cxnSpMk id="18" creationId="{E2FA8D7C-9873-871D-5519-6FF85BD3383D}"/>
          </ac:cxnSpMkLst>
        </pc:cxnChg>
      </pc:sldChg>
      <pc:sldChg chg="modSp add mod">
        <pc:chgData name="Feline Kaaij" userId="d9fd41fd-e6c6-4ac8-a02e-657eede6867b" providerId="ADAL" clId="{88F61263-C205-4436-9BBF-B63D66DEA358}" dt="2023-07-17T12:59:53.147" v="1313" actId="20577"/>
        <pc:sldMkLst>
          <pc:docMk/>
          <pc:sldMk cId="4060523890" sldId="310"/>
        </pc:sldMkLst>
        <pc:spChg chg="mod">
          <ac:chgData name="Feline Kaaij" userId="d9fd41fd-e6c6-4ac8-a02e-657eede6867b" providerId="ADAL" clId="{88F61263-C205-4436-9BBF-B63D66DEA358}" dt="2023-07-17T12:59:53.147" v="1313" actId="20577"/>
          <ac:spMkLst>
            <pc:docMk/>
            <pc:sldMk cId="4060523890" sldId="310"/>
            <ac:spMk id="2" creationId="{FF249949-3266-0391-FDC1-BD4AD6C67C44}"/>
          </ac:spMkLst>
        </pc:spChg>
        <pc:spChg chg="mod">
          <ac:chgData name="Feline Kaaij" userId="d9fd41fd-e6c6-4ac8-a02e-657eede6867b" providerId="ADAL" clId="{88F61263-C205-4436-9BBF-B63D66DEA358}" dt="2023-07-17T10:27:45.547" v="383" actId="20577"/>
          <ac:spMkLst>
            <pc:docMk/>
            <pc:sldMk cId="4060523890" sldId="310"/>
            <ac:spMk id="3" creationId="{C92770EE-5A66-D1BC-E734-12023124FC78}"/>
          </ac:spMkLst>
        </pc:spChg>
      </pc:sldChg>
      <pc:sldChg chg="addSp delSp modSp add mod ord">
        <pc:chgData name="Feline Kaaij" userId="d9fd41fd-e6c6-4ac8-a02e-657eede6867b" providerId="ADAL" clId="{88F61263-C205-4436-9BBF-B63D66DEA358}" dt="2023-07-17T10:37:35.118" v="542" actId="478"/>
        <pc:sldMkLst>
          <pc:docMk/>
          <pc:sldMk cId="2120567576" sldId="311"/>
        </pc:sldMkLst>
        <pc:spChg chg="add mod">
          <ac:chgData name="Feline Kaaij" userId="d9fd41fd-e6c6-4ac8-a02e-657eede6867b" providerId="ADAL" clId="{88F61263-C205-4436-9BBF-B63D66DEA358}" dt="2023-07-17T10:30:15.953" v="450" actId="1076"/>
          <ac:spMkLst>
            <pc:docMk/>
            <pc:sldMk cId="2120567576" sldId="311"/>
            <ac:spMk id="3" creationId="{C5FBEA6F-8B49-ED78-B4C2-5806DEF5E714}"/>
          </ac:spMkLst>
        </pc:spChg>
        <pc:spChg chg="add mod">
          <ac:chgData name="Feline Kaaij" userId="d9fd41fd-e6c6-4ac8-a02e-657eede6867b" providerId="ADAL" clId="{88F61263-C205-4436-9BBF-B63D66DEA358}" dt="2023-07-17T10:30:32.146" v="456" actId="1076"/>
          <ac:spMkLst>
            <pc:docMk/>
            <pc:sldMk cId="2120567576" sldId="311"/>
            <ac:spMk id="4" creationId="{C90BED01-86B1-BC32-6F41-ABF93D436B70}"/>
          </ac:spMkLst>
        </pc:spChg>
        <pc:spChg chg="add mod">
          <ac:chgData name="Feline Kaaij" userId="d9fd41fd-e6c6-4ac8-a02e-657eede6867b" providerId="ADAL" clId="{88F61263-C205-4436-9BBF-B63D66DEA358}" dt="2023-07-17T10:30:00.057" v="446" actId="1076"/>
          <ac:spMkLst>
            <pc:docMk/>
            <pc:sldMk cId="2120567576" sldId="311"/>
            <ac:spMk id="5" creationId="{C3701CA9-0E19-01BC-F92C-E858F81161E6}"/>
          </ac:spMkLst>
        </pc:spChg>
        <pc:spChg chg="add mod">
          <ac:chgData name="Feline Kaaij" userId="d9fd41fd-e6c6-4ac8-a02e-657eede6867b" providerId="ADAL" clId="{88F61263-C205-4436-9BBF-B63D66DEA358}" dt="2023-07-17T10:30:21.690" v="452" actId="1076"/>
          <ac:spMkLst>
            <pc:docMk/>
            <pc:sldMk cId="2120567576" sldId="311"/>
            <ac:spMk id="6" creationId="{AEF53D4C-ADC8-C320-1BD9-10189523DBE8}"/>
          </ac:spMkLst>
        </pc:spChg>
        <pc:spChg chg="add del mod">
          <ac:chgData name="Feline Kaaij" userId="d9fd41fd-e6c6-4ac8-a02e-657eede6867b" providerId="ADAL" clId="{88F61263-C205-4436-9BBF-B63D66DEA358}" dt="2023-07-17T10:30:38.459" v="461" actId="478"/>
          <ac:spMkLst>
            <pc:docMk/>
            <pc:sldMk cId="2120567576" sldId="311"/>
            <ac:spMk id="8" creationId="{D7FC6E38-B92D-DCC6-110B-3D2D0E011AA9}"/>
          </ac:spMkLst>
        </pc:spChg>
        <pc:spChg chg="mod">
          <ac:chgData name="Feline Kaaij" userId="d9fd41fd-e6c6-4ac8-a02e-657eede6867b" providerId="ADAL" clId="{88F61263-C205-4436-9BBF-B63D66DEA358}" dt="2023-07-17T10:28:58.833" v="430"/>
          <ac:spMkLst>
            <pc:docMk/>
            <pc:sldMk cId="2120567576" sldId="311"/>
            <ac:spMk id="9" creationId="{E5E424AD-F1FF-16F8-8F00-F0B1AFC457F9}"/>
          </ac:spMkLst>
        </pc:spChg>
        <pc:spChg chg="add del mod">
          <ac:chgData name="Feline Kaaij" userId="d9fd41fd-e6c6-4ac8-a02e-657eede6867b" providerId="ADAL" clId="{88F61263-C205-4436-9BBF-B63D66DEA358}" dt="2023-07-17T10:30:35.931" v="458" actId="478"/>
          <ac:spMkLst>
            <pc:docMk/>
            <pc:sldMk cId="2120567576" sldId="311"/>
            <ac:spMk id="10" creationId="{12BD0E83-BA29-F716-B589-29380E1A322F}"/>
          </ac:spMkLst>
        </pc:spChg>
        <pc:spChg chg="add del mod">
          <ac:chgData name="Feline Kaaij" userId="d9fd41fd-e6c6-4ac8-a02e-657eede6867b" providerId="ADAL" clId="{88F61263-C205-4436-9BBF-B63D66DEA358}" dt="2023-07-17T10:30:37.692" v="460" actId="478"/>
          <ac:spMkLst>
            <pc:docMk/>
            <pc:sldMk cId="2120567576" sldId="311"/>
            <ac:spMk id="11" creationId="{2CA22160-E6EF-04A3-8C97-21197B255B74}"/>
          </ac:spMkLst>
        </pc:spChg>
        <pc:spChg chg="add del mod">
          <ac:chgData name="Feline Kaaij" userId="d9fd41fd-e6c6-4ac8-a02e-657eede6867b" providerId="ADAL" clId="{88F61263-C205-4436-9BBF-B63D66DEA358}" dt="2023-07-17T10:30:36.541" v="459" actId="478"/>
          <ac:spMkLst>
            <pc:docMk/>
            <pc:sldMk cId="2120567576" sldId="311"/>
            <ac:spMk id="12" creationId="{D3191569-648D-77A2-9D9E-0C495F6980AF}"/>
          </ac:spMkLst>
        </pc:spChg>
        <pc:spChg chg="add del mod">
          <ac:chgData name="Feline Kaaij" userId="d9fd41fd-e6c6-4ac8-a02e-657eede6867b" providerId="ADAL" clId="{88F61263-C205-4436-9BBF-B63D66DEA358}" dt="2023-07-17T10:31:29.981" v="464" actId="478"/>
          <ac:spMkLst>
            <pc:docMk/>
            <pc:sldMk cId="2120567576" sldId="311"/>
            <ac:spMk id="13" creationId="{BAC81745-9AB7-3800-6997-B81BA3D3B019}"/>
          </ac:spMkLst>
        </pc:spChg>
        <pc:spChg chg="add del mod">
          <ac:chgData name="Feline Kaaij" userId="d9fd41fd-e6c6-4ac8-a02e-657eede6867b" providerId="ADAL" clId="{88F61263-C205-4436-9BBF-B63D66DEA358}" dt="2023-07-17T10:37:32.701" v="541" actId="478"/>
          <ac:spMkLst>
            <pc:docMk/>
            <pc:sldMk cId="2120567576" sldId="311"/>
            <ac:spMk id="14" creationId="{95478FDB-1024-76FC-770E-AFAE96EC281C}"/>
          </ac:spMkLst>
        </pc:spChg>
        <pc:spChg chg="add del mod">
          <ac:chgData name="Feline Kaaij" userId="d9fd41fd-e6c6-4ac8-a02e-657eede6867b" providerId="ADAL" clId="{88F61263-C205-4436-9BBF-B63D66DEA358}" dt="2023-07-17T10:37:35.118" v="542" actId="478"/>
          <ac:spMkLst>
            <pc:docMk/>
            <pc:sldMk cId="2120567576" sldId="311"/>
            <ac:spMk id="17" creationId="{792FFFC1-8150-19C2-B026-2DCFD0ACFFE8}"/>
          </ac:spMkLst>
        </pc:spChg>
        <pc:picChg chg="add mod modCrop">
          <ac:chgData name="Feline Kaaij" userId="d9fd41fd-e6c6-4ac8-a02e-657eede6867b" providerId="ADAL" clId="{88F61263-C205-4436-9BBF-B63D66DEA358}" dt="2023-07-17T10:31:46.685" v="468" actId="1076"/>
          <ac:picMkLst>
            <pc:docMk/>
            <pc:sldMk cId="2120567576" sldId="311"/>
            <ac:picMk id="2" creationId="{0987C9E9-16C5-9BBD-3710-B321D4DF0123}"/>
          </ac:picMkLst>
        </pc:picChg>
        <pc:picChg chg="add del mod">
          <ac:chgData name="Feline Kaaij" userId="d9fd41fd-e6c6-4ac8-a02e-657eede6867b" providerId="ADAL" clId="{88F61263-C205-4436-9BBF-B63D66DEA358}" dt="2023-07-17T10:30:35.209" v="457" actId="478"/>
          <ac:picMkLst>
            <pc:docMk/>
            <pc:sldMk cId="2120567576" sldId="311"/>
            <ac:picMk id="7" creationId="{6683BA55-0CC5-3E72-25E8-70538125D692}"/>
          </ac:picMkLst>
        </pc:picChg>
        <pc:picChg chg="del">
          <ac:chgData name="Feline Kaaij" userId="d9fd41fd-e6c6-4ac8-a02e-657eede6867b" providerId="ADAL" clId="{88F61263-C205-4436-9BBF-B63D66DEA358}" dt="2023-07-17T10:29:00.424" v="431" actId="478"/>
          <ac:picMkLst>
            <pc:docMk/>
            <pc:sldMk cId="2120567576" sldId="311"/>
            <ac:picMk id="2050" creationId="{E0E6B44E-C6D8-FC8B-134D-61DF9CA980E7}"/>
          </ac:picMkLst>
        </pc:picChg>
        <pc:cxnChg chg="ord">
          <ac:chgData name="Feline Kaaij" userId="d9fd41fd-e6c6-4ac8-a02e-657eede6867b" providerId="ADAL" clId="{88F61263-C205-4436-9BBF-B63D66DEA358}" dt="2023-07-17T10:30:54.884" v="462" actId="166"/>
          <ac:cxnSpMkLst>
            <pc:docMk/>
            <pc:sldMk cId="2120567576" sldId="311"/>
            <ac:cxnSpMk id="18" creationId="{E2FA8D7C-9873-871D-5519-6FF85BD3383D}"/>
          </ac:cxnSpMkLst>
        </pc:cxnChg>
      </pc:sldChg>
      <pc:sldChg chg="modSp add del mod">
        <pc:chgData name="Feline Kaaij" userId="d9fd41fd-e6c6-4ac8-a02e-657eede6867b" providerId="ADAL" clId="{88F61263-C205-4436-9BBF-B63D66DEA358}" dt="2023-07-17T10:37:28.996" v="540" actId="47"/>
        <pc:sldMkLst>
          <pc:docMk/>
          <pc:sldMk cId="2797665572" sldId="312"/>
        </pc:sldMkLst>
        <pc:spChg chg="mod">
          <ac:chgData name="Feline Kaaij" userId="d9fd41fd-e6c6-4ac8-a02e-657eede6867b" providerId="ADAL" clId="{88F61263-C205-4436-9BBF-B63D66DEA358}" dt="2023-07-17T10:34:52.302" v="510" actId="20577"/>
          <ac:spMkLst>
            <pc:docMk/>
            <pc:sldMk cId="2797665572" sldId="312"/>
            <ac:spMk id="14" creationId="{95478FDB-1024-76FC-770E-AFAE96EC281C}"/>
          </ac:spMkLst>
        </pc:spChg>
      </pc:sldChg>
      <pc:sldChg chg="addSp delSp modSp add mod">
        <pc:chgData name="Feline Kaaij" userId="d9fd41fd-e6c6-4ac8-a02e-657eede6867b" providerId="ADAL" clId="{88F61263-C205-4436-9BBF-B63D66DEA358}" dt="2023-07-17T13:07:12.458" v="1779" actId="14100"/>
        <pc:sldMkLst>
          <pc:docMk/>
          <pc:sldMk cId="3415813972" sldId="313"/>
        </pc:sldMkLst>
        <pc:spChg chg="add del mod">
          <ac:chgData name="Feline Kaaij" userId="d9fd41fd-e6c6-4ac8-a02e-657eede6867b" providerId="ADAL" clId="{88F61263-C205-4436-9BBF-B63D66DEA358}" dt="2023-07-17T13:00:21.225" v="1320"/>
          <ac:spMkLst>
            <pc:docMk/>
            <pc:sldMk cId="3415813972" sldId="313"/>
            <ac:spMk id="2" creationId="{97C00F7D-A8EB-D5C7-CFA2-F6CC19B834D2}"/>
          </ac:spMkLst>
        </pc:spChg>
        <pc:spChg chg="add del mod">
          <ac:chgData name="Feline Kaaij" userId="d9fd41fd-e6c6-4ac8-a02e-657eede6867b" providerId="ADAL" clId="{88F61263-C205-4436-9BBF-B63D66DEA358}" dt="2023-07-17T13:01:17.176" v="1327"/>
          <ac:spMkLst>
            <pc:docMk/>
            <pc:sldMk cId="3415813972" sldId="313"/>
            <ac:spMk id="3" creationId="{43B6F47C-1095-C90B-C910-563E38B9A2F9}"/>
          </ac:spMkLst>
        </pc:spChg>
        <pc:spChg chg="del">
          <ac:chgData name="Feline Kaaij" userId="d9fd41fd-e6c6-4ac8-a02e-657eede6867b" providerId="ADAL" clId="{88F61263-C205-4436-9BBF-B63D66DEA358}" dt="2023-07-17T10:35:16.950" v="516" actId="478"/>
          <ac:spMkLst>
            <pc:docMk/>
            <pc:sldMk cId="3415813972" sldId="313"/>
            <ac:spMk id="3" creationId="{C5FBEA6F-8B49-ED78-B4C2-5806DEF5E714}"/>
          </ac:spMkLst>
        </pc:spChg>
        <pc:spChg chg="add del">
          <ac:chgData name="Feline Kaaij" userId="d9fd41fd-e6c6-4ac8-a02e-657eede6867b" providerId="ADAL" clId="{88F61263-C205-4436-9BBF-B63D66DEA358}" dt="2023-07-17T13:01:11.325" v="1324"/>
          <ac:spMkLst>
            <pc:docMk/>
            <pc:sldMk cId="3415813972" sldId="313"/>
            <ac:spMk id="4" creationId="{79339A77-7AAF-2C72-766B-D7B93735EA12}"/>
          </ac:spMkLst>
        </pc:spChg>
        <pc:spChg chg="del">
          <ac:chgData name="Feline Kaaij" userId="d9fd41fd-e6c6-4ac8-a02e-657eede6867b" providerId="ADAL" clId="{88F61263-C205-4436-9BBF-B63D66DEA358}" dt="2023-07-17T10:35:15.516" v="514" actId="478"/>
          <ac:spMkLst>
            <pc:docMk/>
            <pc:sldMk cId="3415813972" sldId="313"/>
            <ac:spMk id="4" creationId="{C90BED01-86B1-BC32-6F41-ABF93D436B70}"/>
          </ac:spMkLst>
        </pc:spChg>
        <pc:spChg chg="add del mod">
          <ac:chgData name="Feline Kaaij" userId="d9fd41fd-e6c6-4ac8-a02e-657eede6867b" providerId="ADAL" clId="{88F61263-C205-4436-9BBF-B63D66DEA358}" dt="2023-07-17T13:02:09.267" v="1357" actId="478"/>
          <ac:spMkLst>
            <pc:docMk/>
            <pc:sldMk cId="3415813972" sldId="313"/>
            <ac:spMk id="5" creationId="{B3FC43B5-94D4-08CA-7001-AA739042FCC1}"/>
          </ac:spMkLst>
        </pc:spChg>
        <pc:spChg chg="del">
          <ac:chgData name="Feline Kaaij" userId="d9fd41fd-e6c6-4ac8-a02e-657eede6867b" providerId="ADAL" clId="{88F61263-C205-4436-9BBF-B63D66DEA358}" dt="2023-07-17T10:35:16.190" v="515" actId="478"/>
          <ac:spMkLst>
            <pc:docMk/>
            <pc:sldMk cId="3415813972" sldId="313"/>
            <ac:spMk id="5" creationId="{C3701CA9-0E19-01BC-F92C-E858F81161E6}"/>
          </ac:spMkLst>
        </pc:spChg>
        <pc:spChg chg="add del mod">
          <ac:chgData name="Feline Kaaij" userId="d9fd41fd-e6c6-4ac8-a02e-657eede6867b" providerId="ADAL" clId="{88F61263-C205-4436-9BBF-B63D66DEA358}" dt="2023-07-17T13:01:51.361" v="1354" actId="478"/>
          <ac:spMkLst>
            <pc:docMk/>
            <pc:sldMk cId="3415813972" sldId="313"/>
            <ac:spMk id="6" creationId="{4AD1AF46-3D7B-A22B-5B38-3808CB104DF9}"/>
          </ac:spMkLst>
        </pc:spChg>
        <pc:spChg chg="del">
          <ac:chgData name="Feline Kaaij" userId="d9fd41fd-e6c6-4ac8-a02e-657eede6867b" providerId="ADAL" clId="{88F61263-C205-4436-9BBF-B63D66DEA358}" dt="2023-07-17T10:35:14.813" v="513" actId="478"/>
          <ac:spMkLst>
            <pc:docMk/>
            <pc:sldMk cId="3415813972" sldId="313"/>
            <ac:spMk id="6" creationId="{AEF53D4C-ADC8-C320-1BD9-10189523DBE8}"/>
          </ac:spMkLst>
        </pc:spChg>
        <pc:spChg chg="add mod">
          <ac:chgData name="Feline Kaaij" userId="d9fd41fd-e6c6-4ac8-a02e-657eede6867b" providerId="ADAL" clId="{88F61263-C205-4436-9BBF-B63D66DEA358}" dt="2023-07-17T13:07:12.458" v="1779" actId="14100"/>
          <ac:spMkLst>
            <pc:docMk/>
            <pc:sldMk cId="3415813972" sldId="313"/>
            <ac:spMk id="7" creationId="{2CFB3863-4D26-7E1B-85C9-EE9793258505}"/>
          </ac:spMkLst>
        </pc:spChg>
        <pc:spChg chg="add del mod">
          <ac:chgData name="Feline Kaaij" userId="d9fd41fd-e6c6-4ac8-a02e-657eede6867b" providerId="ADAL" clId="{88F61263-C205-4436-9BBF-B63D66DEA358}" dt="2023-07-17T10:35:25.805" v="520" actId="478"/>
          <ac:spMkLst>
            <pc:docMk/>
            <pc:sldMk cId="3415813972" sldId="313"/>
            <ac:spMk id="8" creationId="{379CF31C-8BCB-32F3-BF03-0C7CEA68B165}"/>
          </ac:spMkLst>
        </pc:spChg>
        <pc:spChg chg="add del">
          <ac:chgData name="Feline Kaaij" userId="d9fd41fd-e6c6-4ac8-a02e-657eede6867b" providerId="ADAL" clId="{88F61263-C205-4436-9BBF-B63D66DEA358}" dt="2023-07-17T13:02:23.122" v="1360"/>
          <ac:spMkLst>
            <pc:docMk/>
            <pc:sldMk cId="3415813972" sldId="313"/>
            <ac:spMk id="8" creationId="{6D1C3CAD-07FC-31AE-2AA7-CD906C073117}"/>
          </ac:spMkLst>
        </pc:spChg>
        <pc:spChg chg="mod">
          <ac:chgData name="Feline Kaaij" userId="d9fd41fd-e6c6-4ac8-a02e-657eede6867b" providerId="ADAL" clId="{88F61263-C205-4436-9BBF-B63D66DEA358}" dt="2023-07-17T13:06:33.621" v="1745" actId="20577"/>
          <ac:spMkLst>
            <pc:docMk/>
            <pc:sldMk cId="3415813972" sldId="313"/>
            <ac:spMk id="9" creationId="{E5E424AD-F1FF-16F8-8F00-F0B1AFC457F9}"/>
          </ac:spMkLst>
        </pc:spChg>
        <pc:spChg chg="add del">
          <ac:chgData name="Feline Kaaij" userId="d9fd41fd-e6c6-4ac8-a02e-657eede6867b" providerId="ADAL" clId="{88F61263-C205-4436-9BBF-B63D66DEA358}" dt="2023-07-17T13:02:40.764" v="1363" actId="478"/>
          <ac:spMkLst>
            <pc:docMk/>
            <pc:sldMk cId="3415813972" sldId="313"/>
            <ac:spMk id="10" creationId="{7E6C77E7-C0F6-F638-CA58-F74CBAEAA055}"/>
          </ac:spMkLst>
        </pc:spChg>
        <pc:spChg chg="add del mod">
          <ac:chgData name="Feline Kaaij" userId="d9fd41fd-e6c6-4ac8-a02e-657eede6867b" providerId="ADAL" clId="{88F61263-C205-4436-9BBF-B63D66DEA358}" dt="2023-07-17T10:36:00.029" v="523" actId="478"/>
          <ac:spMkLst>
            <pc:docMk/>
            <pc:sldMk cId="3415813972" sldId="313"/>
            <ac:spMk id="11" creationId="{24E7C167-732C-FFDF-BB37-B34A5E8CA94B}"/>
          </ac:spMkLst>
        </pc:spChg>
        <pc:spChg chg="add del mod">
          <ac:chgData name="Feline Kaaij" userId="d9fd41fd-e6c6-4ac8-a02e-657eede6867b" providerId="ADAL" clId="{88F61263-C205-4436-9BBF-B63D66DEA358}" dt="2023-07-17T13:03:27.604" v="1378" actId="478"/>
          <ac:spMkLst>
            <pc:docMk/>
            <pc:sldMk cId="3415813972" sldId="313"/>
            <ac:spMk id="11" creationId="{637A4525-704E-2BE7-2031-8D80E97B4D6B}"/>
          </ac:spMkLst>
        </pc:spChg>
        <pc:spChg chg="del">
          <ac:chgData name="Feline Kaaij" userId="d9fd41fd-e6c6-4ac8-a02e-657eede6867b" providerId="ADAL" clId="{88F61263-C205-4436-9BBF-B63D66DEA358}" dt="2023-07-17T10:35:24.162" v="519" actId="478"/>
          <ac:spMkLst>
            <pc:docMk/>
            <pc:sldMk cId="3415813972" sldId="313"/>
            <ac:spMk id="14" creationId="{95478FDB-1024-76FC-770E-AFAE96EC281C}"/>
          </ac:spMkLst>
        </pc:spChg>
        <pc:spChg chg="del mod">
          <ac:chgData name="Feline Kaaij" userId="d9fd41fd-e6c6-4ac8-a02e-657eede6867b" providerId="ADAL" clId="{88F61263-C205-4436-9BBF-B63D66DEA358}" dt="2023-07-17T13:07:08.258" v="1778" actId="478"/>
          <ac:spMkLst>
            <pc:docMk/>
            <pc:sldMk cId="3415813972" sldId="313"/>
            <ac:spMk id="16" creationId="{7AAF3FBF-A553-C1C7-2170-DC6DC0482FB6}"/>
          </ac:spMkLst>
        </pc:spChg>
        <pc:graphicFrameChg chg="add del mod modGraphic">
          <ac:chgData name="Feline Kaaij" userId="d9fd41fd-e6c6-4ac8-a02e-657eede6867b" providerId="ADAL" clId="{88F61263-C205-4436-9BBF-B63D66DEA358}" dt="2023-07-17T10:36:17.962" v="529" actId="478"/>
          <ac:graphicFrameMkLst>
            <pc:docMk/>
            <pc:sldMk cId="3415813972" sldId="313"/>
            <ac:graphicFrameMk id="12" creationId="{513C2F69-E4E1-FB9D-9933-5A9ED4D14137}"/>
          </ac:graphicFrameMkLst>
        </pc:graphicFrameChg>
        <pc:picChg chg="del">
          <ac:chgData name="Feline Kaaij" userId="d9fd41fd-e6c6-4ac8-a02e-657eede6867b" providerId="ADAL" clId="{88F61263-C205-4436-9BBF-B63D66DEA358}" dt="2023-07-17T10:35:13.376" v="512" actId="478"/>
          <ac:picMkLst>
            <pc:docMk/>
            <pc:sldMk cId="3415813972" sldId="313"/>
            <ac:picMk id="2" creationId="{0987C9E9-16C5-9BBD-3710-B321D4DF0123}"/>
          </ac:picMkLst>
        </pc:picChg>
        <pc:picChg chg="add del mod">
          <ac:chgData name="Feline Kaaij" userId="d9fd41fd-e6c6-4ac8-a02e-657eede6867b" providerId="ADAL" clId="{88F61263-C205-4436-9BBF-B63D66DEA358}" dt="2023-07-17T10:37:09.597" v="536" actId="478"/>
          <ac:picMkLst>
            <pc:docMk/>
            <pc:sldMk cId="3415813972" sldId="313"/>
            <ac:picMk id="15" creationId="{FB92C946-CFCD-CA3C-3C42-E7B143DF588F}"/>
          </ac:picMkLst>
        </pc:picChg>
        <pc:picChg chg="del mod">
          <ac:chgData name="Feline Kaaij" userId="d9fd41fd-e6c6-4ac8-a02e-657eede6867b" providerId="ADAL" clId="{88F61263-C205-4436-9BBF-B63D66DEA358}" dt="2023-07-17T13:07:07.059" v="1777" actId="478"/>
          <ac:picMkLst>
            <pc:docMk/>
            <pc:sldMk cId="3415813972" sldId="313"/>
            <ac:picMk id="19" creationId="{A0159295-02DB-E18C-1892-9D3FE28C729A}"/>
          </ac:picMkLst>
        </pc:picChg>
        <pc:picChg chg="del">
          <ac:chgData name="Feline Kaaij" userId="d9fd41fd-e6c6-4ac8-a02e-657eede6867b" providerId="ADAL" clId="{88F61263-C205-4436-9BBF-B63D66DEA358}" dt="2023-07-17T13:07:05.890" v="1774" actId="478"/>
          <ac:picMkLst>
            <pc:docMk/>
            <pc:sldMk cId="3415813972" sldId="313"/>
            <ac:picMk id="20" creationId="{FF439FAF-4083-1061-0EF3-37F174616C4D}"/>
          </ac:picMkLst>
        </pc:picChg>
        <pc:picChg chg="del">
          <ac:chgData name="Feline Kaaij" userId="d9fd41fd-e6c6-4ac8-a02e-657eede6867b" providerId="ADAL" clId="{88F61263-C205-4436-9BBF-B63D66DEA358}" dt="2023-07-17T13:07:06.484" v="1775" actId="478"/>
          <ac:picMkLst>
            <pc:docMk/>
            <pc:sldMk cId="3415813972" sldId="313"/>
            <ac:picMk id="21" creationId="{17AD4F50-D17A-CE47-1CC8-AD31EF5CC730}"/>
          </ac:picMkLst>
        </pc:picChg>
        <pc:picChg chg="add del mod">
          <ac:chgData name="Feline Kaaij" userId="d9fd41fd-e6c6-4ac8-a02e-657eede6867b" providerId="ADAL" clId="{88F61263-C205-4436-9BBF-B63D66DEA358}" dt="2023-07-17T13:00:21.222" v="1318" actId="478"/>
          <ac:picMkLst>
            <pc:docMk/>
            <pc:sldMk cId="3415813972" sldId="313"/>
            <ac:picMk id="22" creationId="{3D2F8C06-3B08-7BD0-C161-22E5E6DFDCAD}"/>
          </ac:picMkLst>
        </pc:picChg>
        <pc:cxnChg chg="del">
          <ac:chgData name="Feline Kaaij" userId="d9fd41fd-e6c6-4ac8-a02e-657eede6867b" providerId="ADAL" clId="{88F61263-C205-4436-9BBF-B63D66DEA358}" dt="2023-07-17T10:35:21.872" v="518" actId="478"/>
          <ac:cxnSpMkLst>
            <pc:docMk/>
            <pc:sldMk cId="3415813972" sldId="313"/>
            <ac:cxnSpMk id="18" creationId="{E2FA8D7C-9873-871D-5519-6FF85BD3383D}"/>
          </ac:cxnSpMkLst>
        </pc:cxnChg>
      </pc:sldChg>
      <pc:sldChg chg="addSp delSp modSp add del mod">
        <pc:chgData name="Feline Kaaij" userId="d9fd41fd-e6c6-4ac8-a02e-657eede6867b" providerId="ADAL" clId="{88F61263-C205-4436-9BBF-B63D66DEA358}" dt="2023-07-17T13:07:15.588" v="1780" actId="47"/>
        <pc:sldMkLst>
          <pc:docMk/>
          <pc:sldMk cId="3027919281" sldId="314"/>
        </pc:sldMkLst>
        <pc:picChg chg="add del mod">
          <ac:chgData name="Feline Kaaij" userId="d9fd41fd-e6c6-4ac8-a02e-657eede6867b" providerId="ADAL" clId="{88F61263-C205-4436-9BBF-B63D66DEA358}" dt="2023-07-17T13:00:23.359" v="1321" actId="478"/>
          <ac:picMkLst>
            <pc:docMk/>
            <pc:sldMk cId="3027919281" sldId="314"/>
            <ac:picMk id="3" creationId="{00E9AE4B-D293-8B88-3A90-9E01FA544EB0}"/>
          </ac:picMkLst>
        </pc:picChg>
        <pc:picChg chg="del">
          <ac:chgData name="Feline Kaaij" userId="d9fd41fd-e6c6-4ac8-a02e-657eede6867b" providerId="ADAL" clId="{88F61263-C205-4436-9BBF-B63D66DEA358}" dt="2023-07-17T10:38:03.457" v="543" actId="478"/>
          <ac:picMkLst>
            <pc:docMk/>
            <pc:sldMk cId="3027919281" sldId="314"/>
            <ac:picMk id="22" creationId="{3D2F8C06-3B08-7BD0-C161-22E5E6DFDCAD}"/>
          </ac:picMkLst>
        </pc:picChg>
      </pc:sldChg>
      <pc:sldChg chg="addSp delSp modSp add mod ord">
        <pc:chgData name="Feline Kaaij" userId="d9fd41fd-e6c6-4ac8-a02e-657eede6867b" providerId="ADAL" clId="{88F61263-C205-4436-9BBF-B63D66DEA358}" dt="2023-07-17T11:13:29.119" v="621" actId="113"/>
        <pc:sldMkLst>
          <pc:docMk/>
          <pc:sldMk cId="2338975410" sldId="315"/>
        </pc:sldMkLst>
        <pc:spChg chg="mod">
          <ac:chgData name="Feline Kaaij" userId="d9fd41fd-e6c6-4ac8-a02e-657eede6867b" providerId="ADAL" clId="{88F61263-C205-4436-9BBF-B63D66DEA358}" dt="2023-07-17T11:01:35.956" v="579" actId="20577"/>
          <ac:spMkLst>
            <pc:docMk/>
            <pc:sldMk cId="2338975410" sldId="315"/>
            <ac:spMk id="2" creationId="{FF249949-3266-0391-FDC1-BD4AD6C67C44}"/>
          </ac:spMkLst>
        </pc:spChg>
        <pc:spChg chg="del">
          <ac:chgData name="Feline Kaaij" userId="d9fd41fd-e6c6-4ac8-a02e-657eede6867b" providerId="ADAL" clId="{88F61263-C205-4436-9BBF-B63D66DEA358}" dt="2023-07-17T11:06:27.406" v="580" actId="478"/>
          <ac:spMkLst>
            <pc:docMk/>
            <pc:sldMk cId="2338975410" sldId="315"/>
            <ac:spMk id="3" creationId="{C92770EE-5A66-D1BC-E734-12023124FC78}"/>
          </ac:spMkLst>
        </pc:spChg>
        <pc:spChg chg="add mod">
          <ac:chgData name="Feline Kaaij" userId="d9fd41fd-e6c6-4ac8-a02e-657eede6867b" providerId="ADAL" clId="{88F61263-C205-4436-9BBF-B63D66DEA358}" dt="2023-07-17T11:13:29.119" v="621" actId="113"/>
          <ac:spMkLst>
            <pc:docMk/>
            <pc:sldMk cId="2338975410" sldId="315"/>
            <ac:spMk id="5" creationId="{CD2CD550-F2AC-A856-1793-56ABCB0FB0E9}"/>
          </ac:spMkLst>
        </pc:spChg>
        <pc:spChg chg="add mod">
          <ac:chgData name="Feline Kaaij" userId="d9fd41fd-e6c6-4ac8-a02e-657eede6867b" providerId="ADAL" clId="{88F61263-C205-4436-9BBF-B63D66DEA358}" dt="2023-07-17T11:12:08.285" v="613" actId="1076"/>
          <ac:spMkLst>
            <pc:docMk/>
            <pc:sldMk cId="2338975410" sldId="315"/>
            <ac:spMk id="9" creationId="{F9720A92-8FCD-27E9-B281-D23CE91F9E04}"/>
          </ac:spMkLst>
        </pc:spChg>
        <pc:picChg chg="add mod">
          <ac:chgData name="Feline Kaaij" userId="d9fd41fd-e6c6-4ac8-a02e-657eede6867b" providerId="ADAL" clId="{88F61263-C205-4436-9BBF-B63D66DEA358}" dt="2023-07-17T11:11:09.876" v="605" actId="1076"/>
          <ac:picMkLst>
            <pc:docMk/>
            <pc:sldMk cId="2338975410" sldId="315"/>
            <ac:picMk id="7" creationId="{43FD990A-D34C-9277-300C-305E5B3F619D}"/>
          </ac:picMkLst>
        </pc:picChg>
      </pc:sldChg>
      <pc:sldChg chg="add">
        <pc:chgData name="Feline Kaaij" userId="d9fd41fd-e6c6-4ac8-a02e-657eede6867b" providerId="ADAL" clId="{88F61263-C205-4436-9BBF-B63D66DEA358}" dt="2023-07-17T11:18:27.362" v="789" actId="2890"/>
        <pc:sldMkLst>
          <pc:docMk/>
          <pc:sldMk cId="994324790" sldId="316"/>
        </pc:sldMkLst>
      </pc:sldChg>
      <pc:sldChg chg="modSp add mod ord">
        <pc:chgData name="Feline Kaaij" userId="d9fd41fd-e6c6-4ac8-a02e-657eede6867b" providerId="ADAL" clId="{88F61263-C205-4436-9BBF-B63D66DEA358}" dt="2023-07-17T11:22:00.691" v="886"/>
        <pc:sldMkLst>
          <pc:docMk/>
          <pc:sldMk cId="2729359817" sldId="317"/>
        </pc:sldMkLst>
        <pc:spChg chg="mod">
          <ac:chgData name="Feline Kaaij" userId="d9fd41fd-e6c6-4ac8-a02e-657eede6867b" providerId="ADAL" clId="{88F61263-C205-4436-9BBF-B63D66DEA358}" dt="2023-07-17T11:19:41.489" v="834" actId="20577"/>
          <ac:spMkLst>
            <pc:docMk/>
            <pc:sldMk cId="2729359817" sldId="317"/>
            <ac:spMk id="2" creationId="{FF249949-3266-0391-FDC1-BD4AD6C67C44}"/>
          </ac:spMkLst>
        </pc:spChg>
        <pc:spChg chg="mod">
          <ac:chgData name="Feline Kaaij" userId="d9fd41fd-e6c6-4ac8-a02e-657eede6867b" providerId="ADAL" clId="{88F61263-C205-4436-9BBF-B63D66DEA358}" dt="2023-07-17T11:20:07.650" v="884" actId="20577"/>
          <ac:spMkLst>
            <pc:docMk/>
            <pc:sldMk cId="2729359817" sldId="317"/>
            <ac:spMk id="3" creationId="{C92770EE-5A66-D1BC-E734-12023124FC78}"/>
          </ac:spMkLst>
        </pc:spChg>
      </pc:sldChg>
      <pc:sldChg chg="modSp add mod ord">
        <pc:chgData name="Feline Kaaij" userId="d9fd41fd-e6c6-4ac8-a02e-657eede6867b" providerId="ADAL" clId="{88F61263-C205-4436-9BBF-B63D66DEA358}" dt="2023-07-17T14:15:56.328" v="1947"/>
        <pc:sldMkLst>
          <pc:docMk/>
          <pc:sldMk cId="2677318397" sldId="318"/>
        </pc:sldMkLst>
        <pc:spChg chg="mod">
          <ac:chgData name="Feline Kaaij" userId="d9fd41fd-e6c6-4ac8-a02e-657eede6867b" providerId="ADAL" clId="{88F61263-C205-4436-9BBF-B63D66DEA358}" dt="2023-07-17T11:22:08.083" v="906" actId="20577"/>
          <ac:spMkLst>
            <pc:docMk/>
            <pc:sldMk cId="2677318397" sldId="318"/>
            <ac:spMk id="2" creationId="{FF249949-3266-0391-FDC1-BD4AD6C67C44}"/>
          </ac:spMkLst>
        </pc:spChg>
        <pc:spChg chg="mod">
          <ac:chgData name="Feline Kaaij" userId="d9fd41fd-e6c6-4ac8-a02e-657eede6867b" providerId="ADAL" clId="{88F61263-C205-4436-9BBF-B63D66DEA358}" dt="2023-07-17T11:24:20.422" v="1217" actId="20577"/>
          <ac:spMkLst>
            <pc:docMk/>
            <pc:sldMk cId="2677318397" sldId="318"/>
            <ac:spMk id="3" creationId="{C92770EE-5A66-D1BC-E734-12023124FC7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7764DA-ACE5-4EE5-AF36-1EFC918298F9}" type="datetimeFigureOut">
              <a:rPr lang="nl-NL" smtClean="0"/>
              <a:t>4-8-2023</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0842B5-9C03-4418-A3F2-BA869D1EC601}" type="slidenum">
              <a:rPr lang="nl-NL" smtClean="0"/>
              <a:t>‹#›</a:t>
            </a:fld>
            <a:endParaRPr lang="nl-NL"/>
          </a:p>
        </p:txBody>
      </p:sp>
    </p:spTree>
    <p:extLst>
      <p:ext uri="{BB962C8B-B14F-4D97-AF65-F5344CB8AC3E}">
        <p14:creationId xmlns:p14="http://schemas.microsoft.com/office/powerpoint/2010/main" val="2219560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fld id="{B70842B5-9C03-4418-A3F2-BA869D1EC601}" type="slidenum">
              <a:rPr lang="nl-NL" smtClean="0"/>
              <a:t>4</a:t>
            </a:fld>
            <a:endParaRPr lang="nl-NL"/>
          </a:p>
        </p:txBody>
      </p:sp>
    </p:spTree>
    <p:extLst>
      <p:ext uri="{BB962C8B-B14F-4D97-AF65-F5344CB8AC3E}">
        <p14:creationId xmlns:p14="http://schemas.microsoft.com/office/powerpoint/2010/main" val="135694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5D20E-F268-520F-A731-9CD67D684F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NL"/>
          </a:p>
        </p:txBody>
      </p:sp>
      <p:sp>
        <p:nvSpPr>
          <p:cNvPr id="3" name="Subtitle 2">
            <a:extLst>
              <a:ext uri="{FF2B5EF4-FFF2-40B4-BE49-F238E27FC236}">
                <a16:creationId xmlns:a16="http://schemas.microsoft.com/office/drawing/2014/main" id="{CEF97F73-4484-E3BB-CFCD-C19983A846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a:p>
        </p:txBody>
      </p:sp>
      <p:sp>
        <p:nvSpPr>
          <p:cNvPr id="4" name="Date Placeholder 3">
            <a:extLst>
              <a:ext uri="{FF2B5EF4-FFF2-40B4-BE49-F238E27FC236}">
                <a16:creationId xmlns:a16="http://schemas.microsoft.com/office/drawing/2014/main" id="{9375CDB1-E86D-0E08-1E03-F81C9BDA2C9C}"/>
              </a:ext>
            </a:extLst>
          </p:cNvPr>
          <p:cNvSpPr>
            <a:spLocks noGrp="1"/>
          </p:cNvSpPr>
          <p:nvPr>
            <p:ph type="dt" sz="half" idx="10"/>
          </p:nvPr>
        </p:nvSpPr>
        <p:spPr/>
        <p:txBody>
          <a:bodyPr/>
          <a:lstStyle/>
          <a:p>
            <a:fld id="{F0DC9F6D-10D2-4925-92F0-6786ABEAF404}" type="datetimeFigureOut">
              <a:rPr lang="nl-NL" smtClean="0"/>
              <a:t>4-8-2023</a:t>
            </a:fld>
            <a:endParaRPr lang="nl-NL"/>
          </a:p>
        </p:txBody>
      </p:sp>
      <p:sp>
        <p:nvSpPr>
          <p:cNvPr id="5" name="Footer Placeholder 4">
            <a:extLst>
              <a:ext uri="{FF2B5EF4-FFF2-40B4-BE49-F238E27FC236}">
                <a16:creationId xmlns:a16="http://schemas.microsoft.com/office/drawing/2014/main" id="{6C110AEB-3EC2-B074-FBF5-FA7E12B0C43A}"/>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C22B086E-DF90-A1F4-4493-C87F805345E4}"/>
              </a:ext>
            </a:extLst>
          </p:cNvPr>
          <p:cNvSpPr>
            <a:spLocks noGrp="1"/>
          </p:cNvSpPr>
          <p:nvPr>
            <p:ph type="sldNum" sz="quarter" idx="12"/>
          </p:nvPr>
        </p:nvSpPr>
        <p:spPr/>
        <p:txBody>
          <a:bodyPr/>
          <a:lstStyle/>
          <a:p>
            <a:fld id="{C9DCB13A-C764-4C2B-B481-77D8BD5574B3}" type="slidenum">
              <a:rPr lang="nl-NL" smtClean="0"/>
              <a:t>‹#›</a:t>
            </a:fld>
            <a:endParaRPr lang="nl-NL"/>
          </a:p>
        </p:txBody>
      </p:sp>
    </p:spTree>
    <p:extLst>
      <p:ext uri="{BB962C8B-B14F-4D97-AF65-F5344CB8AC3E}">
        <p14:creationId xmlns:p14="http://schemas.microsoft.com/office/powerpoint/2010/main" val="1996633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EC583-81F7-5AFA-BE87-09A44B627AC6}"/>
              </a:ext>
            </a:extLst>
          </p:cNvPr>
          <p:cNvSpPr>
            <a:spLocks noGrp="1"/>
          </p:cNvSpPr>
          <p:nvPr>
            <p:ph type="title"/>
          </p:nvPr>
        </p:nvSpPr>
        <p:spPr/>
        <p:txBody>
          <a:bodyPr/>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448B5A50-D573-AF8E-A733-A2E5F48950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D3593126-8E68-9C80-BC3C-D45499D0D0B5}"/>
              </a:ext>
            </a:extLst>
          </p:cNvPr>
          <p:cNvSpPr>
            <a:spLocks noGrp="1"/>
          </p:cNvSpPr>
          <p:nvPr>
            <p:ph type="dt" sz="half" idx="10"/>
          </p:nvPr>
        </p:nvSpPr>
        <p:spPr/>
        <p:txBody>
          <a:bodyPr/>
          <a:lstStyle/>
          <a:p>
            <a:fld id="{F0DC9F6D-10D2-4925-92F0-6786ABEAF404}" type="datetimeFigureOut">
              <a:rPr lang="nl-NL" smtClean="0"/>
              <a:t>4-8-2023</a:t>
            </a:fld>
            <a:endParaRPr lang="nl-NL"/>
          </a:p>
        </p:txBody>
      </p:sp>
      <p:sp>
        <p:nvSpPr>
          <p:cNvPr id="5" name="Footer Placeholder 4">
            <a:extLst>
              <a:ext uri="{FF2B5EF4-FFF2-40B4-BE49-F238E27FC236}">
                <a16:creationId xmlns:a16="http://schemas.microsoft.com/office/drawing/2014/main" id="{AD7AC586-C510-58E5-11D0-2319579D7947}"/>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17CA8C80-C24A-2363-92D2-CED136E2CA6C}"/>
              </a:ext>
            </a:extLst>
          </p:cNvPr>
          <p:cNvSpPr>
            <a:spLocks noGrp="1"/>
          </p:cNvSpPr>
          <p:nvPr>
            <p:ph type="sldNum" sz="quarter" idx="12"/>
          </p:nvPr>
        </p:nvSpPr>
        <p:spPr/>
        <p:txBody>
          <a:bodyPr/>
          <a:lstStyle/>
          <a:p>
            <a:fld id="{C9DCB13A-C764-4C2B-B481-77D8BD5574B3}" type="slidenum">
              <a:rPr lang="nl-NL" smtClean="0"/>
              <a:t>‹#›</a:t>
            </a:fld>
            <a:endParaRPr lang="nl-NL"/>
          </a:p>
        </p:txBody>
      </p:sp>
    </p:spTree>
    <p:extLst>
      <p:ext uri="{BB962C8B-B14F-4D97-AF65-F5344CB8AC3E}">
        <p14:creationId xmlns:p14="http://schemas.microsoft.com/office/powerpoint/2010/main" val="2127727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AB4DE5-E50A-E7FE-68CA-2598F860310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877EF8C0-F014-5B41-1DF2-3519FEDBBCC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774BD872-53F2-4324-A836-541899E54BD1}"/>
              </a:ext>
            </a:extLst>
          </p:cNvPr>
          <p:cNvSpPr>
            <a:spLocks noGrp="1"/>
          </p:cNvSpPr>
          <p:nvPr>
            <p:ph type="dt" sz="half" idx="10"/>
          </p:nvPr>
        </p:nvSpPr>
        <p:spPr/>
        <p:txBody>
          <a:bodyPr/>
          <a:lstStyle/>
          <a:p>
            <a:fld id="{F0DC9F6D-10D2-4925-92F0-6786ABEAF404}" type="datetimeFigureOut">
              <a:rPr lang="nl-NL" smtClean="0"/>
              <a:t>4-8-2023</a:t>
            </a:fld>
            <a:endParaRPr lang="nl-NL"/>
          </a:p>
        </p:txBody>
      </p:sp>
      <p:sp>
        <p:nvSpPr>
          <p:cNvPr id="5" name="Footer Placeholder 4">
            <a:extLst>
              <a:ext uri="{FF2B5EF4-FFF2-40B4-BE49-F238E27FC236}">
                <a16:creationId xmlns:a16="http://schemas.microsoft.com/office/drawing/2014/main" id="{1EB8F1D8-D7A5-A4FE-63CE-FCFC2F340B41}"/>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01D2A1F3-50E3-4919-1BF5-280E5DB25AF3}"/>
              </a:ext>
            </a:extLst>
          </p:cNvPr>
          <p:cNvSpPr>
            <a:spLocks noGrp="1"/>
          </p:cNvSpPr>
          <p:nvPr>
            <p:ph type="sldNum" sz="quarter" idx="12"/>
          </p:nvPr>
        </p:nvSpPr>
        <p:spPr/>
        <p:txBody>
          <a:bodyPr/>
          <a:lstStyle/>
          <a:p>
            <a:fld id="{C9DCB13A-C764-4C2B-B481-77D8BD5574B3}" type="slidenum">
              <a:rPr lang="nl-NL" smtClean="0"/>
              <a:t>‹#›</a:t>
            </a:fld>
            <a:endParaRPr lang="nl-NL"/>
          </a:p>
        </p:txBody>
      </p:sp>
    </p:spTree>
    <p:extLst>
      <p:ext uri="{BB962C8B-B14F-4D97-AF65-F5344CB8AC3E}">
        <p14:creationId xmlns:p14="http://schemas.microsoft.com/office/powerpoint/2010/main" val="4041325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F0AF6-28BA-272A-8A7C-171173DC1B04}"/>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6E63EDE4-D60B-7841-865C-DC1A0ADEA7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0DF41840-0B7A-8124-8CF7-218D2A883F91}"/>
              </a:ext>
            </a:extLst>
          </p:cNvPr>
          <p:cNvSpPr>
            <a:spLocks noGrp="1"/>
          </p:cNvSpPr>
          <p:nvPr>
            <p:ph type="dt" sz="half" idx="10"/>
          </p:nvPr>
        </p:nvSpPr>
        <p:spPr/>
        <p:txBody>
          <a:bodyPr/>
          <a:lstStyle/>
          <a:p>
            <a:fld id="{F0DC9F6D-10D2-4925-92F0-6786ABEAF404}" type="datetimeFigureOut">
              <a:rPr lang="nl-NL" smtClean="0"/>
              <a:t>4-8-2023</a:t>
            </a:fld>
            <a:endParaRPr lang="nl-NL"/>
          </a:p>
        </p:txBody>
      </p:sp>
      <p:sp>
        <p:nvSpPr>
          <p:cNvPr id="5" name="Footer Placeholder 4">
            <a:extLst>
              <a:ext uri="{FF2B5EF4-FFF2-40B4-BE49-F238E27FC236}">
                <a16:creationId xmlns:a16="http://schemas.microsoft.com/office/drawing/2014/main" id="{4C04E25C-F943-4E31-AB4C-8EB1FBAADDF3}"/>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6898F5D8-8977-35C6-A148-F60B6C07C41A}"/>
              </a:ext>
            </a:extLst>
          </p:cNvPr>
          <p:cNvSpPr>
            <a:spLocks noGrp="1"/>
          </p:cNvSpPr>
          <p:nvPr>
            <p:ph type="sldNum" sz="quarter" idx="12"/>
          </p:nvPr>
        </p:nvSpPr>
        <p:spPr/>
        <p:txBody>
          <a:bodyPr/>
          <a:lstStyle/>
          <a:p>
            <a:fld id="{C9DCB13A-C764-4C2B-B481-77D8BD5574B3}" type="slidenum">
              <a:rPr lang="nl-NL" smtClean="0"/>
              <a:t>‹#›</a:t>
            </a:fld>
            <a:endParaRPr lang="nl-NL"/>
          </a:p>
        </p:txBody>
      </p:sp>
    </p:spTree>
    <p:extLst>
      <p:ext uri="{BB962C8B-B14F-4D97-AF65-F5344CB8AC3E}">
        <p14:creationId xmlns:p14="http://schemas.microsoft.com/office/powerpoint/2010/main" val="3184863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9F8F8-BEFE-3B07-FAA2-684CED9D5D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l-NL"/>
          </a:p>
        </p:txBody>
      </p:sp>
      <p:sp>
        <p:nvSpPr>
          <p:cNvPr id="3" name="Text Placeholder 2">
            <a:extLst>
              <a:ext uri="{FF2B5EF4-FFF2-40B4-BE49-F238E27FC236}">
                <a16:creationId xmlns:a16="http://schemas.microsoft.com/office/drawing/2014/main" id="{46AAA9F4-0E40-8D64-8D3F-DBADA1AE47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1E29C0-358B-88C7-5672-DB5FF77AAF26}"/>
              </a:ext>
            </a:extLst>
          </p:cNvPr>
          <p:cNvSpPr>
            <a:spLocks noGrp="1"/>
          </p:cNvSpPr>
          <p:nvPr>
            <p:ph type="dt" sz="half" idx="10"/>
          </p:nvPr>
        </p:nvSpPr>
        <p:spPr/>
        <p:txBody>
          <a:bodyPr/>
          <a:lstStyle/>
          <a:p>
            <a:fld id="{F0DC9F6D-10D2-4925-92F0-6786ABEAF404}" type="datetimeFigureOut">
              <a:rPr lang="nl-NL" smtClean="0"/>
              <a:t>4-8-2023</a:t>
            </a:fld>
            <a:endParaRPr lang="nl-NL"/>
          </a:p>
        </p:txBody>
      </p:sp>
      <p:sp>
        <p:nvSpPr>
          <p:cNvPr id="5" name="Footer Placeholder 4">
            <a:extLst>
              <a:ext uri="{FF2B5EF4-FFF2-40B4-BE49-F238E27FC236}">
                <a16:creationId xmlns:a16="http://schemas.microsoft.com/office/drawing/2014/main" id="{7CDA61E8-93B5-EABC-9059-CF199E604419}"/>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5FA5268F-6AE5-32AB-E48C-C8D1995C0F3D}"/>
              </a:ext>
            </a:extLst>
          </p:cNvPr>
          <p:cNvSpPr>
            <a:spLocks noGrp="1"/>
          </p:cNvSpPr>
          <p:nvPr>
            <p:ph type="sldNum" sz="quarter" idx="12"/>
          </p:nvPr>
        </p:nvSpPr>
        <p:spPr/>
        <p:txBody>
          <a:bodyPr/>
          <a:lstStyle/>
          <a:p>
            <a:fld id="{C9DCB13A-C764-4C2B-B481-77D8BD5574B3}" type="slidenum">
              <a:rPr lang="nl-NL" smtClean="0"/>
              <a:t>‹#›</a:t>
            </a:fld>
            <a:endParaRPr lang="nl-NL"/>
          </a:p>
        </p:txBody>
      </p:sp>
    </p:spTree>
    <p:extLst>
      <p:ext uri="{BB962C8B-B14F-4D97-AF65-F5344CB8AC3E}">
        <p14:creationId xmlns:p14="http://schemas.microsoft.com/office/powerpoint/2010/main" val="1696093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465E2-B9CC-B124-D856-37C70A1CF542}"/>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D60E2560-D2E5-133A-D0BA-EC3F84DCF9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a:extLst>
              <a:ext uri="{FF2B5EF4-FFF2-40B4-BE49-F238E27FC236}">
                <a16:creationId xmlns:a16="http://schemas.microsoft.com/office/drawing/2014/main" id="{3A7D5ECB-05C7-D198-BABE-CC81EDBBE7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a:extLst>
              <a:ext uri="{FF2B5EF4-FFF2-40B4-BE49-F238E27FC236}">
                <a16:creationId xmlns:a16="http://schemas.microsoft.com/office/drawing/2014/main" id="{B7760038-E930-06BB-709E-BFDEA7C1C370}"/>
              </a:ext>
            </a:extLst>
          </p:cNvPr>
          <p:cNvSpPr>
            <a:spLocks noGrp="1"/>
          </p:cNvSpPr>
          <p:nvPr>
            <p:ph type="dt" sz="half" idx="10"/>
          </p:nvPr>
        </p:nvSpPr>
        <p:spPr/>
        <p:txBody>
          <a:bodyPr/>
          <a:lstStyle/>
          <a:p>
            <a:fld id="{F0DC9F6D-10D2-4925-92F0-6786ABEAF404}" type="datetimeFigureOut">
              <a:rPr lang="nl-NL" smtClean="0"/>
              <a:t>4-8-2023</a:t>
            </a:fld>
            <a:endParaRPr lang="nl-NL"/>
          </a:p>
        </p:txBody>
      </p:sp>
      <p:sp>
        <p:nvSpPr>
          <p:cNvPr id="6" name="Footer Placeholder 5">
            <a:extLst>
              <a:ext uri="{FF2B5EF4-FFF2-40B4-BE49-F238E27FC236}">
                <a16:creationId xmlns:a16="http://schemas.microsoft.com/office/drawing/2014/main" id="{8F5D845F-62A0-9B2C-07A6-823E9237674B}"/>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7DC7DC12-3486-C61F-6A75-21D58323E0B9}"/>
              </a:ext>
            </a:extLst>
          </p:cNvPr>
          <p:cNvSpPr>
            <a:spLocks noGrp="1"/>
          </p:cNvSpPr>
          <p:nvPr>
            <p:ph type="sldNum" sz="quarter" idx="12"/>
          </p:nvPr>
        </p:nvSpPr>
        <p:spPr/>
        <p:txBody>
          <a:bodyPr/>
          <a:lstStyle/>
          <a:p>
            <a:fld id="{C9DCB13A-C764-4C2B-B481-77D8BD5574B3}" type="slidenum">
              <a:rPr lang="nl-NL" smtClean="0"/>
              <a:t>‹#›</a:t>
            </a:fld>
            <a:endParaRPr lang="nl-NL"/>
          </a:p>
        </p:txBody>
      </p:sp>
    </p:spTree>
    <p:extLst>
      <p:ext uri="{BB962C8B-B14F-4D97-AF65-F5344CB8AC3E}">
        <p14:creationId xmlns:p14="http://schemas.microsoft.com/office/powerpoint/2010/main" val="725724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90622-EE53-A8D8-A710-7286F8CC740E}"/>
              </a:ext>
            </a:extLst>
          </p:cNvPr>
          <p:cNvSpPr>
            <a:spLocks noGrp="1"/>
          </p:cNvSpPr>
          <p:nvPr>
            <p:ph type="title"/>
          </p:nvPr>
        </p:nvSpPr>
        <p:spPr>
          <a:xfrm>
            <a:off x="839788" y="365125"/>
            <a:ext cx="10515600" cy="1325563"/>
          </a:xfrm>
        </p:spPr>
        <p:txBody>
          <a:bodyPr/>
          <a:lstStyle/>
          <a:p>
            <a:r>
              <a:rPr lang="en-US"/>
              <a:t>Click to edit Master title style</a:t>
            </a:r>
            <a:endParaRPr lang="nl-NL"/>
          </a:p>
        </p:txBody>
      </p:sp>
      <p:sp>
        <p:nvSpPr>
          <p:cNvPr id="3" name="Text Placeholder 2">
            <a:extLst>
              <a:ext uri="{FF2B5EF4-FFF2-40B4-BE49-F238E27FC236}">
                <a16:creationId xmlns:a16="http://schemas.microsoft.com/office/drawing/2014/main" id="{2669BBEF-DDE9-3A90-9217-D49F268C39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FE2785-121A-1822-1A45-FC9DF5ED70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a:extLst>
              <a:ext uri="{FF2B5EF4-FFF2-40B4-BE49-F238E27FC236}">
                <a16:creationId xmlns:a16="http://schemas.microsoft.com/office/drawing/2014/main" id="{1444F43E-4B41-19D8-2A82-CF5F199EF3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F77EF0-BE98-DAC9-B345-25246130F15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a:extLst>
              <a:ext uri="{FF2B5EF4-FFF2-40B4-BE49-F238E27FC236}">
                <a16:creationId xmlns:a16="http://schemas.microsoft.com/office/drawing/2014/main" id="{79187990-7B7F-9313-0E76-E8EB8DC52662}"/>
              </a:ext>
            </a:extLst>
          </p:cNvPr>
          <p:cNvSpPr>
            <a:spLocks noGrp="1"/>
          </p:cNvSpPr>
          <p:nvPr>
            <p:ph type="dt" sz="half" idx="10"/>
          </p:nvPr>
        </p:nvSpPr>
        <p:spPr/>
        <p:txBody>
          <a:bodyPr/>
          <a:lstStyle/>
          <a:p>
            <a:fld id="{F0DC9F6D-10D2-4925-92F0-6786ABEAF404}" type="datetimeFigureOut">
              <a:rPr lang="nl-NL" smtClean="0"/>
              <a:t>4-8-2023</a:t>
            </a:fld>
            <a:endParaRPr lang="nl-NL"/>
          </a:p>
        </p:txBody>
      </p:sp>
      <p:sp>
        <p:nvSpPr>
          <p:cNvPr id="8" name="Footer Placeholder 7">
            <a:extLst>
              <a:ext uri="{FF2B5EF4-FFF2-40B4-BE49-F238E27FC236}">
                <a16:creationId xmlns:a16="http://schemas.microsoft.com/office/drawing/2014/main" id="{D99C5151-B782-035B-A796-6AF5B4AD7045}"/>
              </a:ext>
            </a:extLst>
          </p:cNvPr>
          <p:cNvSpPr>
            <a:spLocks noGrp="1"/>
          </p:cNvSpPr>
          <p:nvPr>
            <p:ph type="ftr" sz="quarter" idx="11"/>
          </p:nvPr>
        </p:nvSpPr>
        <p:spPr/>
        <p:txBody>
          <a:bodyPr/>
          <a:lstStyle/>
          <a:p>
            <a:endParaRPr lang="nl-NL"/>
          </a:p>
        </p:txBody>
      </p:sp>
      <p:sp>
        <p:nvSpPr>
          <p:cNvPr id="9" name="Slide Number Placeholder 8">
            <a:extLst>
              <a:ext uri="{FF2B5EF4-FFF2-40B4-BE49-F238E27FC236}">
                <a16:creationId xmlns:a16="http://schemas.microsoft.com/office/drawing/2014/main" id="{B370F711-9E25-98E5-5CEE-B23200CF0DA4}"/>
              </a:ext>
            </a:extLst>
          </p:cNvPr>
          <p:cNvSpPr>
            <a:spLocks noGrp="1"/>
          </p:cNvSpPr>
          <p:nvPr>
            <p:ph type="sldNum" sz="quarter" idx="12"/>
          </p:nvPr>
        </p:nvSpPr>
        <p:spPr/>
        <p:txBody>
          <a:bodyPr/>
          <a:lstStyle/>
          <a:p>
            <a:fld id="{C9DCB13A-C764-4C2B-B481-77D8BD5574B3}" type="slidenum">
              <a:rPr lang="nl-NL" smtClean="0"/>
              <a:t>‹#›</a:t>
            </a:fld>
            <a:endParaRPr lang="nl-NL"/>
          </a:p>
        </p:txBody>
      </p:sp>
    </p:spTree>
    <p:extLst>
      <p:ext uri="{BB962C8B-B14F-4D97-AF65-F5344CB8AC3E}">
        <p14:creationId xmlns:p14="http://schemas.microsoft.com/office/powerpoint/2010/main" val="2340885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3C340-BCC0-53B1-021A-FA3BBC0A55F0}"/>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E560CEAB-A6F6-67DA-64D6-B5702A5EA4D1}"/>
              </a:ext>
            </a:extLst>
          </p:cNvPr>
          <p:cNvSpPr>
            <a:spLocks noGrp="1"/>
          </p:cNvSpPr>
          <p:nvPr>
            <p:ph type="dt" sz="half" idx="10"/>
          </p:nvPr>
        </p:nvSpPr>
        <p:spPr/>
        <p:txBody>
          <a:bodyPr/>
          <a:lstStyle/>
          <a:p>
            <a:fld id="{F0DC9F6D-10D2-4925-92F0-6786ABEAF404}" type="datetimeFigureOut">
              <a:rPr lang="nl-NL" smtClean="0"/>
              <a:t>4-8-2023</a:t>
            </a:fld>
            <a:endParaRPr lang="nl-NL"/>
          </a:p>
        </p:txBody>
      </p:sp>
      <p:sp>
        <p:nvSpPr>
          <p:cNvPr id="4" name="Footer Placeholder 3">
            <a:extLst>
              <a:ext uri="{FF2B5EF4-FFF2-40B4-BE49-F238E27FC236}">
                <a16:creationId xmlns:a16="http://schemas.microsoft.com/office/drawing/2014/main" id="{DE0A1C9D-0161-5003-0FF8-B3B88755422D}"/>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4438D384-E97C-4FAD-C4E2-66D5D380D96A}"/>
              </a:ext>
            </a:extLst>
          </p:cNvPr>
          <p:cNvSpPr>
            <a:spLocks noGrp="1"/>
          </p:cNvSpPr>
          <p:nvPr>
            <p:ph type="sldNum" sz="quarter" idx="12"/>
          </p:nvPr>
        </p:nvSpPr>
        <p:spPr/>
        <p:txBody>
          <a:bodyPr/>
          <a:lstStyle/>
          <a:p>
            <a:fld id="{C9DCB13A-C764-4C2B-B481-77D8BD5574B3}" type="slidenum">
              <a:rPr lang="nl-NL" smtClean="0"/>
              <a:t>‹#›</a:t>
            </a:fld>
            <a:endParaRPr lang="nl-NL"/>
          </a:p>
        </p:txBody>
      </p:sp>
    </p:spTree>
    <p:extLst>
      <p:ext uri="{BB962C8B-B14F-4D97-AF65-F5344CB8AC3E}">
        <p14:creationId xmlns:p14="http://schemas.microsoft.com/office/powerpoint/2010/main" val="1434553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969076-6AED-F011-4E33-F8F1FB0928B3}"/>
              </a:ext>
            </a:extLst>
          </p:cNvPr>
          <p:cNvSpPr>
            <a:spLocks noGrp="1"/>
          </p:cNvSpPr>
          <p:nvPr>
            <p:ph type="dt" sz="half" idx="10"/>
          </p:nvPr>
        </p:nvSpPr>
        <p:spPr/>
        <p:txBody>
          <a:bodyPr/>
          <a:lstStyle/>
          <a:p>
            <a:fld id="{F0DC9F6D-10D2-4925-92F0-6786ABEAF404}" type="datetimeFigureOut">
              <a:rPr lang="nl-NL" smtClean="0"/>
              <a:t>4-8-2023</a:t>
            </a:fld>
            <a:endParaRPr lang="nl-NL"/>
          </a:p>
        </p:txBody>
      </p:sp>
      <p:sp>
        <p:nvSpPr>
          <p:cNvPr id="3" name="Footer Placeholder 2">
            <a:extLst>
              <a:ext uri="{FF2B5EF4-FFF2-40B4-BE49-F238E27FC236}">
                <a16:creationId xmlns:a16="http://schemas.microsoft.com/office/drawing/2014/main" id="{1CC55D2C-5AB7-B508-678B-1464D53B95CF}"/>
              </a:ext>
            </a:extLst>
          </p:cNvPr>
          <p:cNvSpPr>
            <a:spLocks noGrp="1"/>
          </p:cNvSpPr>
          <p:nvPr>
            <p:ph type="ftr" sz="quarter" idx="11"/>
          </p:nvPr>
        </p:nvSpPr>
        <p:spPr/>
        <p:txBody>
          <a:bodyPr/>
          <a:lstStyle/>
          <a:p>
            <a:endParaRPr lang="nl-NL"/>
          </a:p>
        </p:txBody>
      </p:sp>
      <p:sp>
        <p:nvSpPr>
          <p:cNvPr id="4" name="Slide Number Placeholder 3">
            <a:extLst>
              <a:ext uri="{FF2B5EF4-FFF2-40B4-BE49-F238E27FC236}">
                <a16:creationId xmlns:a16="http://schemas.microsoft.com/office/drawing/2014/main" id="{1CDCE821-68F8-5C7E-8237-9BA902390751}"/>
              </a:ext>
            </a:extLst>
          </p:cNvPr>
          <p:cNvSpPr>
            <a:spLocks noGrp="1"/>
          </p:cNvSpPr>
          <p:nvPr>
            <p:ph type="sldNum" sz="quarter" idx="12"/>
          </p:nvPr>
        </p:nvSpPr>
        <p:spPr/>
        <p:txBody>
          <a:bodyPr/>
          <a:lstStyle/>
          <a:p>
            <a:fld id="{C9DCB13A-C764-4C2B-B481-77D8BD5574B3}" type="slidenum">
              <a:rPr lang="nl-NL" smtClean="0"/>
              <a:t>‹#›</a:t>
            </a:fld>
            <a:endParaRPr lang="nl-NL"/>
          </a:p>
        </p:txBody>
      </p:sp>
    </p:spTree>
    <p:extLst>
      <p:ext uri="{BB962C8B-B14F-4D97-AF65-F5344CB8AC3E}">
        <p14:creationId xmlns:p14="http://schemas.microsoft.com/office/powerpoint/2010/main" val="1387255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FEEE7-5531-58AE-995B-EFF3871819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Content Placeholder 2">
            <a:extLst>
              <a:ext uri="{FF2B5EF4-FFF2-40B4-BE49-F238E27FC236}">
                <a16:creationId xmlns:a16="http://schemas.microsoft.com/office/drawing/2014/main" id="{941C9113-A1F0-00C7-C47A-80CC305A80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a:extLst>
              <a:ext uri="{FF2B5EF4-FFF2-40B4-BE49-F238E27FC236}">
                <a16:creationId xmlns:a16="http://schemas.microsoft.com/office/drawing/2014/main" id="{05302C02-EC46-B364-B206-19E07ECEDE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3D4874-61E9-116A-32DE-D0BB6FA33ED4}"/>
              </a:ext>
            </a:extLst>
          </p:cNvPr>
          <p:cNvSpPr>
            <a:spLocks noGrp="1"/>
          </p:cNvSpPr>
          <p:nvPr>
            <p:ph type="dt" sz="half" idx="10"/>
          </p:nvPr>
        </p:nvSpPr>
        <p:spPr/>
        <p:txBody>
          <a:bodyPr/>
          <a:lstStyle/>
          <a:p>
            <a:fld id="{F0DC9F6D-10D2-4925-92F0-6786ABEAF404}" type="datetimeFigureOut">
              <a:rPr lang="nl-NL" smtClean="0"/>
              <a:t>4-8-2023</a:t>
            </a:fld>
            <a:endParaRPr lang="nl-NL"/>
          </a:p>
        </p:txBody>
      </p:sp>
      <p:sp>
        <p:nvSpPr>
          <p:cNvPr id="6" name="Footer Placeholder 5">
            <a:extLst>
              <a:ext uri="{FF2B5EF4-FFF2-40B4-BE49-F238E27FC236}">
                <a16:creationId xmlns:a16="http://schemas.microsoft.com/office/drawing/2014/main" id="{3728C42C-6CC6-B41B-F936-19D5257D3689}"/>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1E38A3EB-6C7B-3E7A-89C6-50B027373445}"/>
              </a:ext>
            </a:extLst>
          </p:cNvPr>
          <p:cNvSpPr>
            <a:spLocks noGrp="1"/>
          </p:cNvSpPr>
          <p:nvPr>
            <p:ph type="sldNum" sz="quarter" idx="12"/>
          </p:nvPr>
        </p:nvSpPr>
        <p:spPr/>
        <p:txBody>
          <a:bodyPr/>
          <a:lstStyle/>
          <a:p>
            <a:fld id="{C9DCB13A-C764-4C2B-B481-77D8BD5574B3}" type="slidenum">
              <a:rPr lang="nl-NL" smtClean="0"/>
              <a:t>‹#›</a:t>
            </a:fld>
            <a:endParaRPr lang="nl-NL"/>
          </a:p>
        </p:txBody>
      </p:sp>
    </p:spTree>
    <p:extLst>
      <p:ext uri="{BB962C8B-B14F-4D97-AF65-F5344CB8AC3E}">
        <p14:creationId xmlns:p14="http://schemas.microsoft.com/office/powerpoint/2010/main" val="1566536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F8F3F-6F51-BE47-FA13-1891FF6CB6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Picture Placeholder 2">
            <a:extLst>
              <a:ext uri="{FF2B5EF4-FFF2-40B4-BE49-F238E27FC236}">
                <a16:creationId xmlns:a16="http://schemas.microsoft.com/office/drawing/2014/main" id="{D4F2F60A-5B42-0CDF-6BDE-2D75AAB257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a:extLst>
              <a:ext uri="{FF2B5EF4-FFF2-40B4-BE49-F238E27FC236}">
                <a16:creationId xmlns:a16="http://schemas.microsoft.com/office/drawing/2014/main" id="{5130A988-B09E-AE6E-CAB1-D42AF0B945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1DCAD4-1859-BA2E-D5B6-3B5A8EDE62CE}"/>
              </a:ext>
            </a:extLst>
          </p:cNvPr>
          <p:cNvSpPr>
            <a:spLocks noGrp="1"/>
          </p:cNvSpPr>
          <p:nvPr>
            <p:ph type="dt" sz="half" idx="10"/>
          </p:nvPr>
        </p:nvSpPr>
        <p:spPr/>
        <p:txBody>
          <a:bodyPr/>
          <a:lstStyle/>
          <a:p>
            <a:fld id="{F0DC9F6D-10D2-4925-92F0-6786ABEAF404}" type="datetimeFigureOut">
              <a:rPr lang="nl-NL" smtClean="0"/>
              <a:t>4-8-2023</a:t>
            </a:fld>
            <a:endParaRPr lang="nl-NL"/>
          </a:p>
        </p:txBody>
      </p:sp>
      <p:sp>
        <p:nvSpPr>
          <p:cNvPr id="6" name="Footer Placeholder 5">
            <a:extLst>
              <a:ext uri="{FF2B5EF4-FFF2-40B4-BE49-F238E27FC236}">
                <a16:creationId xmlns:a16="http://schemas.microsoft.com/office/drawing/2014/main" id="{1A9669BC-C423-36B7-1595-4941F65DDA61}"/>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B63795B7-5782-6297-6118-F97A89DA5788}"/>
              </a:ext>
            </a:extLst>
          </p:cNvPr>
          <p:cNvSpPr>
            <a:spLocks noGrp="1"/>
          </p:cNvSpPr>
          <p:nvPr>
            <p:ph type="sldNum" sz="quarter" idx="12"/>
          </p:nvPr>
        </p:nvSpPr>
        <p:spPr/>
        <p:txBody>
          <a:bodyPr/>
          <a:lstStyle/>
          <a:p>
            <a:fld id="{C9DCB13A-C764-4C2B-B481-77D8BD5574B3}" type="slidenum">
              <a:rPr lang="nl-NL" smtClean="0"/>
              <a:t>‹#›</a:t>
            </a:fld>
            <a:endParaRPr lang="nl-NL"/>
          </a:p>
        </p:txBody>
      </p:sp>
    </p:spTree>
    <p:extLst>
      <p:ext uri="{BB962C8B-B14F-4D97-AF65-F5344CB8AC3E}">
        <p14:creationId xmlns:p14="http://schemas.microsoft.com/office/powerpoint/2010/main" val="2865588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676B24-7E0F-D700-7995-F7DE4FED41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a:extLst>
              <a:ext uri="{FF2B5EF4-FFF2-40B4-BE49-F238E27FC236}">
                <a16:creationId xmlns:a16="http://schemas.microsoft.com/office/drawing/2014/main" id="{6EE41E32-48A1-0AFE-4D0B-C597A5C465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23BE5162-1F15-87F3-C600-284E62D471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DC9F6D-10D2-4925-92F0-6786ABEAF404}" type="datetimeFigureOut">
              <a:rPr lang="nl-NL" smtClean="0"/>
              <a:t>4-8-2023</a:t>
            </a:fld>
            <a:endParaRPr lang="nl-NL"/>
          </a:p>
        </p:txBody>
      </p:sp>
      <p:sp>
        <p:nvSpPr>
          <p:cNvPr id="5" name="Footer Placeholder 4">
            <a:extLst>
              <a:ext uri="{FF2B5EF4-FFF2-40B4-BE49-F238E27FC236}">
                <a16:creationId xmlns:a16="http://schemas.microsoft.com/office/drawing/2014/main" id="{9A0C3467-70E5-12A7-4382-58D4C7BC34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a:extLst>
              <a:ext uri="{FF2B5EF4-FFF2-40B4-BE49-F238E27FC236}">
                <a16:creationId xmlns:a16="http://schemas.microsoft.com/office/drawing/2014/main" id="{DD8726F5-8473-070A-4B66-BAEE6CF3A7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DCB13A-C764-4C2B-B481-77D8BD5574B3}" type="slidenum">
              <a:rPr lang="nl-NL" smtClean="0"/>
              <a:t>‹#›</a:t>
            </a:fld>
            <a:endParaRPr lang="nl-NL"/>
          </a:p>
        </p:txBody>
      </p:sp>
    </p:spTree>
    <p:extLst>
      <p:ext uri="{BB962C8B-B14F-4D97-AF65-F5344CB8AC3E}">
        <p14:creationId xmlns:p14="http://schemas.microsoft.com/office/powerpoint/2010/main" val="26416059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8.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BCC942-9494-E2F5-7CE8-FEA86CF6ED04}"/>
              </a:ext>
            </a:extLst>
          </p:cNvPr>
          <p:cNvSpPr/>
          <p:nvPr/>
        </p:nvSpPr>
        <p:spPr>
          <a:xfrm>
            <a:off x="0" y="0"/>
            <a:ext cx="12192000" cy="6858000"/>
          </a:xfrm>
          <a:prstGeom prst="rect">
            <a:avLst/>
          </a:prstGeom>
          <a:solidFill>
            <a:srgbClr val="2725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a:extLst>
              <a:ext uri="{FF2B5EF4-FFF2-40B4-BE49-F238E27FC236}">
                <a16:creationId xmlns:a16="http://schemas.microsoft.com/office/drawing/2014/main" id="{FF249949-3266-0391-FDC1-BD4AD6C67C44}"/>
              </a:ext>
            </a:extLst>
          </p:cNvPr>
          <p:cNvSpPr>
            <a:spLocks noGrp="1"/>
          </p:cNvSpPr>
          <p:nvPr>
            <p:ph type="ctrTitle"/>
          </p:nvPr>
        </p:nvSpPr>
        <p:spPr>
          <a:xfrm>
            <a:off x="0" y="270769"/>
            <a:ext cx="12129856" cy="2387600"/>
          </a:xfrm>
        </p:spPr>
        <p:txBody>
          <a:bodyPr/>
          <a:lstStyle/>
          <a:p>
            <a:r>
              <a:rPr lang="nl-NL" err="1">
                <a:solidFill>
                  <a:schemeClr val="bg1"/>
                </a:solidFill>
                <a:latin typeface="Bahnschrift" panose="020B0502040204020203" pitchFamily="34" charset="0"/>
              </a:rPr>
              <a:t>OWee</a:t>
            </a:r>
            <a:r>
              <a:rPr lang="nl-NL">
                <a:solidFill>
                  <a:schemeClr val="bg1"/>
                </a:solidFill>
                <a:latin typeface="Bahnschrift" panose="020B0502040204020203" pitchFamily="34" charset="0"/>
              </a:rPr>
              <a:t> 2023 </a:t>
            </a:r>
            <a:br>
              <a:rPr lang="nl-NL">
                <a:solidFill>
                  <a:schemeClr val="bg1"/>
                </a:solidFill>
                <a:latin typeface="Bahnschrift" panose="020B0502040204020203" pitchFamily="34" charset="0"/>
              </a:rPr>
            </a:br>
            <a:r>
              <a:rPr lang="nl-NL">
                <a:solidFill>
                  <a:schemeClr val="bg1"/>
                </a:solidFill>
                <a:latin typeface="Bahnschrift" panose="020B0502040204020203" pitchFamily="34" charset="0"/>
              </a:rPr>
              <a:t>Klankbordgroep 17 juli</a:t>
            </a:r>
          </a:p>
        </p:txBody>
      </p:sp>
      <p:pic>
        <p:nvPicPr>
          <p:cNvPr id="7" name="Picture 6" descr="A picture containing triangle, line, design&#10;&#10;Description automatically generated">
            <a:extLst>
              <a:ext uri="{FF2B5EF4-FFF2-40B4-BE49-F238E27FC236}">
                <a16:creationId xmlns:a16="http://schemas.microsoft.com/office/drawing/2014/main" id="{D4C75527-8DEF-DFEF-B90C-6ED331C28F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7351" y="3102746"/>
            <a:ext cx="2835154" cy="3058357"/>
          </a:xfrm>
          <a:prstGeom prst="rect">
            <a:avLst/>
          </a:prstGeom>
        </p:spPr>
      </p:pic>
    </p:spTree>
    <p:extLst>
      <p:ext uri="{BB962C8B-B14F-4D97-AF65-F5344CB8AC3E}">
        <p14:creationId xmlns:p14="http://schemas.microsoft.com/office/powerpoint/2010/main" val="279265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5E424AD-F1FF-16F8-8F00-F0B1AFC457F9}"/>
              </a:ext>
            </a:extLst>
          </p:cNvPr>
          <p:cNvSpPr>
            <a:spLocks noGrp="1"/>
          </p:cNvSpPr>
          <p:nvPr>
            <p:ph type="ctrTitle"/>
          </p:nvPr>
        </p:nvSpPr>
        <p:spPr>
          <a:xfrm>
            <a:off x="4798644" y="459633"/>
            <a:ext cx="5949304" cy="662730"/>
          </a:xfrm>
        </p:spPr>
        <p:txBody>
          <a:bodyPr>
            <a:normAutofit fontScale="90000"/>
          </a:bodyPr>
          <a:lstStyle/>
          <a:p>
            <a:r>
              <a:rPr lang="nl-NL" sz="4800">
                <a:solidFill>
                  <a:srgbClr val="2F2E7C"/>
                </a:solidFill>
                <a:latin typeface="Bahnschrift" panose="020B0502040204020203" pitchFamily="34" charset="0"/>
              </a:rPr>
              <a:t>Zondag 13 augustus</a:t>
            </a:r>
          </a:p>
        </p:txBody>
      </p:sp>
      <p:sp>
        <p:nvSpPr>
          <p:cNvPr id="15" name="Rechthoek 17">
            <a:extLst>
              <a:ext uri="{FF2B5EF4-FFF2-40B4-BE49-F238E27FC236}">
                <a16:creationId xmlns:a16="http://schemas.microsoft.com/office/drawing/2014/main" id="{8846B528-CAC7-EEFB-A4C2-36744FE2048E}"/>
              </a:ext>
            </a:extLst>
          </p:cNvPr>
          <p:cNvSpPr/>
          <p:nvPr/>
        </p:nvSpPr>
        <p:spPr>
          <a:xfrm>
            <a:off x="0" y="1"/>
            <a:ext cx="4798644"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5">
            <a:extLst>
              <a:ext uri="{FF2B5EF4-FFF2-40B4-BE49-F238E27FC236}">
                <a16:creationId xmlns:a16="http://schemas.microsoft.com/office/drawing/2014/main" id="{7AAF3FBF-A553-C1C7-2170-DC6DC0482FB6}"/>
              </a:ext>
            </a:extLst>
          </p:cNvPr>
          <p:cNvSpPr/>
          <p:nvPr/>
        </p:nvSpPr>
        <p:spPr>
          <a:xfrm>
            <a:off x="4374055" y="6006407"/>
            <a:ext cx="7354947" cy="765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8" name="Rechte verbindingslijn 4">
            <a:extLst>
              <a:ext uri="{FF2B5EF4-FFF2-40B4-BE49-F238E27FC236}">
                <a16:creationId xmlns:a16="http://schemas.microsoft.com/office/drawing/2014/main" id="{E2FA8D7C-9873-871D-5519-6FF85BD3383D}"/>
              </a:ext>
            </a:extLst>
          </p:cNvPr>
          <p:cNvCxnSpPr>
            <a:cxnSpLocks/>
          </p:cNvCxnSpPr>
          <p:nvPr/>
        </p:nvCxnSpPr>
        <p:spPr>
          <a:xfrm>
            <a:off x="4798644" y="0"/>
            <a:ext cx="0" cy="6927575"/>
          </a:xfrm>
          <a:prstGeom prst="line">
            <a:avLst/>
          </a:prstGeom>
          <a:ln w="38100">
            <a:solidFill>
              <a:srgbClr val="F6AC1B"/>
            </a:solidFill>
          </a:ln>
        </p:spPr>
        <p:style>
          <a:lnRef idx="1">
            <a:schemeClr val="accent1"/>
          </a:lnRef>
          <a:fillRef idx="0">
            <a:schemeClr val="accent1"/>
          </a:fillRef>
          <a:effectRef idx="0">
            <a:schemeClr val="accent1"/>
          </a:effectRef>
          <a:fontRef idx="minor">
            <a:schemeClr val="tx1"/>
          </a:fontRef>
        </p:style>
      </p:cxnSp>
      <p:pic>
        <p:nvPicPr>
          <p:cNvPr id="19" name="Afbeelding 7" descr="Afbeelding met Lettertype, Graphics, grafische vormgeving, logo&#10;&#10;Automatisch gegenereerde beschrijving">
            <a:extLst>
              <a:ext uri="{FF2B5EF4-FFF2-40B4-BE49-F238E27FC236}">
                <a16:creationId xmlns:a16="http://schemas.microsoft.com/office/drawing/2014/main" id="{A0159295-02DB-E18C-1892-9D3FE28C729A}"/>
              </a:ext>
            </a:extLst>
          </p:cNvPr>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10575234" y="5515886"/>
            <a:ext cx="1389890" cy="443001"/>
          </a:xfrm>
          <a:prstGeom prst="rect">
            <a:avLst/>
          </a:prstGeom>
        </p:spPr>
      </p:pic>
      <p:pic>
        <p:nvPicPr>
          <p:cNvPr id="20" name="Afbeelding 11" descr="Afbeelding met Graphics, symbool, Lettertype, logo&#10;&#10;Automatisch gegenereerde beschrijving">
            <a:extLst>
              <a:ext uri="{FF2B5EF4-FFF2-40B4-BE49-F238E27FC236}">
                <a16:creationId xmlns:a16="http://schemas.microsoft.com/office/drawing/2014/main" id="{FF439FAF-4083-1061-0EF3-37F174616C4D}"/>
              </a:ext>
            </a:extLst>
          </p:cNvPr>
          <p:cNvPicPr>
            <a:picLocks noChangeAspect="1"/>
          </p:cNvPicPr>
          <p:nvPr/>
        </p:nvPicPr>
        <p:blipFill>
          <a:blip r:embed="rId4">
            <a:alphaModFix amt="60000"/>
            <a:extLst>
              <a:ext uri="{28A0092B-C50C-407E-A947-70E740481C1C}">
                <a14:useLocalDpi xmlns:a14="http://schemas.microsoft.com/office/drawing/2010/main" val="0"/>
              </a:ext>
            </a:extLst>
          </a:blip>
          <a:stretch>
            <a:fillRect/>
          </a:stretch>
        </p:blipFill>
        <p:spPr>
          <a:xfrm>
            <a:off x="10575234" y="3775231"/>
            <a:ext cx="1530372" cy="943661"/>
          </a:xfrm>
          <a:prstGeom prst="rect">
            <a:avLst/>
          </a:prstGeom>
        </p:spPr>
      </p:pic>
      <p:pic>
        <p:nvPicPr>
          <p:cNvPr id="21" name="Afbeelding 13" descr="Afbeelding met Lettertype, Graphics, schermopname, tekst&#10;&#10;Automatisch gegenereerde beschrijving">
            <a:extLst>
              <a:ext uri="{FF2B5EF4-FFF2-40B4-BE49-F238E27FC236}">
                <a16:creationId xmlns:a16="http://schemas.microsoft.com/office/drawing/2014/main" id="{17AD4F50-D17A-CE47-1CC8-AD31EF5CC730}"/>
              </a:ext>
            </a:extLst>
          </p:cNvPr>
          <p:cNvPicPr>
            <a:picLocks noChangeAspect="1"/>
          </p:cNvPicPr>
          <p:nvPr/>
        </p:nvPicPr>
        <p:blipFill>
          <a:blip r:embed="rId5">
            <a:alphaModFix amt="60000"/>
            <a:extLst>
              <a:ext uri="{28A0092B-C50C-407E-A947-70E740481C1C}">
                <a14:useLocalDpi xmlns:a14="http://schemas.microsoft.com/office/drawing/2010/main" val="0"/>
              </a:ext>
            </a:extLst>
          </a:blip>
          <a:stretch>
            <a:fillRect/>
          </a:stretch>
        </p:blipFill>
        <p:spPr>
          <a:xfrm>
            <a:off x="10575234" y="2514123"/>
            <a:ext cx="1389891" cy="414616"/>
          </a:xfrm>
          <a:prstGeom prst="rect">
            <a:avLst/>
          </a:prstGeom>
        </p:spPr>
      </p:pic>
      <p:sp>
        <p:nvSpPr>
          <p:cNvPr id="2" name="TextBox 1">
            <a:extLst>
              <a:ext uri="{FF2B5EF4-FFF2-40B4-BE49-F238E27FC236}">
                <a16:creationId xmlns:a16="http://schemas.microsoft.com/office/drawing/2014/main" id="{4193D7C3-7640-BCD9-90B6-B245C9E5D910}"/>
              </a:ext>
            </a:extLst>
          </p:cNvPr>
          <p:cNvSpPr txBox="1"/>
          <p:nvPr/>
        </p:nvSpPr>
        <p:spPr>
          <a:xfrm>
            <a:off x="5129585" y="2271723"/>
            <a:ext cx="4994708" cy="2585323"/>
          </a:xfrm>
          <a:prstGeom prst="rect">
            <a:avLst/>
          </a:prstGeom>
          <a:noFill/>
        </p:spPr>
        <p:txBody>
          <a:bodyPr wrap="square" rtlCol="0">
            <a:spAutoFit/>
          </a:bodyPr>
          <a:lstStyle/>
          <a:p>
            <a:r>
              <a:rPr lang="en-GB" err="1"/>
              <a:t>Openingsfeest</a:t>
            </a:r>
            <a:endParaRPr lang="en-GB"/>
          </a:p>
          <a:p>
            <a:r>
              <a:rPr lang="en-GB"/>
              <a:t>11:30 stop </a:t>
            </a:r>
            <a:r>
              <a:rPr lang="en-GB" err="1"/>
              <a:t>muntenverkoop</a:t>
            </a:r>
            <a:endParaRPr lang="en-GB"/>
          </a:p>
          <a:p>
            <a:r>
              <a:rPr lang="en-GB"/>
              <a:t>11:45 stop </a:t>
            </a:r>
            <a:r>
              <a:rPr lang="en-GB" err="1"/>
              <a:t>horeca</a:t>
            </a:r>
            <a:r>
              <a:rPr lang="en-GB"/>
              <a:t> </a:t>
            </a:r>
            <a:r>
              <a:rPr lang="en-GB" err="1"/>
              <a:t>verkoop</a:t>
            </a:r>
            <a:r>
              <a:rPr lang="en-GB"/>
              <a:t> </a:t>
            </a:r>
          </a:p>
          <a:p>
            <a:r>
              <a:rPr lang="nl-NL"/>
              <a:t>00:00 muziek uit </a:t>
            </a:r>
          </a:p>
          <a:p>
            <a:endParaRPr lang="nl-NL"/>
          </a:p>
          <a:p>
            <a:r>
              <a:rPr lang="nl-NL"/>
              <a:t>Overlast maatregel </a:t>
            </a:r>
          </a:p>
          <a:p>
            <a:r>
              <a:rPr lang="nl-NL"/>
              <a:t>Foodtrucks open tot 01:00 fasering uitstroom en verlichting druk </a:t>
            </a:r>
            <a:r>
              <a:rPr lang="nl-NL" err="1"/>
              <a:t>peperstraat</a:t>
            </a:r>
            <a:endParaRPr lang="nl-NL"/>
          </a:p>
          <a:p>
            <a:pPr marL="342900" indent="-342900">
              <a:buAutoNum type="arabicPeriod"/>
            </a:pPr>
            <a:endParaRPr lang="nl-NL"/>
          </a:p>
        </p:txBody>
      </p:sp>
      <p:pic>
        <p:nvPicPr>
          <p:cNvPr id="3" name="Picture 2">
            <a:extLst>
              <a:ext uri="{FF2B5EF4-FFF2-40B4-BE49-F238E27FC236}">
                <a16:creationId xmlns:a16="http://schemas.microsoft.com/office/drawing/2014/main" id="{A3F990E1-D8B4-E870-51A2-6175585C3996}"/>
              </a:ext>
            </a:extLst>
          </p:cNvPr>
          <p:cNvPicPr>
            <a:picLocks noChangeAspect="1"/>
          </p:cNvPicPr>
          <p:nvPr/>
        </p:nvPicPr>
        <p:blipFill rotWithShape="1">
          <a:blip r:embed="rId6"/>
          <a:srcRect l="3102" t="18519" r="7117" b="26004"/>
          <a:stretch/>
        </p:blipFill>
        <p:spPr>
          <a:xfrm>
            <a:off x="5016556" y="1284297"/>
            <a:ext cx="5159143" cy="667338"/>
          </a:xfrm>
          <a:prstGeom prst="rect">
            <a:avLst/>
          </a:prstGeom>
        </p:spPr>
      </p:pic>
      <p:pic>
        <p:nvPicPr>
          <p:cNvPr id="6" name="Picture 5">
            <a:extLst>
              <a:ext uri="{FF2B5EF4-FFF2-40B4-BE49-F238E27FC236}">
                <a16:creationId xmlns:a16="http://schemas.microsoft.com/office/drawing/2014/main" id="{D063F139-5EBD-E37D-09A9-6C7812CCE543}"/>
              </a:ext>
            </a:extLst>
          </p:cNvPr>
          <p:cNvPicPr>
            <a:picLocks noChangeAspect="1"/>
          </p:cNvPicPr>
          <p:nvPr/>
        </p:nvPicPr>
        <p:blipFill>
          <a:blip r:embed="rId7"/>
          <a:stretch>
            <a:fillRect/>
          </a:stretch>
        </p:blipFill>
        <p:spPr>
          <a:xfrm>
            <a:off x="513177" y="199574"/>
            <a:ext cx="3648584" cy="6458851"/>
          </a:xfrm>
          <a:prstGeom prst="rect">
            <a:avLst/>
          </a:prstGeom>
        </p:spPr>
      </p:pic>
    </p:spTree>
    <p:extLst>
      <p:ext uri="{BB962C8B-B14F-4D97-AF65-F5344CB8AC3E}">
        <p14:creationId xmlns:p14="http://schemas.microsoft.com/office/powerpoint/2010/main" val="3063459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5E424AD-F1FF-16F8-8F00-F0B1AFC457F9}"/>
              </a:ext>
            </a:extLst>
          </p:cNvPr>
          <p:cNvSpPr>
            <a:spLocks noGrp="1"/>
          </p:cNvSpPr>
          <p:nvPr>
            <p:ph type="ctrTitle"/>
          </p:nvPr>
        </p:nvSpPr>
        <p:spPr>
          <a:xfrm>
            <a:off x="7250111" y="567748"/>
            <a:ext cx="3433574" cy="662730"/>
          </a:xfrm>
        </p:spPr>
        <p:txBody>
          <a:bodyPr>
            <a:normAutofit fontScale="90000"/>
          </a:bodyPr>
          <a:lstStyle/>
          <a:p>
            <a:r>
              <a:rPr lang="nl-NL" sz="4800">
                <a:solidFill>
                  <a:srgbClr val="2F2E7C"/>
                </a:solidFill>
                <a:latin typeface="Bahnschrift" panose="020B0502040204020203" pitchFamily="34" charset="0"/>
              </a:rPr>
              <a:t>Maandag</a:t>
            </a:r>
            <a:br>
              <a:rPr lang="nl-NL" sz="4800">
                <a:solidFill>
                  <a:srgbClr val="2F2E7C"/>
                </a:solidFill>
                <a:latin typeface="Bahnschrift" panose="020B0502040204020203" pitchFamily="34" charset="0"/>
              </a:rPr>
            </a:br>
            <a:r>
              <a:rPr lang="nl-NL" sz="4800">
                <a:solidFill>
                  <a:srgbClr val="2F2E7C"/>
                </a:solidFill>
                <a:latin typeface="Bahnschrift" panose="020B0502040204020203" pitchFamily="34" charset="0"/>
              </a:rPr>
              <a:t>14 augustus</a:t>
            </a:r>
          </a:p>
        </p:txBody>
      </p:sp>
      <p:sp>
        <p:nvSpPr>
          <p:cNvPr id="15" name="Rechthoek 17">
            <a:extLst>
              <a:ext uri="{FF2B5EF4-FFF2-40B4-BE49-F238E27FC236}">
                <a16:creationId xmlns:a16="http://schemas.microsoft.com/office/drawing/2014/main" id="{8846B528-CAC7-EEFB-A4C2-36744FE2048E}"/>
              </a:ext>
            </a:extLst>
          </p:cNvPr>
          <p:cNvSpPr/>
          <p:nvPr/>
        </p:nvSpPr>
        <p:spPr>
          <a:xfrm>
            <a:off x="-1" y="1"/>
            <a:ext cx="7046543"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5">
            <a:extLst>
              <a:ext uri="{FF2B5EF4-FFF2-40B4-BE49-F238E27FC236}">
                <a16:creationId xmlns:a16="http://schemas.microsoft.com/office/drawing/2014/main" id="{7AAF3FBF-A553-C1C7-2170-DC6DC0482FB6}"/>
              </a:ext>
            </a:extLst>
          </p:cNvPr>
          <p:cNvSpPr/>
          <p:nvPr/>
        </p:nvSpPr>
        <p:spPr>
          <a:xfrm>
            <a:off x="4374055" y="6006407"/>
            <a:ext cx="7354947" cy="765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8" name="Rechte verbindingslijn 4">
            <a:extLst>
              <a:ext uri="{FF2B5EF4-FFF2-40B4-BE49-F238E27FC236}">
                <a16:creationId xmlns:a16="http://schemas.microsoft.com/office/drawing/2014/main" id="{E2FA8D7C-9873-871D-5519-6FF85BD3383D}"/>
              </a:ext>
            </a:extLst>
          </p:cNvPr>
          <p:cNvCxnSpPr>
            <a:cxnSpLocks/>
          </p:cNvCxnSpPr>
          <p:nvPr/>
        </p:nvCxnSpPr>
        <p:spPr>
          <a:xfrm>
            <a:off x="7046544" y="-69576"/>
            <a:ext cx="0" cy="6927575"/>
          </a:xfrm>
          <a:prstGeom prst="line">
            <a:avLst/>
          </a:prstGeom>
          <a:ln w="38100">
            <a:solidFill>
              <a:srgbClr val="F6AC1B"/>
            </a:solidFill>
          </a:ln>
        </p:spPr>
        <p:style>
          <a:lnRef idx="1">
            <a:schemeClr val="accent1"/>
          </a:lnRef>
          <a:fillRef idx="0">
            <a:schemeClr val="accent1"/>
          </a:fillRef>
          <a:effectRef idx="0">
            <a:schemeClr val="accent1"/>
          </a:effectRef>
          <a:fontRef idx="minor">
            <a:schemeClr val="tx1"/>
          </a:fontRef>
        </p:style>
      </p:cxnSp>
      <p:pic>
        <p:nvPicPr>
          <p:cNvPr id="19" name="Afbeelding 7" descr="Afbeelding met Lettertype, Graphics, grafische vormgeving, logo&#10;&#10;Automatisch gegenereerde beschrijving">
            <a:extLst>
              <a:ext uri="{FF2B5EF4-FFF2-40B4-BE49-F238E27FC236}">
                <a16:creationId xmlns:a16="http://schemas.microsoft.com/office/drawing/2014/main" id="{A0159295-02DB-E18C-1892-9D3FE28C729A}"/>
              </a:ext>
            </a:extLst>
          </p:cNvPr>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10575234" y="5515886"/>
            <a:ext cx="1389890" cy="443001"/>
          </a:xfrm>
          <a:prstGeom prst="rect">
            <a:avLst/>
          </a:prstGeom>
        </p:spPr>
      </p:pic>
      <p:pic>
        <p:nvPicPr>
          <p:cNvPr id="20" name="Afbeelding 11" descr="Afbeelding met Graphics, symbool, Lettertype, logo&#10;&#10;Automatisch gegenereerde beschrijving">
            <a:extLst>
              <a:ext uri="{FF2B5EF4-FFF2-40B4-BE49-F238E27FC236}">
                <a16:creationId xmlns:a16="http://schemas.microsoft.com/office/drawing/2014/main" id="{FF439FAF-4083-1061-0EF3-37F174616C4D}"/>
              </a:ext>
            </a:extLst>
          </p:cNvPr>
          <p:cNvPicPr>
            <a:picLocks noChangeAspect="1"/>
          </p:cNvPicPr>
          <p:nvPr/>
        </p:nvPicPr>
        <p:blipFill>
          <a:blip r:embed="rId4">
            <a:alphaModFix amt="60000"/>
            <a:extLst>
              <a:ext uri="{28A0092B-C50C-407E-A947-70E740481C1C}">
                <a14:useLocalDpi xmlns:a14="http://schemas.microsoft.com/office/drawing/2010/main" val="0"/>
              </a:ext>
            </a:extLst>
          </a:blip>
          <a:stretch>
            <a:fillRect/>
          </a:stretch>
        </p:blipFill>
        <p:spPr>
          <a:xfrm>
            <a:off x="10575234" y="3775231"/>
            <a:ext cx="1530372" cy="943661"/>
          </a:xfrm>
          <a:prstGeom prst="rect">
            <a:avLst/>
          </a:prstGeom>
        </p:spPr>
      </p:pic>
      <p:pic>
        <p:nvPicPr>
          <p:cNvPr id="21" name="Afbeelding 13" descr="Afbeelding met Lettertype, Graphics, schermopname, tekst&#10;&#10;Automatisch gegenereerde beschrijving">
            <a:extLst>
              <a:ext uri="{FF2B5EF4-FFF2-40B4-BE49-F238E27FC236}">
                <a16:creationId xmlns:a16="http://schemas.microsoft.com/office/drawing/2014/main" id="{17AD4F50-D17A-CE47-1CC8-AD31EF5CC730}"/>
              </a:ext>
            </a:extLst>
          </p:cNvPr>
          <p:cNvPicPr>
            <a:picLocks noChangeAspect="1"/>
          </p:cNvPicPr>
          <p:nvPr/>
        </p:nvPicPr>
        <p:blipFill>
          <a:blip r:embed="rId5">
            <a:alphaModFix amt="60000"/>
            <a:extLst>
              <a:ext uri="{28A0092B-C50C-407E-A947-70E740481C1C}">
                <a14:useLocalDpi xmlns:a14="http://schemas.microsoft.com/office/drawing/2010/main" val="0"/>
              </a:ext>
            </a:extLst>
          </a:blip>
          <a:stretch>
            <a:fillRect/>
          </a:stretch>
        </p:blipFill>
        <p:spPr>
          <a:xfrm>
            <a:off x="10575234" y="2514123"/>
            <a:ext cx="1389891" cy="414616"/>
          </a:xfrm>
          <a:prstGeom prst="rect">
            <a:avLst/>
          </a:prstGeom>
        </p:spPr>
      </p:pic>
      <p:sp>
        <p:nvSpPr>
          <p:cNvPr id="2" name="TextBox 1">
            <a:extLst>
              <a:ext uri="{FF2B5EF4-FFF2-40B4-BE49-F238E27FC236}">
                <a16:creationId xmlns:a16="http://schemas.microsoft.com/office/drawing/2014/main" id="{C6879F62-B405-8257-65B8-3DB6F3746DB5}"/>
              </a:ext>
            </a:extLst>
          </p:cNvPr>
          <p:cNvSpPr txBox="1"/>
          <p:nvPr/>
        </p:nvSpPr>
        <p:spPr>
          <a:xfrm>
            <a:off x="7468446" y="2780907"/>
            <a:ext cx="2542817" cy="3693319"/>
          </a:xfrm>
          <a:prstGeom prst="rect">
            <a:avLst/>
          </a:prstGeom>
          <a:noFill/>
        </p:spPr>
        <p:txBody>
          <a:bodyPr wrap="square" rtlCol="0">
            <a:spAutoFit/>
          </a:bodyPr>
          <a:lstStyle/>
          <a:p>
            <a:r>
              <a:rPr lang="en-GB" dirty="0" err="1"/>
              <a:t>Overlast</a:t>
            </a:r>
            <a:r>
              <a:rPr lang="en-GB" dirty="0"/>
              <a:t> </a:t>
            </a:r>
            <a:r>
              <a:rPr lang="en-GB" dirty="0" err="1"/>
              <a:t>maatregelen</a:t>
            </a:r>
            <a:r>
              <a:rPr lang="en-GB" dirty="0"/>
              <a:t>:</a:t>
            </a:r>
          </a:p>
          <a:p>
            <a:endParaRPr lang="en-GB" dirty="0"/>
          </a:p>
          <a:p>
            <a:r>
              <a:rPr lang="en-GB" dirty="0" err="1"/>
              <a:t>OWase</a:t>
            </a:r>
            <a:r>
              <a:rPr lang="en-GB" dirty="0"/>
              <a:t> om de </a:t>
            </a:r>
            <a:r>
              <a:rPr lang="en-GB" dirty="0" err="1"/>
              <a:t>ouderejaars</a:t>
            </a:r>
            <a:r>
              <a:rPr lang="en-GB" dirty="0"/>
              <a:t> </a:t>
            </a:r>
            <a:r>
              <a:rPr lang="en-GB" dirty="0" err="1"/>
              <a:t>studenten</a:t>
            </a:r>
            <a:r>
              <a:rPr lang="en-GB" dirty="0"/>
              <a:t> </a:t>
            </a:r>
            <a:r>
              <a:rPr lang="en-GB" dirty="0" err="1"/>
              <a:t>uit</a:t>
            </a:r>
            <a:r>
              <a:rPr lang="en-GB" dirty="0"/>
              <a:t> de </a:t>
            </a:r>
            <a:r>
              <a:rPr lang="en-GB" dirty="0" err="1"/>
              <a:t>binnenstad</a:t>
            </a:r>
            <a:r>
              <a:rPr lang="en-GB" dirty="0"/>
              <a:t> te </a:t>
            </a:r>
            <a:r>
              <a:rPr lang="en-GB" dirty="0" err="1"/>
              <a:t>houden</a:t>
            </a:r>
            <a:r>
              <a:rPr lang="en-GB" dirty="0"/>
              <a:t> </a:t>
            </a:r>
            <a:r>
              <a:rPr lang="en-GB" dirty="0" err="1"/>
              <a:t>en</a:t>
            </a:r>
            <a:r>
              <a:rPr lang="en-GB" dirty="0"/>
              <a:t> Hiermee de </a:t>
            </a:r>
            <a:r>
              <a:rPr lang="en-GB" dirty="0" err="1"/>
              <a:t>druk</a:t>
            </a:r>
            <a:r>
              <a:rPr lang="en-GB" dirty="0"/>
              <a:t> op de </a:t>
            </a:r>
            <a:r>
              <a:rPr lang="en-GB" dirty="0" err="1"/>
              <a:t>stad</a:t>
            </a:r>
            <a:r>
              <a:rPr lang="en-GB" dirty="0"/>
              <a:t> te </a:t>
            </a:r>
            <a:r>
              <a:rPr lang="en-GB" dirty="0" err="1"/>
              <a:t>verlichten</a:t>
            </a:r>
            <a:endParaRPr lang="en-GB" dirty="0"/>
          </a:p>
          <a:p>
            <a:endParaRPr lang="en-GB" dirty="0"/>
          </a:p>
          <a:p>
            <a:endParaRPr lang="en-GB" dirty="0"/>
          </a:p>
          <a:p>
            <a:endParaRPr lang="en-GB" dirty="0"/>
          </a:p>
          <a:p>
            <a:endParaRPr lang="nl-NL" dirty="0"/>
          </a:p>
          <a:p>
            <a:pPr marL="342900" indent="-342900">
              <a:buAutoNum type="arabicPeriod"/>
            </a:pPr>
            <a:endParaRPr lang="nl-NL" dirty="0"/>
          </a:p>
        </p:txBody>
      </p:sp>
      <p:pic>
        <p:nvPicPr>
          <p:cNvPr id="3" name="Picture 2">
            <a:extLst>
              <a:ext uri="{FF2B5EF4-FFF2-40B4-BE49-F238E27FC236}">
                <a16:creationId xmlns:a16="http://schemas.microsoft.com/office/drawing/2014/main" id="{EEF42FA2-AE7D-EDBC-23F6-DD48CD375C98}"/>
              </a:ext>
            </a:extLst>
          </p:cNvPr>
          <p:cNvPicPr>
            <a:picLocks noChangeAspect="1"/>
          </p:cNvPicPr>
          <p:nvPr/>
        </p:nvPicPr>
        <p:blipFill rotWithShape="1">
          <a:blip r:embed="rId6"/>
          <a:srcRect l="3102" t="18519" r="7117" b="26004"/>
          <a:stretch/>
        </p:blipFill>
        <p:spPr>
          <a:xfrm>
            <a:off x="7199410" y="1339490"/>
            <a:ext cx="3424807" cy="443001"/>
          </a:xfrm>
          <a:prstGeom prst="rect">
            <a:avLst/>
          </a:prstGeom>
        </p:spPr>
      </p:pic>
      <p:pic>
        <p:nvPicPr>
          <p:cNvPr id="7" name="Picture 6">
            <a:extLst>
              <a:ext uri="{FF2B5EF4-FFF2-40B4-BE49-F238E27FC236}">
                <a16:creationId xmlns:a16="http://schemas.microsoft.com/office/drawing/2014/main" id="{4D1E2553-38AA-472C-956A-C30DB5B8C148}"/>
              </a:ext>
            </a:extLst>
          </p:cNvPr>
          <p:cNvPicPr>
            <a:picLocks noChangeAspect="1"/>
          </p:cNvPicPr>
          <p:nvPr/>
        </p:nvPicPr>
        <p:blipFill>
          <a:blip r:embed="rId7"/>
          <a:stretch>
            <a:fillRect/>
          </a:stretch>
        </p:blipFill>
        <p:spPr>
          <a:xfrm>
            <a:off x="226875" y="677927"/>
            <a:ext cx="6471686" cy="5502145"/>
          </a:xfrm>
          <a:prstGeom prst="rect">
            <a:avLst/>
          </a:prstGeom>
        </p:spPr>
      </p:pic>
    </p:spTree>
    <p:extLst>
      <p:ext uri="{BB962C8B-B14F-4D97-AF65-F5344CB8AC3E}">
        <p14:creationId xmlns:p14="http://schemas.microsoft.com/office/powerpoint/2010/main" val="2581108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5E424AD-F1FF-16F8-8F00-F0B1AFC457F9}"/>
              </a:ext>
            </a:extLst>
          </p:cNvPr>
          <p:cNvSpPr>
            <a:spLocks noGrp="1"/>
          </p:cNvSpPr>
          <p:nvPr>
            <p:ph type="ctrTitle"/>
          </p:nvPr>
        </p:nvSpPr>
        <p:spPr>
          <a:xfrm>
            <a:off x="6096000" y="567748"/>
            <a:ext cx="4657725" cy="662730"/>
          </a:xfrm>
        </p:spPr>
        <p:txBody>
          <a:bodyPr>
            <a:normAutofit fontScale="90000"/>
          </a:bodyPr>
          <a:lstStyle/>
          <a:p>
            <a:r>
              <a:rPr lang="nl-NL" sz="4800">
                <a:solidFill>
                  <a:srgbClr val="2F2E7C"/>
                </a:solidFill>
                <a:latin typeface="Bahnschrift" panose="020B0502040204020203" pitchFamily="34" charset="0"/>
              </a:rPr>
              <a:t>Dinsdag</a:t>
            </a:r>
            <a:br>
              <a:rPr lang="nl-NL" sz="4800">
                <a:solidFill>
                  <a:srgbClr val="2F2E7C"/>
                </a:solidFill>
                <a:latin typeface="Bahnschrift" panose="020B0502040204020203" pitchFamily="34" charset="0"/>
              </a:rPr>
            </a:br>
            <a:r>
              <a:rPr lang="nl-NL" sz="4800">
                <a:solidFill>
                  <a:srgbClr val="2F2E7C"/>
                </a:solidFill>
                <a:latin typeface="Bahnschrift" panose="020B0502040204020203" pitchFamily="34" charset="0"/>
              </a:rPr>
              <a:t>15 augustus</a:t>
            </a:r>
          </a:p>
        </p:txBody>
      </p:sp>
      <p:sp>
        <p:nvSpPr>
          <p:cNvPr id="15" name="Rechthoek 17">
            <a:extLst>
              <a:ext uri="{FF2B5EF4-FFF2-40B4-BE49-F238E27FC236}">
                <a16:creationId xmlns:a16="http://schemas.microsoft.com/office/drawing/2014/main" id="{8846B528-CAC7-EEFB-A4C2-36744FE2048E}"/>
              </a:ext>
            </a:extLst>
          </p:cNvPr>
          <p:cNvSpPr/>
          <p:nvPr/>
        </p:nvSpPr>
        <p:spPr>
          <a:xfrm>
            <a:off x="0" y="1"/>
            <a:ext cx="60960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5">
            <a:extLst>
              <a:ext uri="{FF2B5EF4-FFF2-40B4-BE49-F238E27FC236}">
                <a16:creationId xmlns:a16="http://schemas.microsoft.com/office/drawing/2014/main" id="{7AAF3FBF-A553-C1C7-2170-DC6DC0482FB6}"/>
              </a:ext>
            </a:extLst>
          </p:cNvPr>
          <p:cNvSpPr/>
          <p:nvPr/>
        </p:nvSpPr>
        <p:spPr>
          <a:xfrm>
            <a:off x="4374055" y="6006407"/>
            <a:ext cx="7354947" cy="765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8" name="Rechte verbindingslijn 4">
            <a:extLst>
              <a:ext uri="{FF2B5EF4-FFF2-40B4-BE49-F238E27FC236}">
                <a16:creationId xmlns:a16="http://schemas.microsoft.com/office/drawing/2014/main" id="{E2FA8D7C-9873-871D-5519-6FF85BD3383D}"/>
              </a:ext>
            </a:extLst>
          </p:cNvPr>
          <p:cNvCxnSpPr>
            <a:cxnSpLocks/>
          </p:cNvCxnSpPr>
          <p:nvPr/>
        </p:nvCxnSpPr>
        <p:spPr>
          <a:xfrm>
            <a:off x="6096000" y="-69575"/>
            <a:ext cx="0" cy="6927575"/>
          </a:xfrm>
          <a:prstGeom prst="line">
            <a:avLst/>
          </a:prstGeom>
          <a:ln w="38100">
            <a:solidFill>
              <a:srgbClr val="F6AC1B"/>
            </a:solidFill>
          </a:ln>
        </p:spPr>
        <p:style>
          <a:lnRef idx="1">
            <a:schemeClr val="accent1"/>
          </a:lnRef>
          <a:fillRef idx="0">
            <a:schemeClr val="accent1"/>
          </a:fillRef>
          <a:effectRef idx="0">
            <a:schemeClr val="accent1"/>
          </a:effectRef>
          <a:fontRef idx="minor">
            <a:schemeClr val="tx1"/>
          </a:fontRef>
        </p:style>
      </p:cxnSp>
      <p:pic>
        <p:nvPicPr>
          <p:cNvPr id="19" name="Afbeelding 7" descr="Afbeelding met Lettertype, Graphics, grafische vormgeving, logo&#10;&#10;Automatisch gegenereerde beschrijving">
            <a:extLst>
              <a:ext uri="{FF2B5EF4-FFF2-40B4-BE49-F238E27FC236}">
                <a16:creationId xmlns:a16="http://schemas.microsoft.com/office/drawing/2014/main" id="{A0159295-02DB-E18C-1892-9D3FE28C729A}"/>
              </a:ext>
            </a:extLst>
          </p:cNvPr>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10575234" y="5515886"/>
            <a:ext cx="1389890" cy="443001"/>
          </a:xfrm>
          <a:prstGeom prst="rect">
            <a:avLst/>
          </a:prstGeom>
        </p:spPr>
      </p:pic>
      <p:pic>
        <p:nvPicPr>
          <p:cNvPr id="20" name="Afbeelding 11" descr="Afbeelding met Graphics, symbool, Lettertype, logo&#10;&#10;Automatisch gegenereerde beschrijving">
            <a:extLst>
              <a:ext uri="{FF2B5EF4-FFF2-40B4-BE49-F238E27FC236}">
                <a16:creationId xmlns:a16="http://schemas.microsoft.com/office/drawing/2014/main" id="{FF439FAF-4083-1061-0EF3-37F174616C4D}"/>
              </a:ext>
            </a:extLst>
          </p:cNvPr>
          <p:cNvPicPr>
            <a:picLocks noChangeAspect="1"/>
          </p:cNvPicPr>
          <p:nvPr/>
        </p:nvPicPr>
        <p:blipFill>
          <a:blip r:embed="rId4">
            <a:alphaModFix amt="60000"/>
            <a:extLst>
              <a:ext uri="{28A0092B-C50C-407E-A947-70E740481C1C}">
                <a14:useLocalDpi xmlns:a14="http://schemas.microsoft.com/office/drawing/2010/main" val="0"/>
              </a:ext>
            </a:extLst>
          </a:blip>
          <a:stretch>
            <a:fillRect/>
          </a:stretch>
        </p:blipFill>
        <p:spPr>
          <a:xfrm>
            <a:off x="10575234" y="3775231"/>
            <a:ext cx="1530372" cy="943661"/>
          </a:xfrm>
          <a:prstGeom prst="rect">
            <a:avLst/>
          </a:prstGeom>
        </p:spPr>
      </p:pic>
      <p:pic>
        <p:nvPicPr>
          <p:cNvPr id="21" name="Afbeelding 13" descr="Afbeelding met Lettertype, Graphics, schermopname, tekst&#10;&#10;Automatisch gegenereerde beschrijving">
            <a:extLst>
              <a:ext uri="{FF2B5EF4-FFF2-40B4-BE49-F238E27FC236}">
                <a16:creationId xmlns:a16="http://schemas.microsoft.com/office/drawing/2014/main" id="{17AD4F50-D17A-CE47-1CC8-AD31EF5CC730}"/>
              </a:ext>
            </a:extLst>
          </p:cNvPr>
          <p:cNvPicPr>
            <a:picLocks noChangeAspect="1"/>
          </p:cNvPicPr>
          <p:nvPr/>
        </p:nvPicPr>
        <p:blipFill>
          <a:blip r:embed="rId5">
            <a:alphaModFix amt="60000"/>
            <a:extLst>
              <a:ext uri="{28A0092B-C50C-407E-A947-70E740481C1C}">
                <a14:useLocalDpi xmlns:a14="http://schemas.microsoft.com/office/drawing/2010/main" val="0"/>
              </a:ext>
            </a:extLst>
          </a:blip>
          <a:stretch>
            <a:fillRect/>
          </a:stretch>
        </p:blipFill>
        <p:spPr>
          <a:xfrm>
            <a:off x="10575234" y="2514123"/>
            <a:ext cx="1389891" cy="414616"/>
          </a:xfrm>
          <a:prstGeom prst="rect">
            <a:avLst/>
          </a:prstGeom>
        </p:spPr>
      </p:pic>
      <p:sp>
        <p:nvSpPr>
          <p:cNvPr id="2" name="TextBox 1">
            <a:extLst>
              <a:ext uri="{FF2B5EF4-FFF2-40B4-BE49-F238E27FC236}">
                <a16:creationId xmlns:a16="http://schemas.microsoft.com/office/drawing/2014/main" id="{3B212C05-D43A-628F-D4BF-CAC7B2F6D280}"/>
              </a:ext>
            </a:extLst>
          </p:cNvPr>
          <p:cNvSpPr txBox="1"/>
          <p:nvPr/>
        </p:nvSpPr>
        <p:spPr>
          <a:xfrm>
            <a:off x="6554135" y="2928739"/>
            <a:ext cx="3457129" cy="2031325"/>
          </a:xfrm>
          <a:prstGeom prst="rect">
            <a:avLst/>
          </a:prstGeom>
          <a:noFill/>
        </p:spPr>
        <p:txBody>
          <a:bodyPr wrap="square" rtlCol="0">
            <a:spAutoFit/>
          </a:bodyPr>
          <a:lstStyle/>
          <a:p>
            <a:r>
              <a:rPr lang="en-GB"/>
              <a:t>Film </a:t>
            </a:r>
            <a:r>
              <a:rPr lang="en-GB" err="1"/>
              <a:t>openlucht</a:t>
            </a:r>
            <a:r>
              <a:rPr lang="en-GB"/>
              <a:t> </a:t>
            </a:r>
            <a:r>
              <a:rPr lang="en-GB" err="1"/>
              <a:t>bioscoop</a:t>
            </a:r>
            <a:r>
              <a:rPr lang="en-GB"/>
              <a:t> </a:t>
            </a:r>
          </a:p>
          <a:p>
            <a:r>
              <a:rPr lang="en-GB"/>
              <a:t>‘Goodluck to You, Leo Grande’</a:t>
            </a:r>
          </a:p>
          <a:p>
            <a:endParaRPr lang="en-GB"/>
          </a:p>
          <a:p>
            <a:r>
              <a:rPr lang="en-GB" err="1"/>
              <a:t>Nieuw</a:t>
            </a:r>
            <a:r>
              <a:rPr lang="en-GB"/>
              <a:t> </a:t>
            </a:r>
            <a:r>
              <a:rPr lang="en-GB" err="1"/>
              <a:t>evenement</a:t>
            </a:r>
            <a:r>
              <a:rPr lang="en-GB"/>
              <a:t> </a:t>
            </a:r>
            <a:r>
              <a:rPr lang="en-GB" err="1"/>
              <a:t>OWaterlympics</a:t>
            </a:r>
            <a:r>
              <a:rPr lang="en-GB"/>
              <a:t> om </a:t>
            </a:r>
            <a:r>
              <a:rPr lang="en-GB" err="1"/>
              <a:t>sporten</a:t>
            </a:r>
            <a:r>
              <a:rPr lang="en-GB"/>
              <a:t> </a:t>
            </a:r>
            <a:r>
              <a:rPr lang="en-GB" err="1"/>
              <a:t>te</a:t>
            </a:r>
            <a:r>
              <a:rPr lang="en-GB"/>
              <a:t> </a:t>
            </a:r>
            <a:r>
              <a:rPr lang="en-GB" err="1"/>
              <a:t>stimuleren</a:t>
            </a:r>
            <a:r>
              <a:rPr lang="en-GB"/>
              <a:t> </a:t>
            </a:r>
            <a:r>
              <a:rPr lang="en-GB" err="1"/>
              <a:t>onder</a:t>
            </a:r>
            <a:r>
              <a:rPr lang="en-GB"/>
              <a:t> alle </a:t>
            </a:r>
            <a:r>
              <a:rPr lang="en-GB" err="1"/>
              <a:t>inwoners</a:t>
            </a:r>
            <a:r>
              <a:rPr lang="en-GB"/>
              <a:t> van Delft </a:t>
            </a:r>
            <a:endParaRPr lang="nl-NL"/>
          </a:p>
          <a:p>
            <a:pPr marL="342900" indent="-342900">
              <a:buAutoNum type="arabicPeriod"/>
            </a:pPr>
            <a:endParaRPr lang="nl-NL"/>
          </a:p>
        </p:txBody>
      </p:sp>
      <p:pic>
        <p:nvPicPr>
          <p:cNvPr id="3" name="Picture 2">
            <a:extLst>
              <a:ext uri="{FF2B5EF4-FFF2-40B4-BE49-F238E27FC236}">
                <a16:creationId xmlns:a16="http://schemas.microsoft.com/office/drawing/2014/main" id="{7E1A291A-C0FE-C9C2-E977-B5776BCAE7FE}"/>
              </a:ext>
            </a:extLst>
          </p:cNvPr>
          <p:cNvPicPr>
            <a:picLocks noChangeAspect="1"/>
          </p:cNvPicPr>
          <p:nvPr/>
        </p:nvPicPr>
        <p:blipFill rotWithShape="1">
          <a:blip r:embed="rId6"/>
          <a:srcRect l="3102" t="18519" r="7117" b="26004"/>
          <a:stretch/>
        </p:blipFill>
        <p:spPr>
          <a:xfrm>
            <a:off x="6274996" y="1290875"/>
            <a:ext cx="4573006" cy="591521"/>
          </a:xfrm>
          <a:prstGeom prst="rect">
            <a:avLst/>
          </a:prstGeom>
        </p:spPr>
      </p:pic>
      <p:pic>
        <p:nvPicPr>
          <p:cNvPr id="6" name="Picture 5">
            <a:extLst>
              <a:ext uri="{FF2B5EF4-FFF2-40B4-BE49-F238E27FC236}">
                <a16:creationId xmlns:a16="http://schemas.microsoft.com/office/drawing/2014/main" id="{71D88C59-9D7B-4ED9-E39A-145F98E6714E}"/>
              </a:ext>
            </a:extLst>
          </p:cNvPr>
          <p:cNvPicPr>
            <a:picLocks noChangeAspect="1"/>
          </p:cNvPicPr>
          <p:nvPr/>
        </p:nvPicPr>
        <p:blipFill>
          <a:blip r:embed="rId7"/>
          <a:stretch>
            <a:fillRect/>
          </a:stretch>
        </p:blipFill>
        <p:spPr>
          <a:xfrm>
            <a:off x="226875" y="589881"/>
            <a:ext cx="5619955" cy="5678237"/>
          </a:xfrm>
          <a:prstGeom prst="rect">
            <a:avLst/>
          </a:prstGeom>
        </p:spPr>
      </p:pic>
    </p:spTree>
    <p:extLst>
      <p:ext uri="{BB962C8B-B14F-4D97-AF65-F5344CB8AC3E}">
        <p14:creationId xmlns:p14="http://schemas.microsoft.com/office/powerpoint/2010/main" val="3840840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5E424AD-F1FF-16F8-8F00-F0B1AFC457F9}"/>
              </a:ext>
            </a:extLst>
          </p:cNvPr>
          <p:cNvSpPr>
            <a:spLocks noGrp="1"/>
          </p:cNvSpPr>
          <p:nvPr>
            <p:ph type="ctrTitle"/>
          </p:nvPr>
        </p:nvSpPr>
        <p:spPr>
          <a:xfrm>
            <a:off x="4798644" y="459633"/>
            <a:ext cx="5949304" cy="662730"/>
          </a:xfrm>
        </p:spPr>
        <p:txBody>
          <a:bodyPr>
            <a:normAutofit fontScale="90000"/>
          </a:bodyPr>
          <a:lstStyle/>
          <a:p>
            <a:r>
              <a:rPr lang="nl-NL" sz="4800">
                <a:solidFill>
                  <a:srgbClr val="2F2E7C"/>
                </a:solidFill>
                <a:latin typeface="Bahnschrift" panose="020B0502040204020203" pitchFamily="34" charset="0"/>
              </a:rPr>
              <a:t>Woensdag 16 augustus</a:t>
            </a:r>
          </a:p>
        </p:txBody>
      </p:sp>
      <p:sp>
        <p:nvSpPr>
          <p:cNvPr id="15" name="Rechthoek 17">
            <a:extLst>
              <a:ext uri="{FF2B5EF4-FFF2-40B4-BE49-F238E27FC236}">
                <a16:creationId xmlns:a16="http://schemas.microsoft.com/office/drawing/2014/main" id="{8846B528-CAC7-EEFB-A4C2-36744FE2048E}"/>
              </a:ext>
            </a:extLst>
          </p:cNvPr>
          <p:cNvSpPr/>
          <p:nvPr/>
        </p:nvSpPr>
        <p:spPr>
          <a:xfrm>
            <a:off x="0" y="1"/>
            <a:ext cx="4798644"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5">
            <a:extLst>
              <a:ext uri="{FF2B5EF4-FFF2-40B4-BE49-F238E27FC236}">
                <a16:creationId xmlns:a16="http://schemas.microsoft.com/office/drawing/2014/main" id="{7AAF3FBF-A553-C1C7-2170-DC6DC0482FB6}"/>
              </a:ext>
            </a:extLst>
          </p:cNvPr>
          <p:cNvSpPr/>
          <p:nvPr/>
        </p:nvSpPr>
        <p:spPr>
          <a:xfrm>
            <a:off x="4374055" y="6006407"/>
            <a:ext cx="7354947" cy="765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8" name="Rechte verbindingslijn 4">
            <a:extLst>
              <a:ext uri="{FF2B5EF4-FFF2-40B4-BE49-F238E27FC236}">
                <a16:creationId xmlns:a16="http://schemas.microsoft.com/office/drawing/2014/main" id="{E2FA8D7C-9873-871D-5519-6FF85BD3383D}"/>
              </a:ext>
            </a:extLst>
          </p:cNvPr>
          <p:cNvCxnSpPr>
            <a:cxnSpLocks/>
          </p:cNvCxnSpPr>
          <p:nvPr/>
        </p:nvCxnSpPr>
        <p:spPr>
          <a:xfrm>
            <a:off x="4798644" y="0"/>
            <a:ext cx="0" cy="6927575"/>
          </a:xfrm>
          <a:prstGeom prst="line">
            <a:avLst/>
          </a:prstGeom>
          <a:ln w="38100">
            <a:solidFill>
              <a:srgbClr val="F6AC1B"/>
            </a:solidFill>
          </a:ln>
        </p:spPr>
        <p:style>
          <a:lnRef idx="1">
            <a:schemeClr val="accent1"/>
          </a:lnRef>
          <a:fillRef idx="0">
            <a:schemeClr val="accent1"/>
          </a:fillRef>
          <a:effectRef idx="0">
            <a:schemeClr val="accent1"/>
          </a:effectRef>
          <a:fontRef idx="minor">
            <a:schemeClr val="tx1"/>
          </a:fontRef>
        </p:style>
      </p:cxnSp>
      <p:pic>
        <p:nvPicPr>
          <p:cNvPr id="19" name="Afbeelding 7" descr="Afbeelding met Lettertype, Graphics, grafische vormgeving, logo&#10;&#10;Automatisch gegenereerde beschrijving">
            <a:extLst>
              <a:ext uri="{FF2B5EF4-FFF2-40B4-BE49-F238E27FC236}">
                <a16:creationId xmlns:a16="http://schemas.microsoft.com/office/drawing/2014/main" id="{A0159295-02DB-E18C-1892-9D3FE28C729A}"/>
              </a:ext>
            </a:extLst>
          </p:cNvPr>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10575234" y="5515886"/>
            <a:ext cx="1389890" cy="443001"/>
          </a:xfrm>
          <a:prstGeom prst="rect">
            <a:avLst/>
          </a:prstGeom>
        </p:spPr>
      </p:pic>
      <p:pic>
        <p:nvPicPr>
          <p:cNvPr id="20" name="Afbeelding 11" descr="Afbeelding met Graphics, symbool, Lettertype, logo&#10;&#10;Automatisch gegenereerde beschrijving">
            <a:extLst>
              <a:ext uri="{FF2B5EF4-FFF2-40B4-BE49-F238E27FC236}">
                <a16:creationId xmlns:a16="http://schemas.microsoft.com/office/drawing/2014/main" id="{FF439FAF-4083-1061-0EF3-37F174616C4D}"/>
              </a:ext>
            </a:extLst>
          </p:cNvPr>
          <p:cNvPicPr>
            <a:picLocks noChangeAspect="1"/>
          </p:cNvPicPr>
          <p:nvPr/>
        </p:nvPicPr>
        <p:blipFill>
          <a:blip r:embed="rId4">
            <a:alphaModFix amt="60000"/>
            <a:extLst>
              <a:ext uri="{28A0092B-C50C-407E-A947-70E740481C1C}">
                <a14:useLocalDpi xmlns:a14="http://schemas.microsoft.com/office/drawing/2010/main" val="0"/>
              </a:ext>
            </a:extLst>
          </a:blip>
          <a:stretch>
            <a:fillRect/>
          </a:stretch>
        </p:blipFill>
        <p:spPr>
          <a:xfrm>
            <a:off x="10575234" y="3775231"/>
            <a:ext cx="1530372" cy="943661"/>
          </a:xfrm>
          <a:prstGeom prst="rect">
            <a:avLst/>
          </a:prstGeom>
        </p:spPr>
      </p:pic>
      <p:pic>
        <p:nvPicPr>
          <p:cNvPr id="21" name="Afbeelding 13" descr="Afbeelding met Lettertype, Graphics, schermopname, tekst&#10;&#10;Automatisch gegenereerde beschrijving">
            <a:extLst>
              <a:ext uri="{FF2B5EF4-FFF2-40B4-BE49-F238E27FC236}">
                <a16:creationId xmlns:a16="http://schemas.microsoft.com/office/drawing/2014/main" id="{17AD4F50-D17A-CE47-1CC8-AD31EF5CC730}"/>
              </a:ext>
            </a:extLst>
          </p:cNvPr>
          <p:cNvPicPr>
            <a:picLocks noChangeAspect="1"/>
          </p:cNvPicPr>
          <p:nvPr/>
        </p:nvPicPr>
        <p:blipFill>
          <a:blip r:embed="rId5">
            <a:alphaModFix amt="60000"/>
            <a:extLst>
              <a:ext uri="{28A0092B-C50C-407E-A947-70E740481C1C}">
                <a14:useLocalDpi xmlns:a14="http://schemas.microsoft.com/office/drawing/2010/main" val="0"/>
              </a:ext>
            </a:extLst>
          </a:blip>
          <a:stretch>
            <a:fillRect/>
          </a:stretch>
        </p:blipFill>
        <p:spPr>
          <a:xfrm>
            <a:off x="10575234" y="2514123"/>
            <a:ext cx="1389891" cy="414616"/>
          </a:xfrm>
          <a:prstGeom prst="rect">
            <a:avLst/>
          </a:prstGeom>
        </p:spPr>
      </p:pic>
      <p:sp>
        <p:nvSpPr>
          <p:cNvPr id="2" name="TextBox 1">
            <a:extLst>
              <a:ext uri="{FF2B5EF4-FFF2-40B4-BE49-F238E27FC236}">
                <a16:creationId xmlns:a16="http://schemas.microsoft.com/office/drawing/2014/main" id="{3738F2A9-F373-0C24-EE37-F1A4EB0E33F8}"/>
              </a:ext>
            </a:extLst>
          </p:cNvPr>
          <p:cNvSpPr txBox="1"/>
          <p:nvPr/>
        </p:nvSpPr>
        <p:spPr>
          <a:xfrm>
            <a:off x="5016556" y="2780907"/>
            <a:ext cx="4994708" cy="646331"/>
          </a:xfrm>
          <a:prstGeom prst="rect">
            <a:avLst/>
          </a:prstGeom>
          <a:noFill/>
        </p:spPr>
        <p:txBody>
          <a:bodyPr wrap="square" rtlCol="0">
            <a:spAutoFit/>
          </a:bodyPr>
          <a:lstStyle/>
          <a:p>
            <a:r>
              <a:rPr lang="en-GB" err="1"/>
              <a:t>Samenwerking</a:t>
            </a:r>
            <a:r>
              <a:rPr lang="en-GB"/>
              <a:t> met </a:t>
            </a:r>
            <a:r>
              <a:rPr lang="en-GB" err="1"/>
              <a:t>Delftse</a:t>
            </a:r>
            <a:r>
              <a:rPr lang="en-GB"/>
              <a:t> </a:t>
            </a:r>
            <a:r>
              <a:rPr lang="en-GB" err="1"/>
              <a:t>Horeca</a:t>
            </a:r>
            <a:r>
              <a:rPr lang="en-GB"/>
              <a:t> </a:t>
            </a:r>
            <a:r>
              <a:rPr lang="en-GB" err="1"/>
              <a:t>bij</a:t>
            </a:r>
            <a:r>
              <a:rPr lang="en-GB"/>
              <a:t> </a:t>
            </a:r>
            <a:r>
              <a:rPr lang="en-GB" err="1"/>
              <a:t>Proef</a:t>
            </a:r>
            <a:r>
              <a:rPr lang="en-GB"/>
              <a:t> Delft  </a:t>
            </a:r>
            <a:endParaRPr lang="nl-NL"/>
          </a:p>
          <a:p>
            <a:pPr marL="342900" indent="-342900">
              <a:buAutoNum type="arabicPeriod"/>
            </a:pPr>
            <a:endParaRPr lang="nl-NL"/>
          </a:p>
        </p:txBody>
      </p:sp>
      <p:pic>
        <p:nvPicPr>
          <p:cNvPr id="3" name="Picture 2">
            <a:extLst>
              <a:ext uri="{FF2B5EF4-FFF2-40B4-BE49-F238E27FC236}">
                <a16:creationId xmlns:a16="http://schemas.microsoft.com/office/drawing/2014/main" id="{B8BC0E3F-6E31-1FA4-9D80-76C567E83C1D}"/>
              </a:ext>
            </a:extLst>
          </p:cNvPr>
          <p:cNvPicPr>
            <a:picLocks noChangeAspect="1"/>
          </p:cNvPicPr>
          <p:nvPr/>
        </p:nvPicPr>
        <p:blipFill rotWithShape="1">
          <a:blip r:embed="rId6"/>
          <a:srcRect l="3102" t="18519" r="7117" b="26004"/>
          <a:stretch/>
        </p:blipFill>
        <p:spPr>
          <a:xfrm>
            <a:off x="5313144" y="1410940"/>
            <a:ext cx="5159143" cy="667338"/>
          </a:xfrm>
          <a:prstGeom prst="rect">
            <a:avLst/>
          </a:prstGeom>
        </p:spPr>
      </p:pic>
      <p:pic>
        <p:nvPicPr>
          <p:cNvPr id="7" name="Picture 6">
            <a:extLst>
              <a:ext uri="{FF2B5EF4-FFF2-40B4-BE49-F238E27FC236}">
                <a16:creationId xmlns:a16="http://schemas.microsoft.com/office/drawing/2014/main" id="{CD62A9EC-6A4D-F9A5-8CCA-7ACE84FAC00F}"/>
              </a:ext>
            </a:extLst>
          </p:cNvPr>
          <p:cNvPicPr>
            <a:picLocks noChangeAspect="1"/>
          </p:cNvPicPr>
          <p:nvPr/>
        </p:nvPicPr>
        <p:blipFill>
          <a:blip r:embed="rId7"/>
          <a:stretch>
            <a:fillRect/>
          </a:stretch>
        </p:blipFill>
        <p:spPr>
          <a:xfrm>
            <a:off x="211793" y="743951"/>
            <a:ext cx="4522778" cy="5106601"/>
          </a:xfrm>
          <a:prstGeom prst="rect">
            <a:avLst/>
          </a:prstGeom>
        </p:spPr>
      </p:pic>
    </p:spTree>
    <p:extLst>
      <p:ext uri="{BB962C8B-B14F-4D97-AF65-F5344CB8AC3E}">
        <p14:creationId xmlns:p14="http://schemas.microsoft.com/office/powerpoint/2010/main" val="1739072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5E424AD-F1FF-16F8-8F00-F0B1AFC457F9}"/>
              </a:ext>
            </a:extLst>
          </p:cNvPr>
          <p:cNvSpPr>
            <a:spLocks noGrp="1"/>
          </p:cNvSpPr>
          <p:nvPr>
            <p:ph type="ctrTitle"/>
          </p:nvPr>
        </p:nvSpPr>
        <p:spPr>
          <a:xfrm>
            <a:off x="4798644" y="459633"/>
            <a:ext cx="5949304" cy="662730"/>
          </a:xfrm>
        </p:spPr>
        <p:txBody>
          <a:bodyPr>
            <a:normAutofit fontScale="90000"/>
          </a:bodyPr>
          <a:lstStyle/>
          <a:p>
            <a:r>
              <a:rPr lang="nl-NL" sz="4800">
                <a:solidFill>
                  <a:srgbClr val="2F2E7C"/>
                </a:solidFill>
                <a:latin typeface="Bahnschrift" panose="020B0502040204020203" pitchFamily="34" charset="0"/>
              </a:rPr>
              <a:t>Donderdag 16 augustus</a:t>
            </a:r>
          </a:p>
        </p:txBody>
      </p:sp>
      <p:sp>
        <p:nvSpPr>
          <p:cNvPr id="15" name="Rechthoek 17">
            <a:extLst>
              <a:ext uri="{FF2B5EF4-FFF2-40B4-BE49-F238E27FC236}">
                <a16:creationId xmlns:a16="http://schemas.microsoft.com/office/drawing/2014/main" id="{8846B528-CAC7-EEFB-A4C2-36744FE2048E}"/>
              </a:ext>
            </a:extLst>
          </p:cNvPr>
          <p:cNvSpPr/>
          <p:nvPr/>
        </p:nvSpPr>
        <p:spPr>
          <a:xfrm>
            <a:off x="0" y="1"/>
            <a:ext cx="4798644"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5">
            <a:extLst>
              <a:ext uri="{FF2B5EF4-FFF2-40B4-BE49-F238E27FC236}">
                <a16:creationId xmlns:a16="http://schemas.microsoft.com/office/drawing/2014/main" id="{7AAF3FBF-A553-C1C7-2170-DC6DC0482FB6}"/>
              </a:ext>
            </a:extLst>
          </p:cNvPr>
          <p:cNvSpPr/>
          <p:nvPr/>
        </p:nvSpPr>
        <p:spPr>
          <a:xfrm>
            <a:off x="4374055" y="6006407"/>
            <a:ext cx="7354947" cy="765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8" name="Rechte verbindingslijn 4">
            <a:extLst>
              <a:ext uri="{FF2B5EF4-FFF2-40B4-BE49-F238E27FC236}">
                <a16:creationId xmlns:a16="http://schemas.microsoft.com/office/drawing/2014/main" id="{E2FA8D7C-9873-871D-5519-6FF85BD3383D}"/>
              </a:ext>
            </a:extLst>
          </p:cNvPr>
          <p:cNvCxnSpPr>
            <a:cxnSpLocks/>
          </p:cNvCxnSpPr>
          <p:nvPr/>
        </p:nvCxnSpPr>
        <p:spPr>
          <a:xfrm>
            <a:off x="4798644" y="0"/>
            <a:ext cx="0" cy="6927575"/>
          </a:xfrm>
          <a:prstGeom prst="line">
            <a:avLst/>
          </a:prstGeom>
          <a:ln w="38100">
            <a:solidFill>
              <a:srgbClr val="F6AC1B"/>
            </a:solidFill>
          </a:ln>
        </p:spPr>
        <p:style>
          <a:lnRef idx="1">
            <a:schemeClr val="accent1"/>
          </a:lnRef>
          <a:fillRef idx="0">
            <a:schemeClr val="accent1"/>
          </a:fillRef>
          <a:effectRef idx="0">
            <a:schemeClr val="accent1"/>
          </a:effectRef>
          <a:fontRef idx="minor">
            <a:schemeClr val="tx1"/>
          </a:fontRef>
        </p:style>
      </p:cxnSp>
      <p:pic>
        <p:nvPicPr>
          <p:cNvPr id="19" name="Afbeelding 7" descr="Afbeelding met Lettertype, Graphics, grafische vormgeving, logo&#10;&#10;Automatisch gegenereerde beschrijving">
            <a:extLst>
              <a:ext uri="{FF2B5EF4-FFF2-40B4-BE49-F238E27FC236}">
                <a16:creationId xmlns:a16="http://schemas.microsoft.com/office/drawing/2014/main" id="{A0159295-02DB-E18C-1892-9D3FE28C729A}"/>
              </a:ext>
            </a:extLst>
          </p:cNvPr>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10575234" y="5515886"/>
            <a:ext cx="1389890" cy="443001"/>
          </a:xfrm>
          <a:prstGeom prst="rect">
            <a:avLst/>
          </a:prstGeom>
        </p:spPr>
      </p:pic>
      <p:pic>
        <p:nvPicPr>
          <p:cNvPr id="20" name="Afbeelding 11" descr="Afbeelding met Graphics, symbool, Lettertype, logo&#10;&#10;Automatisch gegenereerde beschrijving">
            <a:extLst>
              <a:ext uri="{FF2B5EF4-FFF2-40B4-BE49-F238E27FC236}">
                <a16:creationId xmlns:a16="http://schemas.microsoft.com/office/drawing/2014/main" id="{FF439FAF-4083-1061-0EF3-37F174616C4D}"/>
              </a:ext>
            </a:extLst>
          </p:cNvPr>
          <p:cNvPicPr>
            <a:picLocks noChangeAspect="1"/>
          </p:cNvPicPr>
          <p:nvPr/>
        </p:nvPicPr>
        <p:blipFill>
          <a:blip r:embed="rId4">
            <a:alphaModFix amt="60000"/>
            <a:extLst>
              <a:ext uri="{28A0092B-C50C-407E-A947-70E740481C1C}">
                <a14:useLocalDpi xmlns:a14="http://schemas.microsoft.com/office/drawing/2010/main" val="0"/>
              </a:ext>
            </a:extLst>
          </a:blip>
          <a:stretch>
            <a:fillRect/>
          </a:stretch>
        </p:blipFill>
        <p:spPr>
          <a:xfrm>
            <a:off x="10575234" y="3775231"/>
            <a:ext cx="1530372" cy="943661"/>
          </a:xfrm>
          <a:prstGeom prst="rect">
            <a:avLst/>
          </a:prstGeom>
        </p:spPr>
      </p:pic>
      <p:pic>
        <p:nvPicPr>
          <p:cNvPr id="21" name="Afbeelding 13" descr="Afbeelding met Lettertype, Graphics, schermopname, tekst&#10;&#10;Automatisch gegenereerde beschrijving">
            <a:extLst>
              <a:ext uri="{FF2B5EF4-FFF2-40B4-BE49-F238E27FC236}">
                <a16:creationId xmlns:a16="http://schemas.microsoft.com/office/drawing/2014/main" id="{17AD4F50-D17A-CE47-1CC8-AD31EF5CC730}"/>
              </a:ext>
            </a:extLst>
          </p:cNvPr>
          <p:cNvPicPr>
            <a:picLocks noChangeAspect="1"/>
          </p:cNvPicPr>
          <p:nvPr/>
        </p:nvPicPr>
        <p:blipFill>
          <a:blip r:embed="rId5">
            <a:alphaModFix amt="60000"/>
            <a:extLst>
              <a:ext uri="{28A0092B-C50C-407E-A947-70E740481C1C}">
                <a14:useLocalDpi xmlns:a14="http://schemas.microsoft.com/office/drawing/2010/main" val="0"/>
              </a:ext>
            </a:extLst>
          </a:blip>
          <a:stretch>
            <a:fillRect/>
          </a:stretch>
        </p:blipFill>
        <p:spPr>
          <a:xfrm>
            <a:off x="10575234" y="2514123"/>
            <a:ext cx="1389891" cy="414616"/>
          </a:xfrm>
          <a:prstGeom prst="rect">
            <a:avLst/>
          </a:prstGeom>
        </p:spPr>
      </p:pic>
      <p:pic>
        <p:nvPicPr>
          <p:cNvPr id="3" name="Picture 2">
            <a:extLst>
              <a:ext uri="{FF2B5EF4-FFF2-40B4-BE49-F238E27FC236}">
                <a16:creationId xmlns:a16="http://schemas.microsoft.com/office/drawing/2014/main" id="{CA04472C-D270-C024-8942-E3FC30FF0867}"/>
              </a:ext>
            </a:extLst>
          </p:cNvPr>
          <p:cNvPicPr>
            <a:picLocks noChangeAspect="1"/>
          </p:cNvPicPr>
          <p:nvPr/>
        </p:nvPicPr>
        <p:blipFill rotWithShape="1">
          <a:blip r:embed="rId6"/>
          <a:srcRect l="3102" t="18519" r="7117" b="26004"/>
          <a:stretch/>
        </p:blipFill>
        <p:spPr>
          <a:xfrm>
            <a:off x="5107367" y="1581995"/>
            <a:ext cx="5159143" cy="667338"/>
          </a:xfrm>
          <a:prstGeom prst="rect">
            <a:avLst/>
          </a:prstGeom>
        </p:spPr>
      </p:pic>
      <p:pic>
        <p:nvPicPr>
          <p:cNvPr id="6" name="Picture 5">
            <a:extLst>
              <a:ext uri="{FF2B5EF4-FFF2-40B4-BE49-F238E27FC236}">
                <a16:creationId xmlns:a16="http://schemas.microsoft.com/office/drawing/2014/main" id="{DFF4F4F7-6483-32CF-DA56-FE976776D426}"/>
              </a:ext>
            </a:extLst>
          </p:cNvPr>
          <p:cNvPicPr>
            <a:picLocks noChangeAspect="1"/>
          </p:cNvPicPr>
          <p:nvPr/>
        </p:nvPicPr>
        <p:blipFill>
          <a:blip r:embed="rId7"/>
          <a:stretch>
            <a:fillRect/>
          </a:stretch>
        </p:blipFill>
        <p:spPr>
          <a:xfrm>
            <a:off x="226875" y="790998"/>
            <a:ext cx="4286086" cy="5264679"/>
          </a:xfrm>
          <a:prstGeom prst="rect">
            <a:avLst/>
          </a:prstGeom>
        </p:spPr>
      </p:pic>
    </p:spTree>
    <p:extLst>
      <p:ext uri="{BB962C8B-B14F-4D97-AF65-F5344CB8AC3E}">
        <p14:creationId xmlns:p14="http://schemas.microsoft.com/office/powerpoint/2010/main" val="791815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BCC942-9494-E2F5-7CE8-FEA86CF6ED04}"/>
              </a:ext>
            </a:extLst>
          </p:cNvPr>
          <p:cNvSpPr/>
          <p:nvPr/>
        </p:nvSpPr>
        <p:spPr>
          <a:xfrm>
            <a:off x="0" y="0"/>
            <a:ext cx="12192000" cy="6858000"/>
          </a:xfrm>
          <a:prstGeom prst="rect">
            <a:avLst/>
          </a:prstGeom>
          <a:solidFill>
            <a:srgbClr val="2725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a:extLst>
              <a:ext uri="{FF2B5EF4-FFF2-40B4-BE49-F238E27FC236}">
                <a16:creationId xmlns:a16="http://schemas.microsoft.com/office/drawing/2014/main" id="{FF249949-3266-0391-FDC1-BD4AD6C67C44}"/>
              </a:ext>
            </a:extLst>
          </p:cNvPr>
          <p:cNvSpPr>
            <a:spLocks noGrp="1"/>
          </p:cNvSpPr>
          <p:nvPr>
            <p:ph type="ctrTitle"/>
          </p:nvPr>
        </p:nvSpPr>
        <p:spPr>
          <a:xfrm>
            <a:off x="0" y="270769"/>
            <a:ext cx="12129856" cy="2387600"/>
          </a:xfrm>
        </p:spPr>
        <p:txBody>
          <a:bodyPr/>
          <a:lstStyle/>
          <a:p>
            <a:r>
              <a:rPr lang="en-GB" sz="6000">
                <a:solidFill>
                  <a:schemeClr val="bg1"/>
                </a:solidFill>
                <a:latin typeface="Bahnschrift" panose="020B0502040204020203" pitchFamily="34" charset="0"/>
              </a:rPr>
              <a:t>V</a:t>
            </a:r>
            <a:r>
              <a:rPr lang="nl-NL" sz="6000" err="1">
                <a:solidFill>
                  <a:schemeClr val="bg1"/>
                </a:solidFill>
                <a:latin typeface="Bahnschrift" panose="020B0502040204020203" pitchFamily="34" charset="0"/>
              </a:rPr>
              <a:t>erwerking</a:t>
            </a:r>
            <a:r>
              <a:rPr lang="nl-NL" sz="6000">
                <a:solidFill>
                  <a:schemeClr val="bg1"/>
                </a:solidFill>
                <a:latin typeface="Bahnschrift" panose="020B0502040204020203" pitchFamily="34" charset="0"/>
              </a:rPr>
              <a:t> afgelopen klankbordgroepen</a:t>
            </a:r>
            <a:endParaRPr lang="nl-NL">
              <a:solidFill>
                <a:schemeClr val="bg1"/>
              </a:solidFill>
              <a:latin typeface="Bahnschrift" panose="020B0502040204020203" pitchFamily="34" charset="0"/>
            </a:endParaRPr>
          </a:p>
        </p:txBody>
      </p:sp>
      <p:pic>
        <p:nvPicPr>
          <p:cNvPr id="7" name="Picture 6" descr="A picture containing triangle, line, design&#10;&#10;Description automatically generated">
            <a:extLst>
              <a:ext uri="{FF2B5EF4-FFF2-40B4-BE49-F238E27FC236}">
                <a16:creationId xmlns:a16="http://schemas.microsoft.com/office/drawing/2014/main" id="{D4C75527-8DEF-DFEF-B90C-6ED331C28F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7351" y="3102746"/>
            <a:ext cx="2835154" cy="3058357"/>
          </a:xfrm>
          <a:prstGeom prst="rect">
            <a:avLst/>
          </a:prstGeom>
        </p:spPr>
      </p:pic>
    </p:spTree>
    <p:extLst>
      <p:ext uri="{BB962C8B-B14F-4D97-AF65-F5344CB8AC3E}">
        <p14:creationId xmlns:p14="http://schemas.microsoft.com/office/powerpoint/2010/main" val="2944546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49949-3266-0391-FDC1-BD4AD6C67C44}"/>
              </a:ext>
            </a:extLst>
          </p:cNvPr>
          <p:cNvSpPr>
            <a:spLocks noGrp="1"/>
          </p:cNvSpPr>
          <p:nvPr>
            <p:ph type="ctrTitle"/>
          </p:nvPr>
        </p:nvSpPr>
        <p:spPr>
          <a:xfrm>
            <a:off x="0" y="459633"/>
            <a:ext cx="10777491" cy="662730"/>
          </a:xfrm>
        </p:spPr>
        <p:txBody>
          <a:bodyPr>
            <a:normAutofit fontScale="90000"/>
          </a:bodyPr>
          <a:lstStyle/>
          <a:p>
            <a:r>
              <a:rPr lang="en-GB" sz="4800">
                <a:solidFill>
                  <a:srgbClr val="2F2E7C"/>
                </a:solidFill>
                <a:latin typeface="Bahnschrift" panose="020B0502040204020203" pitchFamily="34" charset="0"/>
              </a:rPr>
              <a:t>V</a:t>
            </a:r>
            <a:r>
              <a:rPr lang="nl-NL" sz="4800" err="1">
                <a:solidFill>
                  <a:srgbClr val="2F2E7C"/>
                </a:solidFill>
                <a:latin typeface="Bahnschrift" panose="020B0502040204020203" pitchFamily="34" charset="0"/>
              </a:rPr>
              <a:t>erwerking</a:t>
            </a:r>
            <a:r>
              <a:rPr lang="nl-NL" sz="4800">
                <a:solidFill>
                  <a:srgbClr val="2F2E7C"/>
                </a:solidFill>
                <a:latin typeface="Bahnschrift" panose="020B0502040204020203" pitchFamily="34" charset="0"/>
              </a:rPr>
              <a:t> afgelopen klankbordgroepen</a:t>
            </a:r>
          </a:p>
        </p:txBody>
      </p:sp>
      <p:sp>
        <p:nvSpPr>
          <p:cNvPr id="3" name="Subtitle 2">
            <a:extLst>
              <a:ext uri="{FF2B5EF4-FFF2-40B4-BE49-F238E27FC236}">
                <a16:creationId xmlns:a16="http://schemas.microsoft.com/office/drawing/2014/main" id="{C92770EE-5A66-D1BC-E734-12023124FC78}"/>
              </a:ext>
            </a:extLst>
          </p:cNvPr>
          <p:cNvSpPr>
            <a:spLocks noGrp="1"/>
          </p:cNvSpPr>
          <p:nvPr>
            <p:ph type="subTitle" idx="1"/>
          </p:nvPr>
        </p:nvSpPr>
        <p:spPr>
          <a:xfrm>
            <a:off x="2894029" y="2191725"/>
            <a:ext cx="8699555" cy="4041061"/>
          </a:xfrm>
        </p:spPr>
        <p:txBody>
          <a:bodyPr>
            <a:normAutofit/>
          </a:bodyPr>
          <a:lstStyle/>
          <a:p>
            <a:pPr marL="342900" indent="-342900" algn="l">
              <a:buFont typeface="Arial" panose="020B0604020202020204" pitchFamily="34" charset="0"/>
              <a:buChar char="•"/>
            </a:pPr>
            <a:r>
              <a:rPr lang="nl-NL">
                <a:solidFill>
                  <a:srgbClr val="2F2E7C"/>
                </a:solidFill>
                <a:latin typeface="Bahnschrift" panose="020B0502040204020203" pitchFamily="34" charset="0"/>
              </a:rPr>
              <a:t>Samenwerking</a:t>
            </a:r>
          </a:p>
          <a:p>
            <a:pPr marL="342900" indent="-342900" algn="l">
              <a:buFont typeface="Arial" panose="020B0604020202020204" pitchFamily="34" charset="0"/>
              <a:buChar char="•"/>
            </a:pPr>
            <a:r>
              <a:rPr lang="nl-NL">
                <a:solidFill>
                  <a:srgbClr val="2F2E7C"/>
                </a:solidFill>
                <a:latin typeface="Bahnschrift" panose="020B0502040204020203" pitchFamily="34" charset="0"/>
              </a:rPr>
              <a:t>Voorzorgsmaatregelen</a:t>
            </a:r>
          </a:p>
          <a:p>
            <a:pPr marL="342900" indent="-342900" algn="l">
              <a:buFont typeface="Arial" panose="020B0604020202020204" pitchFamily="34" charset="0"/>
              <a:buChar char="•"/>
            </a:pPr>
            <a:r>
              <a:rPr lang="nl-NL">
                <a:solidFill>
                  <a:srgbClr val="2F2E7C"/>
                </a:solidFill>
                <a:latin typeface="Bahnschrift" panose="020B0502040204020203" pitchFamily="34" charset="0"/>
              </a:rPr>
              <a:t>Mobiele abri’s (lichtkranten) </a:t>
            </a:r>
          </a:p>
          <a:p>
            <a:pPr marL="342900" indent="-342900" algn="l">
              <a:buFont typeface="Arial" panose="020B0604020202020204" pitchFamily="34" charset="0"/>
              <a:buChar char="•"/>
            </a:pPr>
            <a:r>
              <a:rPr lang="nl-NL">
                <a:solidFill>
                  <a:srgbClr val="2F2E7C"/>
                </a:solidFill>
                <a:latin typeface="Bahnschrift" panose="020B0502040204020203" pitchFamily="34" charset="0"/>
              </a:rPr>
              <a:t>Fietsenplan</a:t>
            </a:r>
          </a:p>
          <a:p>
            <a:pPr marL="342900" indent="-342900" algn="l">
              <a:buFont typeface="Arial" panose="020B0604020202020204" pitchFamily="34" charset="0"/>
              <a:buChar char="•"/>
            </a:pPr>
            <a:r>
              <a:rPr lang="nl-NL">
                <a:solidFill>
                  <a:srgbClr val="2F2E7C"/>
                </a:solidFill>
                <a:latin typeface="Bahnschrift" panose="020B0502040204020203" pitchFamily="34" charset="0"/>
              </a:rPr>
              <a:t>Schiediner</a:t>
            </a:r>
          </a:p>
          <a:p>
            <a:pPr marL="342900" indent="-342900" algn="l">
              <a:buFont typeface="Arial" panose="020B0604020202020204" pitchFamily="34" charset="0"/>
              <a:buChar char="•"/>
            </a:pPr>
            <a:endParaRPr lang="nl-NL">
              <a:solidFill>
                <a:srgbClr val="2F2E7C"/>
              </a:solidFill>
              <a:latin typeface="Bahnschrift" panose="020B0502040204020203" pitchFamily="34" charset="0"/>
            </a:endParaRPr>
          </a:p>
        </p:txBody>
      </p:sp>
    </p:spTree>
    <p:extLst>
      <p:ext uri="{BB962C8B-B14F-4D97-AF65-F5344CB8AC3E}">
        <p14:creationId xmlns:p14="http://schemas.microsoft.com/office/powerpoint/2010/main" val="2019540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49949-3266-0391-FDC1-BD4AD6C67C44}"/>
              </a:ext>
            </a:extLst>
          </p:cNvPr>
          <p:cNvSpPr>
            <a:spLocks noGrp="1"/>
          </p:cNvSpPr>
          <p:nvPr>
            <p:ph type="ctrTitle"/>
          </p:nvPr>
        </p:nvSpPr>
        <p:spPr>
          <a:xfrm>
            <a:off x="-1" y="459633"/>
            <a:ext cx="10777491" cy="662730"/>
          </a:xfrm>
        </p:spPr>
        <p:txBody>
          <a:bodyPr>
            <a:normAutofit fontScale="90000"/>
          </a:bodyPr>
          <a:lstStyle/>
          <a:p>
            <a:r>
              <a:rPr lang="nl-NL" sz="4800">
                <a:solidFill>
                  <a:srgbClr val="2F2E7C"/>
                </a:solidFill>
                <a:latin typeface="Bahnschrift" panose="020B0502040204020203" pitchFamily="34" charset="0"/>
              </a:rPr>
              <a:t>Samenwerking</a:t>
            </a:r>
          </a:p>
        </p:txBody>
      </p:sp>
      <p:sp>
        <p:nvSpPr>
          <p:cNvPr id="3" name="Subtitle 2">
            <a:extLst>
              <a:ext uri="{FF2B5EF4-FFF2-40B4-BE49-F238E27FC236}">
                <a16:creationId xmlns:a16="http://schemas.microsoft.com/office/drawing/2014/main" id="{C92770EE-5A66-D1BC-E734-12023124FC78}"/>
              </a:ext>
            </a:extLst>
          </p:cNvPr>
          <p:cNvSpPr>
            <a:spLocks noGrp="1"/>
          </p:cNvSpPr>
          <p:nvPr>
            <p:ph type="subTitle" idx="1"/>
          </p:nvPr>
        </p:nvSpPr>
        <p:spPr>
          <a:xfrm>
            <a:off x="690466" y="1734406"/>
            <a:ext cx="6736701" cy="3702651"/>
          </a:xfrm>
        </p:spPr>
        <p:txBody>
          <a:bodyPr>
            <a:normAutofit/>
          </a:bodyPr>
          <a:lstStyle/>
          <a:p>
            <a:pPr algn="l"/>
            <a:r>
              <a:rPr lang="en-GB" err="1">
                <a:solidFill>
                  <a:srgbClr val="2F2E7C"/>
                </a:solidFill>
                <a:latin typeface="Bahnschrift" panose="020B0502040204020203" pitchFamily="34" charset="0"/>
              </a:rPr>
              <a:t>Tijdens</a:t>
            </a:r>
            <a:r>
              <a:rPr lang="en-GB">
                <a:solidFill>
                  <a:srgbClr val="2F2E7C"/>
                </a:solidFill>
                <a:latin typeface="Bahnschrift" panose="020B0502040204020203" pitchFamily="34" charset="0"/>
              </a:rPr>
              <a:t> de </a:t>
            </a:r>
            <a:r>
              <a:rPr lang="en-GB" err="1">
                <a:solidFill>
                  <a:srgbClr val="2F2E7C"/>
                </a:solidFill>
                <a:latin typeface="Bahnschrift" panose="020B0502040204020203" pitchFamily="34" charset="0"/>
              </a:rPr>
              <a:t>OWee</a:t>
            </a:r>
            <a:r>
              <a:rPr lang="en-GB">
                <a:solidFill>
                  <a:srgbClr val="2F2E7C"/>
                </a:solidFill>
                <a:latin typeface="Bahnschrift" panose="020B0502040204020203" pitchFamily="34" charset="0"/>
              </a:rPr>
              <a:t> is er </a:t>
            </a:r>
            <a:r>
              <a:rPr lang="en-GB" err="1">
                <a:solidFill>
                  <a:srgbClr val="2F2E7C"/>
                </a:solidFill>
                <a:latin typeface="Bahnschrift" panose="020B0502040204020203" pitchFamily="34" charset="0"/>
              </a:rPr>
              <a:t>elke</a:t>
            </a:r>
            <a:r>
              <a:rPr lang="en-GB">
                <a:solidFill>
                  <a:srgbClr val="2F2E7C"/>
                </a:solidFill>
                <a:latin typeface="Bahnschrift" panose="020B0502040204020203" pitchFamily="34" charset="0"/>
              </a:rPr>
              <a:t> </a:t>
            </a:r>
            <a:r>
              <a:rPr lang="en-GB" err="1">
                <a:solidFill>
                  <a:srgbClr val="2F2E7C"/>
                </a:solidFill>
                <a:latin typeface="Bahnschrift" panose="020B0502040204020203" pitchFamily="34" charset="0"/>
              </a:rPr>
              <a:t>ochtend</a:t>
            </a:r>
            <a:r>
              <a:rPr lang="en-GB">
                <a:solidFill>
                  <a:srgbClr val="2F2E7C"/>
                </a:solidFill>
                <a:latin typeface="Bahnschrift" panose="020B0502040204020203" pitchFamily="34" charset="0"/>
              </a:rPr>
              <a:t> om 10:00 </a:t>
            </a:r>
            <a:r>
              <a:rPr lang="en-GB" err="1">
                <a:solidFill>
                  <a:srgbClr val="2F2E7C"/>
                </a:solidFill>
                <a:latin typeface="Bahnschrift" panose="020B0502040204020203" pitchFamily="34" charset="0"/>
              </a:rPr>
              <a:t>een</a:t>
            </a:r>
            <a:r>
              <a:rPr lang="en-GB">
                <a:solidFill>
                  <a:srgbClr val="2F2E7C"/>
                </a:solidFill>
                <a:latin typeface="Bahnschrift" panose="020B0502040204020203" pitchFamily="34" charset="0"/>
              </a:rPr>
              <a:t> </a:t>
            </a:r>
            <a:r>
              <a:rPr lang="en-GB" err="1">
                <a:solidFill>
                  <a:srgbClr val="2F2E7C"/>
                </a:solidFill>
                <a:latin typeface="Bahnschrift" panose="020B0502040204020203" pitchFamily="34" charset="0"/>
              </a:rPr>
              <a:t>veiligheidsoverleg</a:t>
            </a:r>
            <a:r>
              <a:rPr lang="en-GB">
                <a:solidFill>
                  <a:srgbClr val="2F2E7C"/>
                </a:solidFill>
                <a:latin typeface="Bahnschrift" panose="020B0502040204020203" pitchFamily="34" charset="0"/>
              </a:rPr>
              <a:t> met de </a:t>
            </a:r>
            <a:r>
              <a:rPr lang="en-GB" err="1">
                <a:solidFill>
                  <a:srgbClr val="2F2E7C"/>
                </a:solidFill>
                <a:latin typeface="Bahnschrift" panose="020B0502040204020203" pitchFamily="34" charset="0"/>
              </a:rPr>
              <a:t>gemeente</a:t>
            </a:r>
            <a:r>
              <a:rPr lang="en-GB">
                <a:solidFill>
                  <a:srgbClr val="2F2E7C"/>
                </a:solidFill>
                <a:latin typeface="Bahnschrift" panose="020B0502040204020203" pitchFamily="34" charset="0"/>
              </a:rPr>
              <a:t>, </a:t>
            </a:r>
            <a:r>
              <a:rPr lang="en-GB" err="1">
                <a:solidFill>
                  <a:srgbClr val="2F2E7C"/>
                </a:solidFill>
                <a:latin typeface="Bahnschrift" panose="020B0502040204020203" pitchFamily="34" charset="0"/>
              </a:rPr>
              <a:t>politie</a:t>
            </a:r>
            <a:r>
              <a:rPr lang="en-GB">
                <a:solidFill>
                  <a:srgbClr val="2F2E7C"/>
                </a:solidFill>
                <a:latin typeface="Bahnschrift" panose="020B0502040204020203" pitchFamily="34" charset="0"/>
              </a:rPr>
              <a:t>, TU Delft </a:t>
            </a:r>
            <a:r>
              <a:rPr lang="en-GB" err="1">
                <a:solidFill>
                  <a:srgbClr val="2F2E7C"/>
                </a:solidFill>
                <a:latin typeface="Bahnschrift" panose="020B0502040204020203" pitchFamily="34" charset="0"/>
              </a:rPr>
              <a:t>en</a:t>
            </a:r>
            <a:r>
              <a:rPr lang="en-GB">
                <a:solidFill>
                  <a:srgbClr val="2F2E7C"/>
                </a:solidFill>
                <a:latin typeface="Bahnschrift" panose="020B0502040204020203" pitchFamily="34" charset="0"/>
              </a:rPr>
              <a:t> </a:t>
            </a:r>
            <a:r>
              <a:rPr lang="en-GB" err="1">
                <a:solidFill>
                  <a:srgbClr val="2F2E7C"/>
                </a:solidFill>
                <a:latin typeface="Bahnschrift" panose="020B0502040204020203" pitchFamily="34" charset="0"/>
              </a:rPr>
              <a:t>organiserende</a:t>
            </a:r>
            <a:r>
              <a:rPr lang="en-GB">
                <a:solidFill>
                  <a:srgbClr val="2F2E7C"/>
                </a:solidFill>
                <a:latin typeface="Bahnschrift" panose="020B0502040204020203" pitchFamily="34" charset="0"/>
              </a:rPr>
              <a:t> </a:t>
            </a:r>
            <a:r>
              <a:rPr lang="en-GB" err="1">
                <a:solidFill>
                  <a:srgbClr val="2F2E7C"/>
                </a:solidFill>
                <a:latin typeface="Bahnschrift" panose="020B0502040204020203" pitchFamily="34" charset="0"/>
              </a:rPr>
              <a:t>partijen</a:t>
            </a:r>
            <a:r>
              <a:rPr lang="en-GB">
                <a:solidFill>
                  <a:srgbClr val="2F2E7C"/>
                </a:solidFill>
                <a:latin typeface="Bahnschrift" panose="020B0502040204020203" pitchFamily="34" charset="0"/>
              </a:rPr>
              <a:t>. </a:t>
            </a:r>
            <a:r>
              <a:rPr lang="en-GB" err="1">
                <a:solidFill>
                  <a:srgbClr val="2F2E7C"/>
                </a:solidFill>
                <a:latin typeface="Bahnschrift" panose="020B0502040204020203" pitchFamily="34" charset="0"/>
              </a:rPr>
              <a:t>Eerder</a:t>
            </a:r>
            <a:r>
              <a:rPr lang="en-GB">
                <a:solidFill>
                  <a:srgbClr val="2F2E7C"/>
                </a:solidFill>
                <a:latin typeface="Bahnschrift" panose="020B0502040204020203" pitchFamily="34" charset="0"/>
              </a:rPr>
              <a:t> op de </a:t>
            </a:r>
            <a:r>
              <a:rPr lang="en-GB" err="1">
                <a:solidFill>
                  <a:srgbClr val="2F2E7C"/>
                </a:solidFill>
                <a:latin typeface="Bahnschrift" panose="020B0502040204020203" pitchFamily="34" charset="0"/>
              </a:rPr>
              <a:t>ochtend</a:t>
            </a:r>
            <a:r>
              <a:rPr lang="en-GB">
                <a:solidFill>
                  <a:srgbClr val="2F2E7C"/>
                </a:solidFill>
                <a:latin typeface="Bahnschrift" panose="020B0502040204020203" pitchFamily="34" charset="0"/>
              </a:rPr>
              <a:t> is er </a:t>
            </a:r>
            <a:r>
              <a:rPr lang="en-GB" err="1">
                <a:solidFill>
                  <a:srgbClr val="2F2E7C"/>
                </a:solidFill>
                <a:latin typeface="Bahnschrift" panose="020B0502040204020203" pitchFamily="34" charset="0"/>
              </a:rPr>
              <a:t>plek</a:t>
            </a:r>
            <a:r>
              <a:rPr lang="en-GB">
                <a:solidFill>
                  <a:srgbClr val="2F2E7C"/>
                </a:solidFill>
                <a:latin typeface="Bahnschrift" panose="020B0502040204020203" pitchFamily="34" charset="0"/>
              </a:rPr>
              <a:t> </a:t>
            </a:r>
            <a:r>
              <a:rPr lang="en-GB" err="1">
                <a:solidFill>
                  <a:srgbClr val="2F2E7C"/>
                </a:solidFill>
                <a:latin typeface="Bahnschrift" panose="020B0502040204020203" pitchFamily="34" charset="0"/>
              </a:rPr>
              <a:t>voor</a:t>
            </a:r>
            <a:r>
              <a:rPr lang="en-GB">
                <a:solidFill>
                  <a:srgbClr val="2F2E7C"/>
                </a:solidFill>
                <a:latin typeface="Bahnschrift" panose="020B0502040204020203" pitchFamily="34" charset="0"/>
              </a:rPr>
              <a:t> </a:t>
            </a:r>
            <a:r>
              <a:rPr lang="en-GB" err="1">
                <a:solidFill>
                  <a:srgbClr val="2F2E7C"/>
                </a:solidFill>
                <a:latin typeface="Bahnschrift" panose="020B0502040204020203" pitchFamily="34" charset="0"/>
              </a:rPr>
              <a:t>bewonersverenigingen</a:t>
            </a:r>
            <a:r>
              <a:rPr lang="en-GB">
                <a:solidFill>
                  <a:srgbClr val="2F2E7C"/>
                </a:solidFill>
                <a:latin typeface="Bahnschrift" panose="020B0502040204020203" pitchFamily="34" charset="0"/>
              </a:rPr>
              <a:t> om </a:t>
            </a:r>
            <a:r>
              <a:rPr lang="en-GB" err="1">
                <a:solidFill>
                  <a:srgbClr val="2F2E7C"/>
                </a:solidFill>
                <a:latin typeface="Bahnschrift" panose="020B0502040204020203" pitchFamily="34" charset="0"/>
              </a:rPr>
              <a:t>hun</a:t>
            </a:r>
            <a:r>
              <a:rPr lang="en-GB">
                <a:solidFill>
                  <a:srgbClr val="2F2E7C"/>
                </a:solidFill>
                <a:latin typeface="Bahnschrift" panose="020B0502040204020203" pitchFamily="34" charset="0"/>
              </a:rPr>
              <a:t> </a:t>
            </a:r>
            <a:r>
              <a:rPr lang="en-GB" err="1">
                <a:solidFill>
                  <a:srgbClr val="2F2E7C"/>
                </a:solidFill>
                <a:latin typeface="Bahnschrift" panose="020B0502040204020203" pitchFamily="34" charset="0"/>
              </a:rPr>
              <a:t>ervaringen</a:t>
            </a:r>
            <a:r>
              <a:rPr lang="en-GB">
                <a:solidFill>
                  <a:srgbClr val="2F2E7C"/>
                </a:solidFill>
                <a:latin typeface="Bahnschrift" panose="020B0502040204020203" pitchFamily="34" charset="0"/>
              </a:rPr>
              <a:t> </a:t>
            </a:r>
            <a:r>
              <a:rPr lang="en-GB" err="1">
                <a:solidFill>
                  <a:srgbClr val="2F2E7C"/>
                </a:solidFill>
                <a:latin typeface="Bahnschrift" panose="020B0502040204020203" pitchFamily="34" charset="0"/>
              </a:rPr>
              <a:t>te</a:t>
            </a:r>
            <a:r>
              <a:rPr lang="en-GB">
                <a:solidFill>
                  <a:srgbClr val="2F2E7C"/>
                </a:solidFill>
                <a:latin typeface="Bahnschrift" panose="020B0502040204020203" pitchFamily="34" charset="0"/>
              </a:rPr>
              <a:t> </a:t>
            </a:r>
            <a:r>
              <a:rPr lang="en-GB" err="1">
                <a:solidFill>
                  <a:srgbClr val="2F2E7C"/>
                </a:solidFill>
                <a:latin typeface="Bahnschrift" panose="020B0502040204020203" pitchFamily="34" charset="0"/>
              </a:rPr>
              <a:t>delen</a:t>
            </a:r>
            <a:r>
              <a:rPr lang="en-GB">
                <a:solidFill>
                  <a:srgbClr val="2F2E7C"/>
                </a:solidFill>
                <a:latin typeface="Bahnschrift" panose="020B0502040204020203" pitchFamily="34" charset="0"/>
              </a:rPr>
              <a:t>.</a:t>
            </a:r>
          </a:p>
          <a:p>
            <a:pPr algn="l"/>
            <a:endParaRPr lang="en-GB">
              <a:solidFill>
                <a:srgbClr val="2F2E7C"/>
              </a:solidFill>
              <a:latin typeface="Bahnschrift" panose="020B0502040204020203" pitchFamily="34" charset="0"/>
            </a:endParaRPr>
          </a:p>
          <a:p>
            <a:pPr algn="l"/>
            <a:r>
              <a:rPr lang="en-GB" err="1">
                <a:solidFill>
                  <a:srgbClr val="2F2E7C"/>
                </a:solidFill>
                <a:latin typeface="Bahnschrift" panose="020B0502040204020203" pitchFamily="34" charset="0"/>
              </a:rPr>
              <a:t>Dit</a:t>
            </a:r>
            <a:r>
              <a:rPr lang="en-GB">
                <a:solidFill>
                  <a:srgbClr val="2F2E7C"/>
                </a:solidFill>
                <a:latin typeface="Bahnschrift" panose="020B0502040204020203" pitchFamily="34" charset="0"/>
              </a:rPr>
              <a:t> </a:t>
            </a:r>
            <a:r>
              <a:rPr lang="en-GB" err="1">
                <a:solidFill>
                  <a:srgbClr val="2F2E7C"/>
                </a:solidFill>
                <a:latin typeface="Bahnschrift" panose="020B0502040204020203" pitchFamily="34" charset="0"/>
              </a:rPr>
              <a:t>jaar</a:t>
            </a:r>
            <a:r>
              <a:rPr lang="en-GB">
                <a:solidFill>
                  <a:srgbClr val="2F2E7C"/>
                </a:solidFill>
                <a:latin typeface="Bahnschrift" panose="020B0502040204020203" pitchFamily="34" charset="0"/>
              </a:rPr>
              <a:t> </a:t>
            </a:r>
            <a:r>
              <a:rPr lang="en-GB" err="1">
                <a:solidFill>
                  <a:srgbClr val="2F2E7C"/>
                </a:solidFill>
                <a:latin typeface="Bahnschrift" panose="020B0502040204020203" pitchFamily="34" charset="0"/>
              </a:rPr>
              <a:t>zal</a:t>
            </a:r>
            <a:r>
              <a:rPr lang="en-GB">
                <a:solidFill>
                  <a:srgbClr val="2F2E7C"/>
                </a:solidFill>
                <a:latin typeface="Bahnschrift" panose="020B0502040204020203" pitchFamily="34" charset="0"/>
              </a:rPr>
              <a:t> Alexander Lokhorst </a:t>
            </a:r>
            <a:r>
              <a:rPr lang="en-GB" err="1">
                <a:solidFill>
                  <a:srgbClr val="2F2E7C"/>
                </a:solidFill>
                <a:latin typeface="Bahnschrift" panose="020B0502040204020203" pitchFamily="34" charset="0"/>
              </a:rPr>
              <a:t>na</a:t>
            </a:r>
            <a:r>
              <a:rPr lang="en-GB">
                <a:solidFill>
                  <a:srgbClr val="2F2E7C"/>
                </a:solidFill>
                <a:latin typeface="Bahnschrift" panose="020B0502040204020203" pitchFamily="34" charset="0"/>
              </a:rPr>
              <a:t> </a:t>
            </a:r>
            <a:r>
              <a:rPr lang="en-GB" err="1">
                <a:solidFill>
                  <a:srgbClr val="2F2E7C"/>
                </a:solidFill>
                <a:latin typeface="Bahnschrift" panose="020B0502040204020203" pitchFamily="34" charset="0"/>
              </a:rPr>
              <a:t>afloop</a:t>
            </a:r>
            <a:r>
              <a:rPr lang="en-GB">
                <a:solidFill>
                  <a:srgbClr val="2F2E7C"/>
                </a:solidFill>
                <a:latin typeface="Bahnschrift" panose="020B0502040204020203" pitchFamily="34" charset="0"/>
              </a:rPr>
              <a:t> van elk </a:t>
            </a:r>
            <a:r>
              <a:rPr lang="en-GB" err="1">
                <a:solidFill>
                  <a:srgbClr val="2F2E7C"/>
                </a:solidFill>
                <a:latin typeface="Bahnschrift" panose="020B0502040204020203" pitchFamily="34" charset="0"/>
              </a:rPr>
              <a:t>overleg</a:t>
            </a:r>
            <a:r>
              <a:rPr lang="en-GB">
                <a:solidFill>
                  <a:srgbClr val="2F2E7C"/>
                </a:solidFill>
                <a:latin typeface="Bahnschrift" panose="020B0502040204020203" pitchFamily="34" charset="0"/>
              </a:rPr>
              <a:t> om 11:15 </a:t>
            </a:r>
            <a:r>
              <a:rPr lang="en-GB" err="1">
                <a:solidFill>
                  <a:srgbClr val="2F2E7C"/>
                </a:solidFill>
                <a:latin typeface="Bahnschrift" panose="020B0502040204020203" pitchFamily="34" charset="0"/>
              </a:rPr>
              <a:t>een</a:t>
            </a:r>
            <a:r>
              <a:rPr lang="en-GB">
                <a:solidFill>
                  <a:srgbClr val="2F2E7C"/>
                </a:solidFill>
                <a:latin typeface="Bahnschrift" panose="020B0502040204020203" pitchFamily="34" charset="0"/>
              </a:rPr>
              <a:t> </a:t>
            </a:r>
            <a:r>
              <a:rPr lang="en-GB" err="1">
                <a:solidFill>
                  <a:srgbClr val="2F2E7C"/>
                </a:solidFill>
                <a:latin typeface="Bahnschrift" panose="020B0502040204020203" pitchFamily="34" charset="0"/>
              </a:rPr>
              <a:t>kort</a:t>
            </a:r>
            <a:r>
              <a:rPr lang="en-GB">
                <a:solidFill>
                  <a:srgbClr val="2F2E7C"/>
                </a:solidFill>
                <a:latin typeface="Bahnschrift" panose="020B0502040204020203" pitchFamily="34" charset="0"/>
              </a:rPr>
              <a:t> moment </a:t>
            </a:r>
            <a:r>
              <a:rPr lang="en-GB" err="1">
                <a:solidFill>
                  <a:srgbClr val="2F2E7C"/>
                </a:solidFill>
                <a:latin typeface="Bahnschrift" panose="020B0502040204020203" pitchFamily="34" charset="0"/>
              </a:rPr>
              <a:t>nemen</a:t>
            </a:r>
            <a:r>
              <a:rPr lang="en-GB">
                <a:solidFill>
                  <a:srgbClr val="2F2E7C"/>
                </a:solidFill>
                <a:latin typeface="Bahnschrift" panose="020B0502040204020203" pitchFamily="34" charset="0"/>
              </a:rPr>
              <a:t> om de </a:t>
            </a:r>
            <a:r>
              <a:rPr lang="en-GB" err="1">
                <a:solidFill>
                  <a:srgbClr val="2F2E7C"/>
                </a:solidFill>
                <a:latin typeface="Bahnschrift" panose="020B0502040204020203" pitchFamily="34" charset="0"/>
              </a:rPr>
              <a:t>pers</a:t>
            </a:r>
            <a:r>
              <a:rPr lang="en-GB">
                <a:solidFill>
                  <a:srgbClr val="2F2E7C"/>
                </a:solidFill>
                <a:latin typeface="Bahnschrift" panose="020B0502040204020203" pitchFamily="34" charset="0"/>
              </a:rPr>
              <a:t> </a:t>
            </a:r>
            <a:r>
              <a:rPr lang="en-GB" err="1">
                <a:solidFill>
                  <a:srgbClr val="2F2E7C"/>
                </a:solidFill>
                <a:latin typeface="Bahnschrift" panose="020B0502040204020203" pitchFamily="34" charset="0"/>
              </a:rPr>
              <a:t>te</a:t>
            </a:r>
            <a:r>
              <a:rPr lang="en-GB">
                <a:solidFill>
                  <a:srgbClr val="2F2E7C"/>
                </a:solidFill>
                <a:latin typeface="Bahnschrift" panose="020B0502040204020203" pitchFamily="34" charset="0"/>
              </a:rPr>
              <a:t> </a:t>
            </a:r>
            <a:r>
              <a:rPr lang="en-GB" err="1">
                <a:solidFill>
                  <a:srgbClr val="2F2E7C"/>
                </a:solidFill>
                <a:latin typeface="Bahnschrift" panose="020B0502040204020203" pitchFamily="34" charset="0"/>
              </a:rPr>
              <a:t>woord</a:t>
            </a:r>
            <a:r>
              <a:rPr lang="en-GB">
                <a:solidFill>
                  <a:srgbClr val="2F2E7C"/>
                </a:solidFill>
                <a:latin typeface="Bahnschrift" panose="020B0502040204020203" pitchFamily="34" charset="0"/>
              </a:rPr>
              <a:t> </a:t>
            </a:r>
            <a:r>
              <a:rPr lang="en-GB" err="1">
                <a:solidFill>
                  <a:srgbClr val="2F2E7C"/>
                </a:solidFill>
                <a:latin typeface="Bahnschrift" panose="020B0502040204020203" pitchFamily="34" charset="0"/>
              </a:rPr>
              <a:t>te</a:t>
            </a:r>
            <a:r>
              <a:rPr lang="en-GB">
                <a:solidFill>
                  <a:srgbClr val="2F2E7C"/>
                </a:solidFill>
                <a:latin typeface="Bahnschrift" panose="020B0502040204020203" pitchFamily="34" charset="0"/>
              </a:rPr>
              <a:t> </a:t>
            </a:r>
            <a:r>
              <a:rPr lang="en-GB" err="1">
                <a:solidFill>
                  <a:srgbClr val="2F2E7C"/>
                </a:solidFill>
                <a:latin typeface="Bahnschrift" panose="020B0502040204020203" pitchFamily="34" charset="0"/>
              </a:rPr>
              <a:t>staan</a:t>
            </a:r>
            <a:r>
              <a:rPr lang="en-GB">
                <a:solidFill>
                  <a:srgbClr val="2F2E7C"/>
                </a:solidFill>
                <a:latin typeface="Bahnschrift" panose="020B0502040204020203" pitchFamily="34" charset="0"/>
              </a:rPr>
              <a:t>.  </a:t>
            </a:r>
            <a:endParaRPr lang="nl-NL">
              <a:solidFill>
                <a:srgbClr val="2F2E7C"/>
              </a:solidFill>
              <a:latin typeface="Bahnschrift" panose="020B0502040204020203" pitchFamily="34" charset="0"/>
            </a:endParaRPr>
          </a:p>
        </p:txBody>
      </p:sp>
      <p:pic>
        <p:nvPicPr>
          <p:cNvPr id="1026" name="Picture 2" descr="Image">
            <a:extLst>
              <a:ext uri="{FF2B5EF4-FFF2-40B4-BE49-F238E27FC236}">
                <a16:creationId xmlns:a16="http://schemas.microsoft.com/office/drawing/2014/main" id="{C1C2D4CB-5806-E588-10CF-229C00EBC7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4907" y="1734406"/>
            <a:ext cx="3656627" cy="3756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5466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49949-3266-0391-FDC1-BD4AD6C67C44}"/>
              </a:ext>
            </a:extLst>
          </p:cNvPr>
          <p:cNvSpPr>
            <a:spLocks noGrp="1"/>
          </p:cNvSpPr>
          <p:nvPr>
            <p:ph type="ctrTitle"/>
          </p:nvPr>
        </p:nvSpPr>
        <p:spPr>
          <a:xfrm>
            <a:off x="-1" y="459633"/>
            <a:ext cx="10777491" cy="662730"/>
          </a:xfrm>
        </p:spPr>
        <p:txBody>
          <a:bodyPr>
            <a:normAutofit fontScale="90000"/>
          </a:bodyPr>
          <a:lstStyle/>
          <a:p>
            <a:r>
              <a:rPr lang="nl-NL" sz="4800">
                <a:solidFill>
                  <a:srgbClr val="2F2E7C"/>
                </a:solidFill>
                <a:latin typeface="Bahnschrift" panose="020B0502040204020203" pitchFamily="34" charset="0"/>
              </a:rPr>
              <a:t>Voorzorgsmaatregelen</a:t>
            </a:r>
          </a:p>
        </p:txBody>
      </p:sp>
      <p:sp>
        <p:nvSpPr>
          <p:cNvPr id="3" name="Subtitle 2">
            <a:extLst>
              <a:ext uri="{FF2B5EF4-FFF2-40B4-BE49-F238E27FC236}">
                <a16:creationId xmlns:a16="http://schemas.microsoft.com/office/drawing/2014/main" id="{C92770EE-5A66-D1BC-E734-12023124FC78}"/>
              </a:ext>
            </a:extLst>
          </p:cNvPr>
          <p:cNvSpPr>
            <a:spLocks noGrp="1"/>
          </p:cNvSpPr>
          <p:nvPr>
            <p:ph type="subTitle" idx="1"/>
          </p:nvPr>
        </p:nvSpPr>
        <p:spPr>
          <a:xfrm>
            <a:off x="690466" y="1734406"/>
            <a:ext cx="6736701" cy="3702651"/>
          </a:xfrm>
        </p:spPr>
        <p:txBody>
          <a:bodyPr>
            <a:normAutofit lnSpcReduction="10000"/>
          </a:bodyPr>
          <a:lstStyle/>
          <a:p>
            <a:pPr marL="342900" indent="-342900" algn="l">
              <a:buFont typeface="Arial" panose="020B0604020202020204" pitchFamily="34" charset="0"/>
              <a:buChar char="•"/>
            </a:pPr>
            <a:r>
              <a:rPr lang="en-GB" err="1">
                <a:solidFill>
                  <a:srgbClr val="2F2E7C"/>
                </a:solidFill>
                <a:latin typeface="Bahnschrift" panose="020B0502040204020203" pitchFamily="34" charset="0"/>
              </a:rPr>
              <a:t>Inwoners</a:t>
            </a:r>
            <a:r>
              <a:rPr lang="en-GB">
                <a:solidFill>
                  <a:srgbClr val="2F2E7C"/>
                </a:solidFill>
                <a:latin typeface="Bahnschrift" panose="020B0502040204020203" pitchFamily="34" charset="0"/>
              </a:rPr>
              <a:t> van de </a:t>
            </a:r>
            <a:r>
              <a:rPr lang="en-GB" err="1">
                <a:solidFill>
                  <a:srgbClr val="2F2E7C"/>
                </a:solidFill>
                <a:latin typeface="Bahnschrift" panose="020B0502040204020203" pitchFamily="34" charset="0"/>
              </a:rPr>
              <a:t>volgende</a:t>
            </a:r>
            <a:r>
              <a:rPr lang="en-GB">
                <a:solidFill>
                  <a:srgbClr val="2F2E7C"/>
                </a:solidFill>
                <a:latin typeface="Bahnschrift" panose="020B0502040204020203" pitchFamily="34" charset="0"/>
              </a:rPr>
              <a:t> </a:t>
            </a:r>
            <a:r>
              <a:rPr lang="en-GB" err="1">
                <a:solidFill>
                  <a:srgbClr val="2F2E7C"/>
                </a:solidFill>
                <a:latin typeface="Bahnschrift" panose="020B0502040204020203" pitchFamily="34" charset="0"/>
              </a:rPr>
              <a:t>buurten</a:t>
            </a:r>
            <a:r>
              <a:rPr lang="en-GB">
                <a:solidFill>
                  <a:srgbClr val="2F2E7C"/>
                </a:solidFill>
                <a:latin typeface="Bahnschrift" panose="020B0502040204020203" pitchFamily="34" charset="0"/>
              </a:rPr>
              <a:t> </a:t>
            </a:r>
            <a:r>
              <a:rPr lang="en-GB" err="1">
                <a:solidFill>
                  <a:srgbClr val="2F2E7C"/>
                </a:solidFill>
                <a:latin typeface="Bahnschrift" panose="020B0502040204020203" pitchFamily="34" charset="0"/>
              </a:rPr>
              <a:t>zullen</a:t>
            </a:r>
            <a:r>
              <a:rPr lang="en-GB">
                <a:solidFill>
                  <a:srgbClr val="2F2E7C"/>
                </a:solidFill>
                <a:latin typeface="Bahnschrift" panose="020B0502040204020203" pitchFamily="34" charset="0"/>
              </a:rPr>
              <a:t> </a:t>
            </a:r>
            <a:r>
              <a:rPr lang="en-GB" err="1">
                <a:solidFill>
                  <a:srgbClr val="2F2E7C"/>
                </a:solidFill>
                <a:latin typeface="Bahnschrift" panose="020B0502040204020203" pitchFamily="34" charset="0"/>
              </a:rPr>
              <a:t>deze</a:t>
            </a:r>
            <a:r>
              <a:rPr lang="en-GB">
                <a:solidFill>
                  <a:srgbClr val="2F2E7C"/>
                </a:solidFill>
                <a:latin typeface="Bahnschrift" panose="020B0502040204020203" pitchFamily="34" charset="0"/>
              </a:rPr>
              <a:t> week </a:t>
            </a:r>
            <a:r>
              <a:rPr lang="en-GB" err="1">
                <a:solidFill>
                  <a:srgbClr val="2F2E7C"/>
                </a:solidFill>
                <a:latin typeface="Bahnschrift" panose="020B0502040204020203" pitchFamily="34" charset="0"/>
              </a:rPr>
              <a:t>een</a:t>
            </a:r>
            <a:r>
              <a:rPr lang="en-GB">
                <a:solidFill>
                  <a:srgbClr val="2F2E7C"/>
                </a:solidFill>
                <a:latin typeface="Bahnschrift" panose="020B0502040204020203" pitchFamily="34" charset="0"/>
              </a:rPr>
              <a:t> brief </a:t>
            </a:r>
            <a:r>
              <a:rPr lang="en-GB" err="1">
                <a:solidFill>
                  <a:srgbClr val="2F2E7C"/>
                </a:solidFill>
                <a:latin typeface="Bahnschrift" panose="020B0502040204020203" pitchFamily="34" charset="0"/>
              </a:rPr>
              <a:t>ontvangen</a:t>
            </a:r>
            <a:r>
              <a:rPr lang="en-GB">
                <a:solidFill>
                  <a:srgbClr val="2F2E7C"/>
                </a:solidFill>
                <a:latin typeface="Bahnschrift" panose="020B0502040204020203" pitchFamily="34" charset="0"/>
              </a:rPr>
              <a:t> van de </a:t>
            </a:r>
            <a:r>
              <a:rPr lang="en-GB" err="1">
                <a:solidFill>
                  <a:srgbClr val="2F2E7C"/>
                </a:solidFill>
                <a:latin typeface="Bahnschrift" panose="020B0502040204020203" pitchFamily="34" charset="0"/>
              </a:rPr>
              <a:t>Owee</a:t>
            </a:r>
            <a:endParaRPr lang="en-GB">
              <a:solidFill>
                <a:srgbClr val="2F2E7C"/>
              </a:solidFill>
              <a:latin typeface="Bahnschrift" panose="020B0502040204020203" pitchFamily="34" charset="0"/>
            </a:endParaRPr>
          </a:p>
          <a:p>
            <a:pPr marL="800100" lvl="1" indent="-342900" algn="l">
              <a:buFont typeface="Arial" panose="020B0604020202020204" pitchFamily="34" charset="0"/>
              <a:buChar char="•"/>
            </a:pPr>
            <a:r>
              <a:rPr lang="en-GB" err="1">
                <a:solidFill>
                  <a:srgbClr val="2F2E7C"/>
                </a:solidFill>
                <a:latin typeface="Bahnschrift" panose="020B0502040204020203" pitchFamily="34" charset="0"/>
              </a:rPr>
              <a:t>Oostsingel</a:t>
            </a:r>
            <a:endParaRPr lang="en-GB">
              <a:solidFill>
                <a:srgbClr val="2F2E7C"/>
              </a:solidFill>
              <a:latin typeface="Bahnschrift" panose="020B0502040204020203" pitchFamily="34" charset="0"/>
            </a:endParaRPr>
          </a:p>
          <a:p>
            <a:pPr marL="800100" lvl="1" indent="-342900" algn="l">
              <a:buFont typeface="Arial" panose="020B0604020202020204" pitchFamily="34" charset="0"/>
              <a:buChar char="•"/>
            </a:pPr>
            <a:r>
              <a:rPr lang="en-GB" err="1">
                <a:solidFill>
                  <a:srgbClr val="2F2E7C"/>
                </a:solidFill>
                <a:latin typeface="Bahnschrift" panose="020B0502040204020203" pitchFamily="34" charset="0"/>
              </a:rPr>
              <a:t>Wippolder</a:t>
            </a:r>
            <a:endParaRPr lang="en-GB">
              <a:solidFill>
                <a:srgbClr val="2F2E7C"/>
              </a:solidFill>
              <a:latin typeface="Bahnschrift" panose="020B0502040204020203" pitchFamily="34" charset="0"/>
            </a:endParaRPr>
          </a:p>
          <a:p>
            <a:pPr marL="800100" lvl="1" indent="-342900" algn="l">
              <a:buFont typeface="Arial" panose="020B0604020202020204" pitchFamily="34" charset="0"/>
              <a:buChar char="•"/>
            </a:pPr>
            <a:r>
              <a:rPr lang="en-GB" err="1">
                <a:solidFill>
                  <a:srgbClr val="2F2E7C"/>
                </a:solidFill>
                <a:latin typeface="Bahnschrift" panose="020B0502040204020203" pitchFamily="34" charset="0"/>
              </a:rPr>
              <a:t>Nieuwe</a:t>
            </a:r>
            <a:r>
              <a:rPr lang="en-GB">
                <a:solidFill>
                  <a:srgbClr val="2F2E7C"/>
                </a:solidFill>
                <a:latin typeface="Bahnschrift" panose="020B0502040204020203" pitchFamily="34" charset="0"/>
              </a:rPr>
              <a:t> </a:t>
            </a:r>
            <a:r>
              <a:rPr lang="en-GB" err="1">
                <a:solidFill>
                  <a:srgbClr val="2F2E7C"/>
                </a:solidFill>
                <a:latin typeface="Bahnschrift" panose="020B0502040204020203" pitchFamily="34" charset="0"/>
              </a:rPr>
              <a:t>Plantage</a:t>
            </a:r>
            <a:endParaRPr lang="en-GB">
              <a:solidFill>
                <a:srgbClr val="2F2E7C"/>
              </a:solidFill>
              <a:latin typeface="Bahnschrift" panose="020B0502040204020203" pitchFamily="34" charset="0"/>
            </a:endParaRPr>
          </a:p>
          <a:p>
            <a:pPr marL="800100" lvl="1" indent="-342900" algn="l">
              <a:buFont typeface="Arial" panose="020B0604020202020204" pitchFamily="34" charset="0"/>
              <a:buChar char="•"/>
            </a:pPr>
            <a:r>
              <a:rPr lang="en-GB">
                <a:solidFill>
                  <a:srgbClr val="2F2E7C"/>
                </a:solidFill>
                <a:latin typeface="Bahnschrift" panose="020B0502040204020203" pitchFamily="34" charset="0"/>
              </a:rPr>
              <a:t>Campus </a:t>
            </a:r>
          </a:p>
          <a:p>
            <a:pPr marL="800100" lvl="1" indent="-342900" algn="l">
              <a:buFont typeface="Arial" panose="020B0604020202020204" pitchFamily="34" charset="0"/>
              <a:buChar char="•"/>
            </a:pPr>
            <a:r>
              <a:rPr lang="en-GB" err="1">
                <a:solidFill>
                  <a:srgbClr val="2F2E7C"/>
                </a:solidFill>
                <a:latin typeface="Bahnschrift" panose="020B0502040204020203" pitchFamily="34" charset="0"/>
              </a:rPr>
              <a:t>Markt</a:t>
            </a:r>
            <a:r>
              <a:rPr lang="en-GB">
                <a:solidFill>
                  <a:srgbClr val="2F2E7C"/>
                </a:solidFill>
                <a:latin typeface="Bahnschrift" panose="020B0502040204020203" pitchFamily="34" charset="0"/>
              </a:rPr>
              <a:t> </a:t>
            </a:r>
          </a:p>
          <a:p>
            <a:pPr marL="800100" lvl="1" indent="-342900" algn="l">
              <a:buFont typeface="Arial" panose="020B0604020202020204" pitchFamily="34" charset="0"/>
              <a:buChar char="•"/>
            </a:pPr>
            <a:r>
              <a:rPr lang="en-GB" err="1">
                <a:solidFill>
                  <a:srgbClr val="2F2E7C"/>
                </a:solidFill>
                <a:latin typeface="Bahnschrift" panose="020B0502040204020203" pitchFamily="34" charset="0"/>
              </a:rPr>
              <a:t>Brabantse</a:t>
            </a:r>
            <a:r>
              <a:rPr lang="en-GB">
                <a:solidFill>
                  <a:srgbClr val="2F2E7C"/>
                </a:solidFill>
                <a:latin typeface="Bahnschrift" panose="020B0502040204020203" pitchFamily="34" charset="0"/>
              </a:rPr>
              <a:t> </a:t>
            </a:r>
            <a:r>
              <a:rPr lang="en-GB" err="1">
                <a:solidFill>
                  <a:srgbClr val="2F2E7C"/>
                </a:solidFill>
                <a:latin typeface="Bahnschrift" panose="020B0502040204020203" pitchFamily="34" charset="0"/>
              </a:rPr>
              <a:t>Turfmarkt</a:t>
            </a:r>
            <a:endParaRPr lang="en-GB">
              <a:solidFill>
                <a:srgbClr val="2F2E7C"/>
              </a:solidFill>
              <a:latin typeface="Bahnschrift" panose="020B0502040204020203" pitchFamily="34" charset="0"/>
            </a:endParaRPr>
          </a:p>
          <a:p>
            <a:pPr marL="800100" lvl="1" indent="-342900" algn="l">
              <a:buFont typeface="Arial" panose="020B0604020202020204" pitchFamily="34" charset="0"/>
              <a:buChar char="•"/>
            </a:pPr>
            <a:endParaRPr lang="en-GB">
              <a:solidFill>
                <a:srgbClr val="2F2E7C"/>
              </a:solidFill>
              <a:latin typeface="Bahnschrift" panose="020B0502040204020203" pitchFamily="34" charset="0"/>
            </a:endParaRPr>
          </a:p>
          <a:p>
            <a:pPr lvl="1" algn="l"/>
            <a:r>
              <a:rPr lang="en-GB">
                <a:solidFill>
                  <a:srgbClr val="2F2E7C"/>
                </a:solidFill>
                <a:latin typeface="Bahnschrift" panose="020B0502040204020203" pitchFamily="34" charset="0"/>
              </a:rPr>
              <a:t>Op de website zo </a:t>
            </a:r>
            <a:r>
              <a:rPr lang="en-GB" err="1">
                <a:solidFill>
                  <a:srgbClr val="2F2E7C"/>
                </a:solidFill>
                <a:latin typeface="Bahnschrift" panose="020B0502040204020203" pitchFamily="34" charset="0"/>
              </a:rPr>
              <a:t>veel</a:t>
            </a:r>
            <a:r>
              <a:rPr lang="en-GB">
                <a:solidFill>
                  <a:srgbClr val="2F2E7C"/>
                </a:solidFill>
                <a:latin typeface="Bahnschrift" panose="020B0502040204020203" pitchFamily="34" charset="0"/>
              </a:rPr>
              <a:t> </a:t>
            </a:r>
            <a:r>
              <a:rPr lang="en-GB" err="1">
                <a:solidFill>
                  <a:srgbClr val="2F2E7C"/>
                </a:solidFill>
                <a:latin typeface="Bahnschrift" panose="020B0502040204020203" pitchFamily="34" charset="0"/>
              </a:rPr>
              <a:t>mogelijk</a:t>
            </a:r>
            <a:r>
              <a:rPr lang="en-GB">
                <a:solidFill>
                  <a:srgbClr val="2F2E7C"/>
                </a:solidFill>
                <a:latin typeface="Bahnschrift" panose="020B0502040204020203" pitchFamily="34" charset="0"/>
              </a:rPr>
              <a:t> </a:t>
            </a:r>
            <a:r>
              <a:rPr lang="en-GB" err="1">
                <a:solidFill>
                  <a:srgbClr val="2F2E7C"/>
                </a:solidFill>
                <a:latin typeface="Bahnschrift" panose="020B0502040204020203" pitchFamily="34" charset="0"/>
              </a:rPr>
              <a:t>informatie</a:t>
            </a:r>
            <a:r>
              <a:rPr lang="en-GB">
                <a:solidFill>
                  <a:srgbClr val="2F2E7C"/>
                </a:solidFill>
                <a:latin typeface="Bahnschrift" panose="020B0502040204020203" pitchFamily="34" charset="0"/>
              </a:rPr>
              <a:t> </a:t>
            </a:r>
            <a:r>
              <a:rPr lang="en-GB" err="1">
                <a:solidFill>
                  <a:srgbClr val="2F2E7C"/>
                </a:solidFill>
                <a:latin typeface="Bahnschrift" panose="020B0502040204020203" pitchFamily="34" charset="0"/>
              </a:rPr>
              <a:t>voor</a:t>
            </a:r>
            <a:r>
              <a:rPr lang="en-GB">
                <a:solidFill>
                  <a:srgbClr val="2F2E7C"/>
                </a:solidFill>
                <a:latin typeface="Bahnschrift" panose="020B0502040204020203" pitchFamily="34" charset="0"/>
              </a:rPr>
              <a:t> </a:t>
            </a:r>
            <a:r>
              <a:rPr lang="en-GB" err="1">
                <a:solidFill>
                  <a:srgbClr val="2F2E7C"/>
                </a:solidFill>
                <a:latin typeface="Bahnschrift" panose="020B0502040204020203" pitchFamily="34" charset="0"/>
              </a:rPr>
              <a:t>bewoners</a:t>
            </a:r>
            <a:r>
              <a:rPr lang="en-GB">
                <a:solidFill>
                  <a:srgbClr val="2F2E7C"/>
                </a:solidFill>
                <a:latin typeface="Bahnschrift" panose="020B0502040204020203" pitchFamily="34" charset="0"/>
              </a:rPr>
              <a:t> </a:t>
            </a:r>
            <a:r>
              <a:rPr lang="en-GB" err="1">
                <a:solidFill>
                  <a:srgbClr val="2F2E7C"/>
                </a:solidFill>
                <a:latin typeface="Bahnschrift" panose="020B0502040204020203" pitchFamily="34" charset="0"/>
              </a:rPr>
              <a:t>beschikbaar</a:t>
            </a:r>
            <a:endParaRPr lang="en-GB">
              <a:solidFill>
                <a:srgbClr val="2F2E7C"/>
              </a:solidFill>
              <a:latin typeface="Bahnschrift" panose="020B0502040204020203" pitchFamily="34" charset="0"/>
            </a:endParaRPr>
          </a:p>
          <a:p>
            <a:pPr marL="800100" lvl="1" indent="-342900" algn="l">
              <a:buFont typeface="Arial" panose="020B0604020202020204" pitchFamily="34" charset="0"/>
              <a:buChar char="•"/>
            </a:pPr>
            <a:endParaRPr lang="en-GB">
              <a:solidFill>
                <a:srgbClr val="2F2E7C"/>
              </a:solidFill>
              <a:latin typeface="Bahnschrift" panose="020B0502040204020203" pitchFamily="34" charset="0"/>
            </a:endParaRPr>
          </a:p>
        </p:txBody>
      </p:sp>
      <p:pic>
        <p:nvPicPr>
          <p:cNvPr id="1026" name="Picture 2" descr="Image">
            <a:extLst>
              <a:ext uri="{FF2B5EF4-FFF2-40B4-BE49-F238E27FC236}">
                <a16:creationId xmlns:a16="http://schemas.microsoft.com/office/drawing/2014/main" id="{C1C2D4CB-5806-E588-10CF-229C00EBC7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4907" y="1734406"/>
            <a:ext cx="3656627" cy="3756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0523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49949-3266-0391-FDC1-BD4AD6C67C44}"/>
              </a:ext>
            </a:extLst>
          </p:cNvPr>
          <p:cNvSpPr>
            <a:spLocks noGrp="1"/>
          </p:cNvSpPr>
          <p:nvPr>
            <p:ph type="ctrTitle"/>
          </p:nvPr>
        </p:nvSpPr>
        <p:spPr>
          <a:xfrm>
            <a:off x="0" y="459633"/>
            <a:ext cx="10750858" cy="662730"/>
          </a:xfrm>
        </p:spPr>
        <p:txBody>
          <a:bodyPr>
            <a:normAutofit fontScale="90000"/>
          </a:bodyPr>
          <a:lstStyle/>
          <a:p>
            <a:r>
              <a:rPr lang="nl-NL" sz="4800">
                <a:solidFill>
                  <a:srgbClr val="2F2E7C"/>
                </a:solidFill>
                <a:latin typeface="Bahnschrift" panose="020B0502040204020203" pitchFamily="34" charset="0"/>
              </a:rPr>
              <a:t>Voorzorgsmaatregelen</a:t>
            </a:r>
          </a:p>
        </p:txBody>
      </p:sp>
      <p:sp>
        <p:nvSpPr>
          <p:cNvPr id="3" name="Subtitle 2">
            <a:extLst>
              <a:ext uri="{FF2B5EF4-FFF2-40B4-BE49-F238E27FC236}">
                <a16:creationId xmlns:a16="http://schemas.microsoft.com/office/drawing/2014/main" id="{C92770EE-5A66-D1BC-E734-12023124FC78}"/>
              </a:ext>
            </a:extLst>
          </p:cNvPr>
          <p:cNvSpPr>
            <a:spLocks noGrp="1"/>
          </p:cNvSpPr>
          <p:nvPr>
            <p:ph type="subTitle" idx="1"/>
          </p:nvPr>
        </p:nvSpPr>
        <p:spPr>
          <a:xfrm>
            <a:off x="593021" y="1694576"/>
            <a:ext cx="5390529" cy="4041061"/>
          </a:xfrm>
        </p:spPr>
        <p:txBody>
          <a:bodyPr>
            <a:normAutofit/>
          </a:bodyPr>
          <a:lstStyle/>
          <a:p>
            <a:pPr marL="342900" indent="-342900" algn="l">
              <a:buFont typeface="Arial" panose="020B0604020202020204" pitchFamily="34" charset="0"/>
              <a:buChar char="•"/>
            </a:pPr>
            <a:endParaRPr lang="nl-NL">
              <a:solidFill>
                <a:srgbClr val="2F2E7C"/>
              </a:solidFill>
              <a:latin typeface="Bahnschrift" panose="020B0502040204020203" pitchFamily="34" charset="0"/>
            </a:endParaRPr>
          </a:p>
          <a:p>
            <a:pPr marL="342900" indent="-342900" algn="l">
              <a:buFont typeface="Arial" panose="020B0604020202020204" pitchFamily="34" charset="0"/>
              <a:buChar char="•"/>
            </a:pPr>
            <a:r>
              <a:rPr lang="nl-NL">
                <a:solidFill>
                  <a:srgbClr val="2F2E7C"/>
                </a:solidFill>
                <a:latin typeface="Bahnschrift" panose="020B0502040204020203" pitchFamily="34" charset="0"/>
              </a:rPr>
              <a:t>In de Wippolder zal dit jaar tijdens de OWee van maandag tot en met donderdag tussen 22:00 en 4:00 uur een </a:t>
            </a:r>
            <a:r>
              <a:rPr lang="nl-NL" err="1">
                <a:solidFill>
                  <a:srgbClr val="2F2E7C"/>
                </a:solidFill>
                <a:latin typeface="Bahnschrift" panose="020B0502040204020203" pitchFamily="34" charset="0"/>
              </a:rPr>
              <a:t>susteam</a:t>
            </a:r>
            <a:r>
              <a:rPr lang="nl-NL">
                <a:solidFill>
                  <a:srgbClr val="2F2E7C"/>
                </a:solidFill>
                <a:latin typeface="Bahnschrift" panose="020B0502040204020203" pitchFamily="34" charset="0"/>
              </a:rPr>
              <a:t> worden ingezet.</a:t>
            </a:r>
          </a:p>
          <a:p>
            <a:pPr marL="342900" indent="-342900" algn="l">
              <a:buFont typeface="Arial" panose="020B0604020202020204" pitchFamily="34" charset="0"/>
              <a:buChar char="•"/>
            </a:pPr>
            <a:r>
              <a:rPr lang="nl-NL">
                <a:solidFill>
                  <a:srgbClr val="2F2E7C"/>
                </a:solidFill>
                <a:latin typeface="Bahnschrift" panose="020B0502040204020203" pitchFamily="34" charset="0"/>
              </a:rPr>
              <a:t>Deze worden betaald door de TU Delft.</a:t>
            </a:r>
          </a:p>
          <a:p>
            <a:pPr marL="342900" indent="-342900" algn="l">
              <a:buFont typeface="Arial" panose="020B0604020202020204" pitchFamily="34" charset="0"/>
              <a:buChar char="•"/>
            </a:pPr>
            <a:r>
              <a:rPr lang="nl-NL">
                <a:solidFill>
                  <a:srgbClr val="2F2E7C"/>
                </a:solidFill>
                <a:latin typeface="Bahnschrift" panose="020B0502040204020203" pitchFamily="34" charset="0"/>
              </a:rPr>
              <a:t>Attenderen studenten op gedrag dat overlast kan veroorzaken.</a:t>
            </a:r>
          </a:p>
        </p:txBody>
      </p:sp>
      <p:pic>
        <p:nvPicPr>
          <p:cNvPr id="1026" name="Picture 2" descr="SUS Team - Van der Velden Beveiliging">
            <a:extLst>
              <a:ext uri="{FF2B5EF4-FFF2-40B4-BE49-F238E27FC236}">
                <a16:creationId xmlns:a16="http://schemas.microsoft.com/office/drawing/2014/main" id="{B3535BE8-7130-DED8-0F8C-A7846FBD7E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8645" y="1800224"/>
            <a:ext cx="5308843" cy="3533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9122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49949-3266-0391-FDC1-BD4AD6C67C44}"/>
              </a:ext>
            </a:extLst>
          </p:cNvPr>
          <p:cNvSpPr>
            <a:spLocks noGrp="1"/>
          </p:cNvSpPr>
          <p:nvPr>
            <p:ph type="ctrTitle"/>
          </p:nvPr>
        </p:nvSpPr>
        <p:spPr>
          <a:xfrm>
            <a:off x="1393371" y="207963"/>
            <a:ext cx="9144000" cy="916162"/>
          </a:xfrm>
        </p:spPr>
        <p:txBody>
          <a:bodyPr/>
          <a:lstStyle/>
          <a:p>
            <a:r>
              <a:rPr lang="nl-NL">
                <a:solidFill>
                  <a:srgbClr val="2F2E7C"/>
                </a:solidFill>
                <a:latin typeface="Bahnschrift" panose="020B0502040204020203" pitchFamily="34" charset="0"/>
              </a:rPr>
              <a:t>Inhoudsopgave</a:t>
            </a:r>
          </a:p>
        </p:txBody>
      </p:sp>
      <p:sp>
        <p:nvSpPr>
          <p:cNvPr id="3" name="Subtitle 2">
            <a:extLst>
              <a:ext uri="{FF2B5EF4-FFF2-40B4-BE49-F238E27FC236}">
                <a16:creationId xmlns:a16="http://schemas.microsoft.com/office/drawing/2014/main" id="{C92770EE-5A66-D1BC-E734-12023124FC78}"/>
              </a:ext>
            </a:extLst>
          </p:cNvPr>
          <p:cNvSpPr>
            <a:spLocks noGrp="1"/>
          </p:cNvSpPr>
          <p:nvPr>
            <p:ph type="subTitle" idx="1"/>
          </p:nvPr>
        </p:nvSpPr>
        <p:spPr>
          <a:xfrm>
            <a:off x="1393371" y="2046508"/>
            <a:ext cx="9144000" cy="2028344"/>
          </a:xfrm>
        </p:spPr>
        <p:txBody>
          <a:bodyPr>
            <a:normAutofit/>
          </a:bodyPr>
          <a:lstStyle/>
          <a:p>
            <a:r>
              <a:rPr lang="nl-NL" dirty="0">
                <a:solidFill>
                  <a:srgbClr val="2F2E7C"/>
                </a:solidFill>
                <a:latin typeface="Bahnschrift" panose="020B0502040204020203" pitchFamily="34" charset="0"/>
              </a:rPr>
              <a:t>Wat is de OWee en wat is haar functie?</a:t>
            </a:r>
          </a:p>
          <a:p>
            <a:r>
              <a:rPr lang="nl-NL" dirty="0">
                <a:solidFill>
                  <a:srgbClr val="2F2E7C"/>
                </a:solidFill>
                <a:latin typeface="Bahnschrift" panose="020B0502040204020203" pitchFamily="34" charset="0"/>
              </a:rPr>
              <a:t>Programma en planning</a:t>
            </a:r>
          </a:p>
          <a:p>
            <a:r>
              <a:rPr lang="nl-NL" dirty="0">
                <a:solidFill>
                  <a:srgbClr val="2F2E7C"/>
                </a:solidFill>
                <a:latin typeface="Bahnschrift" panose="020B0502040204020203" pitchFamily="34" charset="0"/>
              </a:rPr>
              <a:t>Maatregelen</a:t>
            </a:r>
          </a:p>
        </p:txBody>
      </p:sp>
    </p:spTree>
    <p:extLst>
      <p:ext uri="{BB962C8B-B14F-4D97-AF65-F5344CB8AC3E}">
        <p14:creationId xmlns:p14="http://schemas.microsoft.com/office/powerpoint/2010/main" val="2018021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49949-3266-0391-FDC1-BD4AD6C67C44}"/>
              </a:ext>
            </a:extLst>
          </p:cNvPr>
          <p:cNvSpPr>
            <a:spLocks noGrp="1"/>
          </p:cNvSpPr>
          <p:nvPr>
            <p:ph type="ctrTitle"/>
          </p:nvPr>
        </p:nvSpPr>
        <p:spPr>
          <a:xfrm>
            <a:off x="-1" y="459633"/>
            <a:ext cx="10777491" cy="662730"/>
          </a:xfrm>
        </p:spPr>
        <p:txBody>
          <a:bodyPr>
            <a:normAutofit fontScale="90000"/>
          </a:bodyPr>
          <a:lstStyle/>
          <a:p>
            <a:r>
              <a:rPr lang="nl-NL" sz="4800">
                <a:solidFill>
                  <a:srgbClr val="2F2E7C"/>
                </a:solidFill>
                <a:latin typeface="Bahnschrift" panose="020B0502040204020203" pitchFamily="34" charset="0"/>
              </a:rPr>
              <a:t>Voorzorgsmaatregelen</a:t>
            </a:r>
          </a:p>
        </p:txBody>
      </p:sp>
      <p:sp>
        <p:nvSpPr>
          <p:cNvPr id="3" name="Subtitle 2">
            <a:extLst>
              <a:ext uri="{FF2B5EF4-FFF2-40B4-BE49-F238E27FC236}">
                <a16:creationId xmlns:a16="http://schemas.microsoft.com/office/drawing/2014/main" id="{C92770EE-5A66-D1BC-E734-12023124FC78}"/>
              </a:ext>
            </a:extLst>
          </p:cNvPr>
          <p:cNvSpPr>
            <a:spLocks noGrp="1"/>
          </p:cNvSpPr>
          <p:nvPr>
            <p:ph type="subTitle" idx="1"/>
          </p:nvPr>
        </p:nvSpPr>
        <p:spPr>
          <a:xfrm>
            <a:off x="737119" y="1526796"/>
            <a:ext cx="10856466" cy="4208842"/>
          </a:xfrm>
        </p:spPr>
        <p:txBody>
          <a:bodyPr>
            <a:normAutofit/>
          </a:bodyPr>
          <a:lstStyle/>
          <a:p>
            <a:endParaRPr lang="nl-NL">
              <a:solidFill>
                <a:srgbClr val="2F2E7C"/>
              </a:solidFill>
              <a:latin typeface="Bahnschrift" panose="020B0502040204020203" pitchFamily="34" charset="0"/>
            </a:endParaRPr>
          </a:p>
          <a:p>
            <a:endParaRPr lang="nl-NL">
              <a:solidFill>
                <a:srgbClr val="2F2E7C"/>
              </a:solidFill>
              <a:latin typeface="Bahnschrift" panose="020B0502040204020203" pitchFamily="34" charset="0"/>
            </a:endParaRPr>
          </a:p>
          <a:p>
            <a:r>
              <a:rPr lang="nl-NL">
                <a:solidFill>
                  <a:srgbClr val="2F2E7C"/>
                </a:solidFill>
                <a:latin typeface="Bahnschrift" panose="020B0502040204020203" pitchFamily="34" charset="0"/>
              </a:rPr>
              <a:t>Mocht er toch nog overlast zijn, dan kunnen bewoners dat melden op de volgende site:</a:t>
            </a:r>
          </a:p>
          <a:p>
            <a:endParaRPr lang="nl-NL">
              <a:solidFill>
                <a:srgbClr val="2F2E7C"/>
              </a:solidFill>
              <a:latin typeface="Bahnschrift" panose="020B0502040204020203" pitchFamily="34" charset="0"/>
            </a:endParaRPr>
          </a:p>
          <a:p>
            <a:r>
              <a:rPr lang="nl-NL">
                <a:solidFill>
                  <a:srgbClr val="2F2E7C"/>
                </a:solidFill>
                <a:latin typeface="Bahnschrift" panose="020B0502040204020203" pitchFamily="34" charset="0"/>
              </a:rPr>
              <a:t>delft.nl/melden</a:t>
            </a:r>
          </a:p>
        </p:txBody>
      </p:sp>
    </p:spTree>
    <p:extLst>
      <p:ext uri="{BB962C8B-B14F-4D97-AF65-F5344CB8AC3E}">
        <p14:creationId xmlns:p14="http://schemas.microsoft.com/office/powerpoint/2010/main" val="3994772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5E424AD-F1FF-16F8-8F00-F0B1AFC457F9}"/>
              </a:ext>
            </a:extLst>
          </p:cNvPr>
          <p:cNvSpPr>
            <a:spLocks noGrp="1"/>
          </p:cNvSpPr>
          <p:nvPr>
            <p:ph type="ctrTitle"/>
          </p:nvPr>
        </p:nvSpPr>
        <p:spPr>
          <a:xfrm>
            <a:off x="6096000" y="567748"/>
            <a:ext cx="4657725" cy="662730"/>
          </a:xfrm>
        </p:spPr>
        <p:txBody>
          <a:bodyPr>
            <a:normAutofit fontScale="90000"/>
          </a:bodyPr>
          <a:lstStyle/>
          <a:p>
            <a:r>
              <a:rPr lang="nl-NL" sz="4800">
                <a:solidFill>
                  <a:srgbClr val="2F2E7C"/>
                </a:solidFill>
                <a:latin typeface="Bahnschrift" panose="020B0502040204020203" pitchFamily="34" charset="0"/>
              </a:rPr>
              <a:t>Mobiele abri’s</a:t>
            </a:r>
          </a:p>
        </p:txBody>
      </p:sp>
      <p:sp>
        <p:nvSpPr>
          <p:cNvPr id="16" name="Rechthoek 5">
            <a:extLst>
              <a:ext uri="{FF2B5EF4-FFF2-40B4-BE49-F238E27FC236}">
                <a16:creationId xmlns:a16="http://schemas.microsoft.com/office/drawing/2014/main" id="{7AAF3FBF-A553-C1C7-2170-DC6DC0482FB6}"/>
              </a:ext>
            </a:extLst>
          </p:cNvPr>
          <p:cNvSpPr/>
          <p:nvPr/>
        </p:nvSpPr>
        <p:spPr>
          <a:xfrm>
            <a:off x="6095999" y="6006407"/>
            <a:ext cx="5633003" cy="765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9" name="Afbeelding 7" descr="Afbeelding met Lettertype, Graphics, grafische vormgeving, logo&#10;&#10;Automatisch gegenereerde beschrijving">
            <a:extLst>
              <a:ext uri="{FF2B5EF4-FFF2-40B4-BE49-F238E27FC236}">
                <a16:creationId xmlns:a16="http://schemas.microsoft.com/office/drawing/2014/main" id="{A0159295-02DB-E18C-1892-9D3FE28C729A}"/>
              </a:ext>
            </a:extLst>
          </p:cNvPr>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10575234" y="5515886"/>
            <a:ext cx="1389890" cy="443001"/>
          </a:xfrm>
          <a:prstGeom prst="rect">
            <a:avLst/>
          </a:prstGeom>
        </p:spPr>
      </p:pic>
      <p:pic>
        <p:nvPicPr>
          <p:cNvPr id="20" name="Afbeelding 11" descr="Afbeelding met Graphics, symbool, Lettertype, logo&#10;&#10;Automatisch gegenereerde beschrijving">
            <a:extLst>
              <a:ext uri="{FF2B5EF4-FFF2-40B4-BE49-F238E27FC236}">
                <a16:creationId xmlns:a16="http://schemas.microsoft.com/office/drawing/2014/main" id="{FF439FAF-4083-1061-0EF3-37F174616C4D}"/>
              </a:ext>
            </a:extLst>
          </p:cNvPr>
          <p:cNvPicPr>
            <a:picLocks noChangeAspect="1"/>
          </p:cNvPicPr>
          <p:nvPr/>
        </p:nvPicPr>
        <p:blipFill>
          <a:blip r:embed="rId4">
            <a:alphaModFix amt="60000"/>
            <a:extLst>
              <a:ext uri="{28A0092B-C50C-407E-A947-70E740481C1C}">
                <a14:useLocalDpi xmlns:a14="http://schemas.microsoft.com/office/drawing/2010/main" val="0"/>
              </a:ext>
            </a:extLst>
          </a:blip>
          <a:stretch>
            <a:fillRect/>
          </a:stretch>
        </p:blipFill>
        <p:spPr>
          <a:xfrm>
            <a:off x="10575234" y="3775231"/>
            <a:ext cx="1530372" cy="943661"/>
          </a:xfrm>
          <a:prstGeom prst="rect">
            <a:avLst/>
          </a:prstGeom>
        </p:spPr>
      </p:pic>
      <p:pic>
        <p:nvPicPr>
          <p:cNvPr id="21" name="Afbeelding 13" descr="Afbeelding met Lettertype, Graphics, schermopname, tekst&#10;&#10;Automatisch gegenereerde beschrijving">
            <a:extLst>
              <a:ext uri="{FF2B5EF4-FFF2-40B4-BE49-F238E27FC236}">
                <a16:creationId xmlns:a16="http://schemas.microsoft.com/office/drawing/2014/main" id="{17AD4F50-D17A-CE47-1CC8-AD31EF5CC730}"/>
              </a:ext>
            </a:extLst>
          </p:cNvPr>
          <p:cNvPicPr>
            <a:picLocks noChangeAspect="1"/>
          </p:cNvPicPr>
          <p:nvPr/>
        </p:nvPicPr>
        <p:blipFill>
          <a:blip r:embed="rId5">
            <a:alphaModFix amt="60000"/>
            <a:extLst>
              <a:ext uri="{28A0092B-C50C-407E-A947-70E740481C1C}">
                <a14:useLocalDpi xmlns:a14="http://schemas.microsoft.com/office/drawing/2010/main" val="0"/>
              </a:ext>
            </a:extLst>
          </a:blip>
          <a:stretch>
            <a:fillRect/>
          </a:stretch>
        </p:blipFill>
        <p:spPr>
          <a:xfrm>
            <a:off x="10575234" y="2514123"/>
            <a:ext cx="1389891" cy="414616"/>
          </a:xfrm>
          <a:prstGeom prst="rect">
            <a:avLst/>
          </a:prstGeom>
        </p:spPr>
      </p:pic>
      <p:pic>
        <p:nvPicPr>
          <p:cNvPr id="2" name="Picture 1" descr="A map of a city&#10;&#10;Description automatically generated with medium confidence">
            <a:extLst>
              <a:ext uri="{FF2B5EF4-FFF2-40B4-BE49-F238E27FC236}">
                <a16:creationId xmlns:a16="http://schemas.microsoft.com/office/drawing/2014/main" id="{0987C9E9-16C5-9BBD-3710-B321D4DF012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0927" r="13346"/>
          <a:stretch/>
        </p:blipFill>
        <p:spPr>
          <a:xfrm>
            <a:off x="-17563" y="795584"/>
            <a:ext cx="6113561" cy="6099142"/>
          </a:xfrm>
          <a:prstGeom prst="rect">
            <a:avLst/>
          </a:prstGeom>
        </p:spPr>
      </p:pic>
      <p:sp>
        <p:nvSpPr>
          <p:cNvPr id="3" name="Oval 2">
            <a:extLst>
              <a:ext uri="{FF2B5EF4-FFF2-40B4-BE49-F238E27FC236}">
                <a16:creationId xmlns:a16="http://schemas.microsoft.com/office/drawing/2014/main" id="{C5FBEA6F-8B49-ED78-B4C2-5806DEF5E714}"/>
              </a:ext>
            </a:extLst>
          </p:cNvPr>
          <p:cNvSpPr/>
          <p:nvPr/>
        </p:nvSpPr>
        <p:spPr>
          <a:xfrm>
            <a:off x="643284" y="4145003"/>
            <a:ext cx="399776" cy="384454"/>
          </a:xfrm>
          <a:prstGeom prst="ellipse">
            <a:avLst/>
          </a:prstGeom>
          <a:noFill/>
          <a:ln w="28575">
            <a:solidFill>
              <a:srgbClr val="2F2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Oval 3">
            <a:extLst>
              <a:ext uri="{FF2B5EF4-FFF2-40B4-BE49-F238E27FC236}">
                <a16:creationId xmlns:a16="http://schemas.microsoft.com/office/drawing/2014/main" id="{C90BED01-86B1-BC32-6F41-ABF93D436B70}"/>
              </a:ext>
            </a:extLst>
          </p:cNvPr>
          <p:cNvSpPr/>
          <p:nvPr/>
        </p:nvSpPr>
        <p:spPr>
          <a:xfrm>
            <a:off x="4581230" y="3657749"/>
            <a:ext cx="399776" cy="374811"/>
          </a:xfrm>
          <a:prstGeom prst="ellipse">
            <a:avLst/>
          </a:prstGeom>
          <a:noFill/>
          <a:ln w="28575">
            <a:solidFill>
              <a:srgbClr val="2F2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val 4">
            <a:extLst>
              <a:ext uri="{FF2B5EF4-FFF2-40B4-BE49-F238E27FC236}">
                <a16:creationId xmlns:a16="http://schemas.microsoft.com/office/drawing/2014/main" id="{C3701CA9-0E19-01BC-F92C-E858F81161E6}"/>
              </a:ext>
            </a:extLst>
          </p:cNvPr>
          <p:cNvSpPr/>
          <p:nvPr/>
        </p:nvSpPr>
        <p:spPr>
          <a:xfrm>
            <a:off x="5279815" y="4987068"/>
            <a:ext cx="399776" cy="433344"/>
          </a:xfrm>
          <a:prstGeom prst="ellipse">
            <a:avLst/>
          </a:prstGeom>
          <a:noFill/>
          <a:ln w="28575">
            <a:solidFill>
              <a:srgbClr val="2F2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 5">
            <a:extLst>
              <a:ext uri="{FF2B5EF4-FFF2-40B4-BE49-F238E27FC236}">
                <a16:creationId xmlns:a16="http://schemas.microsoft.com/office/drawing/2014/main" id="{AEF53D4C-ADC8-C320-1BD9-10189523DBE8}"/>
              </a:ext>
            </a:extLst>
          </p:cNvPr>
          <p:cNvSpPr/>
          <p:nvPr/>
        </p:nvSpPr>
        <p:spPr>
          <a:xfrm>
            <a:off x="3323298" y="2048381"/>
            <a:ext cx="399776" cy="374811"/>
          </a:xfrm>
          <a:prstGeom prst="ellipse">
            <a:avLst/>
          </a:prstGeom>
          <a:noFill/>
          <a:ln w="28575">
            <a:solidFill>
              <a:srgbClr val="2F2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8" name="Rechte verbindingslijn 4">
            <a:extLst>
              <a:ext uri="{FF2B5EF4-FFF2-40B4-BE49-F238E27FC236}">
                <a16:creationId xmlns:a16="http://schemas.microsoft.com/office/drawing/2014/main" id="{E2FA8D7C-9873-871D-5519-6FF85BD3383D}"/>
              </a:ext>
            </a:extLst>
          </p:cNvPr>
          <p:cNvCxnSpPr>
            <a:cxnSpLocks/>
          </p:cNvCxnSpPr>
          <p:nvPr/>
        </p:nvCxnSpPr>
        <p:spPr>
          <a:xfrm>
            <a:off x="6096000" y="-69575"/>
            <a:ext cx="0" cy="6927575"/>
          </a:xfrm>
          <a:prstGeom prst="line">
            <a:avLst/>
          </a:prstGeom>
          <a:ln w="38100">
            <a:solidFill>
              <a:srgbClr val="F6AC1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05675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5E424AD-F1FF-16F8-8F00-F0B1AFC457F9}"/>
              </a:ext>
            </a:extLst>
          </p:cNvPr>
          <p:cNvSpPr>
            <a:spLocks noGrp="1"/>
          </p:cNvSpPr>
          <p:nvPr>
            <p:ph type="ctrTitle"/>
          </p:nvPr>
        </p:nvSpPr>
        <p:spPr>
          <a:xfrm>
            <a:off x="0" y="567748"/>
            <a:ext cx="10753725" cy="662730"/>
          </a:xfrm>
        </p:spPr>
        <p:txBody>
          <a:bodyPr>
            <a:normAutofit fontScale="90000"/>
          </a:bodyPr>
          <a:lstStyle/>
          <a:p>
            <a:r>
              <a:rPr lang="nl-NL" sz="4800">
                <a:solidFill>
                  <a:srgbClr val="2F2E7C"/>
                </a:solidFill>
                <a:latin typeface="Bahnschrift" panose="020B0502040204020203" pitchFamily="34" charset="0"/>
              </a:rPr>
              <a:t>Teksten Abri’s</a:t>
            </a:r>
          </a:p>
        </p:txBody>
      </p:sp>
      <p:sp>
        <p:nvSpPr>
          <p:cNvPr id="7" name="Subtitle 2">
            <a:extLst>
              <a:ext uri="{FF2B5EF4-FFF2-40B4-BE49-F238E27FC236}">
                <a16:creationId xmlns:a16="http://schemas.microsoft.com/office/drawing/2014/main" id="{2CFB3863-4D26-7E1B-85C9-EE9793258505}"/>
              </a:ext>
            </a:extLst>
          </p:cNvPr>
          <p:cNvSpPr>
            <a:spLocks noGrp="1"/>
          </p:cNvSpPr>
          <p:nvPr>
            <p:ph type="subTitle" idx="1"/>
          </p:nvPr>
        </p:nvSpPr>
        <p:spPr>
          <a:xfrm>
            <a:off x="462998" y="2013642"/>
            <a:ext cx="11729002" cy="4208842"/>
          </a:xfrm>
        </p:spPr>
        <p:txBody>
          <a:bodyPr>
            <a:normAutofit/>
          </a:bodyPr>
          <a:lstStyle/>
          <a:p>
            <a:pPr marR="0" lvl="0" algn="l" defTabSz="914400" rtl="0" eaLnBrk="0" fontAlgn="base" latinLnBrk="0" hangingPunct="0">
              <a:lnSpc>
                <a:spcPct val="100000"/>
              </a:lnSpc>
              <a:spcBef>
                <a:spcPct val="0"/>
              </a:spcBef>
              <a:spcAft>
                <a:spcPct val="0"/>
              </a:spcAft>
              <a:buClrTx/>
              <a:buSzTx/>
              <a:tabLst/>
            </a:pPr>
            <a:r>
              <a:rPr lang="nl-NL" altLang="nl-NL" sz="1800">
                <a:solidFill>
                  <a:srgbClr val="27257F"/>
                </a:solidFill>
                <a:latin typeface="Arial" panose="020B0604020202020204" pitchFamily="34" charset="0"/>
                <a:ea typeface="Calibri" panose="020F0502020204030204" pitchFamily="34" charset="0"/>
                <a:cs typeface="Arial" panose="020B0604020202020204" pitchFamily="34" charset="0"/>
              </a:rPr>
              <a:t>Overdag</a:t>
            </a:r>
            <a:endParaRPr kumimoji="0" lang="nl-NL" altLang="nl-NL" sz="1800" b="0" i="0" strike="noStrike" cap="none" normalizeH="0" baseline="0">
              <a:ln>
                <a:noFill/>
              </a:ln>
              <a:solidFill>
                <a:srgbClr val="27257F"/>
              </a:solidFill>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nl-NL" altLang="nl-NL" sz="1800" b="0" i="0" strike="noStrike" cap="none" normalizeH="0" baseline="0">
                <a:ln>
                  <a:noFill/>
                </a:ln>
                <a:solidFill>
                  <a:srgbClr val="27257F"/>
                </a:solidFill>
                <a:effectLst/>
                <a:latin typeface="Arial" panose="020B0604020202020204" pitchFamily="34" charset="0"/>
                <a:ea typeface="Calibri" panose="020F0502020204030204" pitchFamily="34" charset="0"/>
                <a:cs typeface="Arial" panose="020B0604020202020204" pitchFamily="34" charset="0"/>
              </a:rPr>
              <a:t>Welkom nieuwe studenten! Veel plezier tijdens de </a:t>
            </a:r>
            <a:r>
              <a:rPr kumimoji="0" lang="nl-NL" altLang="nl-NL" sz="1800" b="0" i="0" strike="noStrike" cap="none" normalizeH="0" baseline="0" err="1">
                <a:ln>
                  <a:noFill/>
                </a:ln>
                <a:solidFill>
                  <a:srgbClr val="27257F"/>
                </a:solidFill>
                <a:effectLst/>
                <a:latin typeface="Arial" panose="020B0604020202020204" pitchFamily="34" charset="0"/>
                <a:ea typeface="Calibri" panose="020F0502020204030204" pitchFamily="34" charset="0"/>
                <a:cs typeface="Arial" panose="020B0604020202020204" pitchFamily="34" charset="0"/>
              </a:rPr>
              <a:t>OWee</a:t>
            </a:r>
            <a:r>
              <a:rPr kumimoji="0" lang="nl-NL" altLang="nl-NL" sz="1800" b="0" i="0" strike="noStrike" cap="none" normalizeH="0" baseline="0">
                <a:ln>
                  <a:noFill/>
                </a:ln>
                <a:solidFill>
                  <a:srgbClr val="27257F"/>
                </a:solidFill>
                <a:effectLst/>
                <a:latin typeface="Arial" panose="020B0604020202020204" pitchFamily="34" charset="0"/>
                <a:ea typeface="Calibri" panose="020F0502020204030204" pitchFamily="34" charset="0"/>
                <a:cs typeface="Arial" panose="020B0604020202020204" pitchFamily="34" charset="0"/>
              </a:rPr>
              <a:t>.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nl-NL" altLang="nl-NL" sz="1800" b="0" i="0" strike="noStrike" cap="none" normalizeH="0" baseline="0">
                <a:ln>
                  <a:noFill/>
                </a:ln>
                <a:solidFill>
                  <a:srgbClr val="27257F"/>
                </a:solidFill>
                <a:effectLst/>
                <a:latin typeface="Arial" panose="020B0604020202020204" pitchFamily="34" charset="0"/>
                <a:ea typeface="Calibri" panose="020F0502020204030204" pitchFamily="34" charset="0"/>
                <a:cs typeface="Arial" panose="020B0604020202020204" pitchFamily="34" charset="0"/>
              </a:rPr>
              <a:t>Kom vanavond naar de Openlucht bioscoop op de Markt! Iedereen is welkom.  Meer info op OWee.nl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nl-NL" altLang="nl-NL" sz="1800" b="0" i="0" strike="noStrike" cap="none" normalizeH="0" baseline="0">
                <a:ln>
                  <a:noFill/>
                </a:ln>
                <a:solidFill>
                  <a:srgbClr val="27257F"/>
                </a:solidFill>
                <a:effectLst/>
                <a:latin typeface="Arial" panose="020B0604020202020204" pitchFamily="34" charset="0"/>
                <a:ea typeface="Calibri" panose="020F0502020204030204" pitchFamily="34" charset="0"/>
                <a:cs typeface="Arial" panose="020B0604020202020204" pitchFamily="34" charset="0"/>
              </a:rPr>
              <a:t>Opzoek naar verkoeling? De Delftse Hout heeft plek voor iedereen</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nl-NL" altLang="nl-NL" sz="1800">
                <a:solidFill>
                  <a:srgbClr val="27257F"/>
                </a:solidFill>
                <a:latin typeface="Arial" panose="020B0604020202020204" pitchFamily="34" charset="0"/>
                <a:ea typeface="Calibri" panose="020F0502020204030204" pitchFamily="34" charset="0"/>
                <a:cs typeface="Arial" panose="020B0604020202020204" pitchFamily="34" charset="0"/>
              </a:rPr>
              <a:t>Kom naar de </a:t>
            </a:r>
            <a:r>
              <a:rPr lang="nl-NL" altLang="nl-NL" sz="1800" err="1">
                <a:solidFill>
                  <a:srgbClr val="27257F"/>
                </a:solidFill>
                <a:latin typeface="Arial" panose="020B0604020202020204" pitchFamily="34" charset="0"/>
                <a:ea typeface="Calibri" panose="020F0502020204030204" pitchFamily="34" charset="0"/>
                <a:cs typeface="Arial" panose="020B0604020202020204" pitchFamily="34" charset="0"/>
              </a:rPr>
              <a:t>OWaterlympics</a:t>
            </a:r>
            <a:r>
              <a:rPr lang="nl-NL" altLang="nl-NL" sz="1800">
                <a:solidFill>
                  <a:srgbClr val="27257F"/>
                </a:solidFill>
                <a:latin typeface="Arial" panose="020B0604020202020204" pitchFamily="34" charset="0"/>
                <a:ea typeface="Calibri" panose="020F0502020204030204" pitchFamily="34" charset="0"/>
                <a:cs typeface="Arial" panose="020B0604020202020204" pitchFamily="34" charset="0"/>
              </a:rPr>
              <a:t> in de Delftse Hout. Iedereen is welkom. Meer info op OWee.nl</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nl-NL" altLang="nl-NL" sz="1800" b="0" i="0" strike="noStrike" cap="none" normalizeH="0" baseline="0">
                <a:ln>
                  <a:noFill/>
                </a:ln>
                <a:solidFill>
                  <a:srgbClr val="27257F"/>
                </a:solidFill>
                <a:effectLst/>
                <a:latin typeface="Arial" panose="020B0604020202020204" pitchFamily="34" charset="0"/>
                <a:ea typeface="Calibri" panose="020F0502020204030204" pitchFamily="34" charset="0"/>
                <a:cs typeface="Arial" panose="020B0604020202020204" pitchFamily="34" charset="0"/>
              </a:rPr>
              <a:t>Kom va</a:t>
            </a:r>
            <a:r>
              <a:rPr lang="nl-NL" altLang="nl-NL" sz="1800">
                <a:solidFill>
                  <a:srgbClr val="27257F"/>
                </a:solidFill>
                <a:latin typeface="Arial" panose="020B0604020202020204" pitchFamily="34" charset="0"/>
                <a:ea typeface="Calibri" panose="020F0502020204030204" pitchFamily="34" charset="0"/>
                <a:cs typeface="Arial" panose="020B0604020202020204" pitchFamily="34" charset="0"/>
              </a:rPr>
              <a:t>navond naar de Openlucht Bioscoop op de Markt! Iedereen in welkom. Meer info op OWee.nl</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nl-NL" altLang="nl-NL" sz="1800" b="0" i="0" strike="noStrike" cap="none" normalizeH="0" baseline="0">
              <a:ln>
                <a:noFill/>
              </a:ln>
              <a:solidFill>
                <a:srgbClr val="27257F"/>
              </a:solidFill>
              <a:effectLst/>
              <a:latin typeface="Arial" panose="020B0604020202020204" pitchFamily="34" charset="0"/>
              <a:ea typeface="Calibri" panose="020F0502020204030204" pitchFamily="34" charset="0"/>
              <a:cs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pPr>
            <a:r>
              <a:rPr lang="nl-NL" altLang="nl-NL" sz="1800">
                <a:solidFill>
                  <a:srgbClr val="27257F"/>
                </a:solidFill>
                <a:latin typeface="Arial" panose="020B0604020202020204" pitchFamily="34" charset="0"/>
                <a:ea typeface="Calibri" panose="020F0502020204030204" pitchFamily="34" charset="0"/>
                <a:cs typeface="Arial" panose="020B0604020202020204" pitchFamily="34" charset="0"/>
              </a:rPr>
              <a:t>‘s Avonds</a:t>
            </a:r>
            <a:endParaRPr kumimoji="0" lang="nl-NL" altLang="nl-NL" sz="1800" b="0" i="0" strike="noStrike" cap="none" normalizeH="0" baseline="0">
              <a:ln>
                <a:noFill/>
              </a:ln>
              <a:solidFill>
                <a:srgbClr val="27257F"/>
              </a:solidFill>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nl-NL" altLang="nl-NL" sz="1800">
                <a:solidFill>
                  <a:srgbClr val="27257F"/>
                </a:solidFill>
                <a:latin typeface="Arial" panose="020B0604020202020204" pitchFamily="34" charset="0"/>
                <a:ea typeface="Calibri" panose="020F0502020204030204" pitchFamily="34" charset="0"/>
                <a:cs typeface="Arial" panose="020B0604020202020204" pitchFamily="34" charset="0"/>
              </a:rPr>
              <a:t>Denk aan de buren! Wees stil na 22:00 uur. Ook onderweg!</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nl-NL" altLang="nl-NL" sz="1600" b="0" i="0" strike="noStrike" cap="none" normalizeH="0" baseline="0">
              <a:ln>
                <a:noFill/>
              </a:ln>
              <a:solidFill>
                <a:srgbClr val="27257F"/>
              </a:solidFill>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nl-NL" altLang="nl-NL" sz="1200" b="0" i="0" strike="noStrike" cap="none" normalizeH="0" baseline="0">
              <a:ln>
                <a:noFill/>
              </a:ln>
              <a:solidFill>
                <a:srgbClr val="27257F"/>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4800" b="0" i="0"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158139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49949-3266-0391-FDC1-BD4AD6C67C44}"/>
              </a:ext>
            </a:extLst>
          </p:cNvPr>
          <p:cNvSpPr>
            <a:spLocks noGrp="1"/>
          </p:cNvSpPr>
          <p:nvPr>
            <p:ph type="ctrTitle"/>
          </p:nvPr>
        </p:nvSpPr>
        <p:spPr>
          <a:xfrm>
            <a:off x="-1" y="459633"/>
            <a:ext cx="10777491" cy="662730"/>
          </a:xfrm>
        </p:spPr>
        <p:txBody>
          <a:bodyPr>
            <a:normAutofit fontScale="90000"/>
          </a:bodyPr>
          <a:lstStyle/>
          <a:p>
            <a:r>
              <a:rPr lang="nl-NL" sz="4800">
                <a:solidFill>
                  <a:srgbClr val="2F2E7C"/>
                </a:solidFill>
                <a:latin typeface="Bahnschrift" panose="020B0502040204020203" pitchFamily="34" charset="0"/>
              </a:rPr>
              <a:t>Fietsenplan </a:t>
            </a:r>
          </a:p>
        </p:txBody>
      </p:sp>
      <p:sp>
        <p:nvSpPr>
          <p:cNvPr id="3" name="Subtitle 2">
            <a:extLst>
              <a:ext uri="{FF2B5EF4-FFF2-40B4-BE49-F238E27FC236}">
                <a16:creationId xmlns:a16="http://schemas.microsoft.com/office/drawing/2014/main" id="{C92770EE-5A66-D1BC-E734-12023124FC78}"/>
              </a:ext>
            </a:extLst>
          </p:cNvPr>
          <p:cNvSpPr>
            <a:spLocks noGrp="1"/>
          </p:cNvSpPr>
          <p:nvPr>
            <p:ph type="subTitle" idx="1"/>
          </p:nvPr>
        </p:nvSpPr>
        <p:spPr>
          <a:xfrm>
            <a:off x="737119" y="1526796"/>
            <a:ext cx="10856466" cy="4208842"/>
          </a:xfrm>
        </p:spPr>
        <p:txBody>
          <a:bodyPr>
            <a:normAutofit/>
          </a:bodyPr>
          <a:lstStyle/>
          <a:p>
            <a:pPr algn="l"/>
            <a:r>
              <a:rPr lang="nl-NL">
                <a:solidFill>
                  <a:srgbClr val="2F2E7C"/>
                </a:solidFill>
                <a:latin typeface="Bahnschrift" panose="020B0502040204020203" pitchFamily="34" charset="0"/>
              </a:rPr>
              <a:t>Op dit moment is de </a:t>
            </a:r>
            <a:r>
              <a:rPr lang="nl-NL" err="1">
                <a:solidFill>
                  <a:srgbClr val="2F2E7C"/>
                </a:solidFill>
                <a:latin typeface="Bahnschrift" panose="020B0502040204020203" pitchFamily="34" charset="0"/>
              </a:rPr>
              <a:t>OWee</a:t>
            </a:r>
            <a:r>
              <a:rPr lang="nl-NL">
                <a:solidFill>
                  <a:srgbClr val="2F2E7C"/>
                </a:solidFill>
                <a:latin typeface="Bahnschrift" panose="020B0502040204020203" pitchFamily="34" charset="0"/>
              </a:rPr>
              <a:t> bezig met het realiseren van extra fietsparkeerplaatsen in de binnenstad. Aangezien er veel belangen spelen en de belangen afgewogen moeten worden. Denk hierbij bijvoorbeeld aan:</a:t>
            </a:r>
          </a:p>
          <a:p>
            <a:pPr marL="342900" indent="-342900" algn="l">
              <a:buFont typeface="Arial" panose="020B0604020202020204" pitchFamily="34" charset="0"/>
              <a:buChar char="•"/>
            </a:pPr>
            <a:r>
              <a:rPr lang="nl-NL">
                <a:solidFill>
                  <a:srgbClr val="2F2E7C"/>
                </a:solidFill>
                <a:latin typeface="Bahnschrift" panose="020B0502040204020203" pitchFamily="34" charset="0"/>
              </a:rPr>
              <a:t>Terrassen voor de horeca</a:t>
            </a:r>
          </a:p>
          <a:p>
            <a:pPr marL="342900" indent="-342900" algn="l">
              <a:buFont typeface="Arial" panose="020B0604020202020204" pitchFamily="34" charset="0"/>
              <a:buChar char="•"/>
            </a:pPr>
            <a:r>
              <a:rPr lang="nl-NL">
                <a:solidFill>
                  <a:srgbClr val="2F2E7C"/>
                </a:solidFill>
                <a:latin typeface="Bahnschrift" panose="020B0502040204020203" pitchFamily="34" charset="0"/>
              </a:rPr>
              <a:t>Parkeerplekken voor auto’s</a:t>
            </a:r>
          </a:p>
          <a:p>
            <a:pPr marL="342900" indent="-342900" algn="l">
              <a:buFont typeface="Arial" panose="020B0604020202020204" pitchFamily="34" charset="0"/>
              <a:buChar char="•"/>
            </a:pPr>
            <a:r>
              <a:rPr lang="nl-NL">
                <a:solidFill>
                  <a:srgbClr val="2F2E7C"/>
                </a:solidFill>
                <a:latin typeface="Bahnschrift" panose="020B0502040204020203" pitchFamily="34" charset="0"/>
              </a:rPr>
              <a:t>Aanrijroutes voor hulpdiensten</a:t>
            </a:r>
          </a:p>
          <a:p>
            <a:pPr marL="342900" indent="-342900" algn="l">
              <a:buFont typeface="Arial" panose="020B0604020202020204" pitchFamily="34" charset="0"/>
              <a:buChar char="•"/>
            </a:pPr>
            <a:r>
              <a:rPr lang="nl-NL">
                <a:solidFill>
                  <a:srgbClr val="2F2E7C"/>
                </a:solidFill>
                <a:latin typeface="Bahnschrift" panose="020B0502040204020203" pitchFamily="34" charset="0"/>
              </a:rPr>
              <a:t>Historische plekken</a:t>
            </a:r>
          </a:p>
          <a:p>
            <a:pPr marL="342900" indent="-342900" algn="l">
              <a:buFont typeface="Arial" panose="020B0604020202020204" pitchFamily="34" charset="0"/>
              <a:buChar char="•"/>
            </a:pPr>
            <a:endParaRPr lang="nl-NL">
              <a:solidFill>
                <a:srgbClr val="2F2E7C"/>
              </a:solidFill>
              <a:latin typeface="Bahnschrift" panose="020B0502040204020203" pitchFamily="34" charset="0"/>
            </a:endParaRPr>
          </a:p>
          <a:p>
            <a:pPr algn="l"/>
            <a:r>
              <a:rPr lang="nl-NL">
                <a:solidFill>
                  <a:srgbClr val="2F2E7C"/>
                </a:solidFill>
                <a:latin typeface="Bahnschrift" panose="020B0502040204020203" pitchFamily="34" charset="0"/>
              </a:rPr>
              <a:t>Wij zijn nog in overleg met alle verschillende partijen.</a:t>
            </a:r>
          </a:p>
          <a:p>
            <a:pPr marL="342900" indent="-342900" algn="l">
              <a:buFont typeface="Arial" panose="020B0604020202020204" pitchFamily="34" charset="0"/>
              <a:buChar char="•"/>
            </a:pPr>
            <a:endParaRPr lang="nl-NL">
              <a:solidFill>
                <a:srgbClr val="2F2E7C"/>
              </a:solidFill>
              <a:latin typeface="Bahnschrift" panose="020B0502040204020203" pitchFamily="34" charset="0"/>
            </a:endParaRPr>
          </a:p>
        </p:txBody>
      </p:sp>
    </p:spTree>
    <p:extLst>
      <p:ext uri="{BB962C8B-B14F-4D97-AF65-F5344CB8AC3E}">
        <p14:creationId xmlns:p14="http://schemas.microsoft.com/office/powerpoint/2010/main" val="26795183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49949-3266-0391-FDC1-BD4AD6C67C44}"/>
              </a:ext>
            </a:extLst>
          </p:cNvPr>
          <p:cNvSpPr>
            <a:spLocks noGrp="1"/>
          </p:cNvSpPr>
          <p:nvPr>
            <p:ph type="ctrTitle"/>
          </p:nvPr>
        </p:nvSpPr>
        <p:spPr>
          <a:xfrm>
            <a:off x="0" y="459633"/>
            <a:ext cx="10777491" cy="662730"/>
          </a:xfrm>
        </p:spPr>
        <p:txBody>
          <a:bodyPr>
            <a:normAutofit fontScale="90000"/>
          </a:bodyPr>
          <a:lstStyle/>
          <a:p>
            <a:r>
              <a:rPr lang="en-GB" sz="4800" err="1">
                <a:solidFill>
                  <a:srgbClr val="2F2E7C"/>
                </a:solidFill>
                <a:latin typeface="Bahnschrift" panose="020B0502040204020203" pitchFamily="34" charset="0"/>
              </a:rPr>
              <a:t>Klankbordgroep</a:t>
            </a:r>
            <a:r>
              <a:rPr lang="en-GB" sz="4800">
                <a:solidFill>
                  <a:srgbClr val="2F2E7C"/>
                </a:solidFill>
                <a:latin typeface="Bahnschrift" panose="020B0502040204020203" pitchFamily="34" charset="0"/>
              </a:rPr>
              <a:t> </a:t>
            </a:r>
            <a:r>
              <a:rPr lang="en-GB" sz="4800" err="1">
                <a:solidFill>
                  <a:srgbClr val="2F2E7C"/>
                </a:solidFill>
                <a:latin typeface="Bahnschrift" panose="020B0502040204020203" pitchFamily="34" charset="0"/>
              </a:rPr>
              <a:t>Schiediner</a:t>
            </a:r>
            <a:endParaRPr lang="nl-NL" sz="4800">
              <a:solidFill>
                <a:srgbClr val="2F2E7C"/>
              </a:solidFill>
              <a:latin typeface="Bahnschrift" panose="020B0502040204020203" pitchFamily="34" charset="0"/>
            </a:endParaRPr>
          </a:p>
        </p:txBody>
      </p:sp>
      <p:sp>
        <p:nvSpPr>
          <p:cNvPr id="5" name="Subtitle 4">
            <a:extLst>
              <a:ext uri="{FF2B5EF4-FFF2-40B4-BE49-F238E27FC236}">
                <a16:creationId xmlns:a16="http://schemas.microsoft.com/office/drawing/2014/main" id="{CD2CD550-F2AC-A856-1793-56ABCB0FB0E9}"/>
              </a:ext>
            </a:extLst>
          </p:cNvPr>
          <p:cNvSpPr>
            <a:spLocks noGrp="1"/>
          </p:cNvSpPr>
          <p:nvPr>
            <p:ph type="subTitle" idx="1"/>
          </p:nvPr>
        </p:nvSpPr>
        <p:spPr>
          <a:xfrm>
            <a:off x="6028689" y="1372033"/>
            <a:ext cx="4940968" cy="4699262"/>
          </a:xfrm>
        </p:spPr>
        <p:txBody>
          <a:bodyPr>
            <a:normAutofit/>
          </a:bodyPr>
          <a:lstStyle/>
          <a:p>
            <a:pPr algn="l">
              <a:lnSpc>
                <a:spcPct val="107000"/>
              </a:lnSpc>
              <a:spcAft>
                <a:spcPts val="800"/>
              </a:spcAft>
            </a:pPr>
            <a:r>
              <a:rPr lang="nl-NL" sz="1100" u="sng" kern="100">
                <a:effectLst/>
                <a:latin typeface="Calibri" panose="020F0502020204030204" pitchFamily="34" charset="0"/>
                <a:ea typeface="Calibri" panose="020F0502020204030204" pitchFamily="34" charset="0"/>
                <a:cs typeface="Times New Roman" panose="02020603050405020304" pitchFamily="18" charset="0"/>
              </a:rPr>
              <a:t>Het urineren van deelnemers tijdens het evenement:</a:t>
            </a:r>
            <a:endParaRPr lang="nl-NL" sz="11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Calibri" panose="020F0502020204030204" pitchFamily="34" charset="0"/>
              <a:buChar char="-"/>
            </a:pPr>
            <a:r>
              <a:rPr lang="nl-NL" sz="1100" b="1" kern="100">
                <a:effectLst/>
                <a:latin typeface="Calibri" panose="020F0502020204030204" pitchFamily="34" charset="0"/>
                <a:ea typeface="Calibri" panose="020F0502020204030204" pitchFamily="34" charset="0"/>
                <a:cs typeface="Times New Roman" panose="02020603050405020304" pitchFamily="18" charset="0"/>
              </a:rPr>
              <a:t>Commissies, beveiliging en de toezichthouders zullen dit jaar meer rondes </a:t>
            </a:r>
            <a:r>
              <a:rPr lang="nl-NL" sz="1100" kern="100">
                <a:effectLst/>
                <a:latin typeface="Calibri" panose="020F0502020204030204" pitchFamily="34" charset="0"/>
                <a:ea typeface="Calibri" panose="020F0502020204030204" pitchFamily="34" charset="0"/>
                <a:cs typeface="Times New Roman" panose="02020603050405020304" pitchFamily="18" charset="0"/>
              </a:rPr>
              <a:t>langs de zijstraten lopen om te kijken of er geürineerd wordt. Op het moment dat een deelnemer wordt aangetroffen die heeft lopen urineren, wordt het bandje van deze deelnemer doorgeknipt.</a:t>
            </a:r>
          </a:p>
          <a:p>
            <a:pPr marL="342900" lvl="0" indent="-342900" algn="l">
              <a:lnSpc>
                <a:spcPct val="107000"/>
              </a:lnSpc>
              <a:spcAft>
                <a:spcPts val="800"/>
              </a:spcAft>
              <a:buFont typeface="Calibri" panose="020F0502020204030204" pitchFamily="34" charset="0"/>
              <a:buChar char="-"/>
            </a:pPr>
            <a:r>
              <a:rPr lang="nl-NL" sz="1100" kern="100">
                <a:effectLst/>
                <a:latin typeface="Calibri" panose="020F0502020204030204" pitchFamily="34" charset="0"/>
                <a:ea typeface="Calibri" panose="020F0502020204030204" pitchFamily="34" charset="0"/>
                <a:cs typeface="Times New Roman" panose="02020603050405020304" pitchFamily="18" charset="0"/>
              </a:rPr>
              <a:t>Er zal gekeken worden of </a:t>
            </a:r>
            <a:r>
              <a:rPr lang="nl-NL" sz="1100" b="1" kern="100">
                <a:effectLst/>
                <a:latin typeface="Calibri" panose="020F0502020204030204" pitchFamily="34" charset="0"/>
                <a:ea typeface="Calibri" panose="020F0502020204030204" pitchFamily="34" charset="0"/>
                <a:cs typeface="Times New Roman" panose="02020603050405020304" pitchFamily="18" charset="0"/>
              </a:rPr>
              <a:t>wc-punten op meer strategische locaties </a:t>
            </a:r>
            <a:r>
              <a:rPr lang="nl-NL" sz="1100" kern="100">
                <a:effectLst/>
                <a:latin typeface="Calibri" panose="020F0502020204030204" pitchFamily="34" charset="0"/>
                <a:ea typeface="Calibri" panose="020F0502020204030204" pitchFamily="34" charset="0"/>
                <a:cs typeface="Times New Roman" panose="02020603050405020304" pitchFamily="18" charset="0"/>
              </a:rPr>
              <a:t>geplaatst kunnen worden, zodat deze beter zichtbaar zijn voor de deelnemers.</a:t>
            </a:r>
          </a:p>
          <a:p>
            <a:pPr algn="l">
              <a:lnSpc>
                <a:spcPct val="107000"/>
              </a:lnSpc>
              <a:spcAft>
                <a:spcPts val="800"/>
              </a:spcAft>
            </a:pPr>
            <a:r>
              <a:rPr lang="nl-NL" sz="1100" u="sng" kern="100">
                <a:effectLst/>
                <a:latin typeface="Calibri" panose="020F0502020204030204" pitchFamily="34" charset="0"/>
                <a:ea typeface="Calibri" panose="020F0502020204030204" pitchFamily="34" charset="0"/>
                <a:cs typeface="Times New Roman" panose="02020603050405020304" pitchFamily="18" charset="0"/>
              </a:rPr>
              <a:t>Recreatieoverlast buiten het evenement:</a:t>
            </a:r>
            <a:endParaRPr lang="nl-NL" sz="11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Calibri" panose="020F0502020204030204" pitchFamily="34" charset="0"/>
              <a:buChar char="-"/>
            </a:pPr>
            <a:r>
              <a:rPr lang="nl-NL" sz="1100" kern="100">
                <a:effectLst/>
                <a:latin typeface="Calibri" panose="020F0502020204030204" pitchFamily="34" charset="0"/>
                <a:ea typeface="Calibri" panose="020F0502020204030204" pitchFamily="34" charset="0"/>
                <a:cs typeface="Times New Roman" panose="02020603050405020304" pitchFamily="18" charset="0"/>
              </a:rPr>
              <a:t>Afgelopen jaar stonden er langs het parcours vijf </a:t>
            </a:r>
            <a:r>
              <a:rPr lang="nl-NL" sz="1100" b="1" kern="100">
                <a:effectLst/>
                <a:latin typeface="Calibri" panose="020F0502020204030204" pitchFamily="34" charset="0"/>
                <a:ea typeface="Calibri" panose="020F0502020204030204" pitchFamily="34" charset="0"/>
                <a:cs typeface="Times New Roman" panose="02020603050405020304" pitchFamily="18" charset="0"/>
              </a:rPr>
              <a:t>bordjes met de boodschap dat het verboden was om te zwemmen in de Schie</a:t>
            </a:r>
            <a:r>
              <a:rPr lang="nl-NL" sz="1100" kern="100">
                <a:effectLst/>
                <a:latin typeface="Calibri" panose="020F0502020204030204" pitchFamily="34" charset="0"/>
                <a:ea typeface="Calibri" panose="020F0502020204030204" pitchFamily="34" charset="0"/>
                <a:cs typeface="Times New Roman" panose="02020603050405020304" pitchFamily="18" charset="0"/>
              </a:rPr>
              <a:t>. Dit jaar gaat dat verhoogd worden naar minstens tien bordjes met daarnaast ook het bedrag van de boete die staat op het zwemmen in de Schie.</a:t>
            </a:r>
          </a:p>
          <a:p>
            <a:pPr marL="342900" lvl="0" indent="-342900" algn="l">
              <a:lnSpc>
                <a:spcPct val="107000"/>
              </a:lnSpc>
              <a:buFont typeface="Calibri" panose="020F0502020204030204" pitchFamily="34" charset="0"/>
              <a:buChar char="-"/>
            </a:pPr>
            <a:r>
              <a:rPr lang="nl-NL" sz="1100" kern="100">
                <a:effectLst/>
                <a:latin typeface="Calibri" panose="020F0502020204030204" pitchFamily="34" charset="0"/>
                <a:ea typeface="Calibri" panose="020F0502020204030204" pitchFamily="34" charset="0"/>
                <a:cs typeface="Times New Roman" panose="02020603050405020304" pitchFamily="18" charset="0"/>
              </a:rPr>
              <a:t>Gedurende de </a:t>
            </a:r>
            <a:r>
              <a:rPr lang="nl-NL" sz="1100" kern="100" err="1">
                <a:effectLst/>
                <a:latin typeface="Calibri" panose="020F0502020204030204" pitchFamily="34" charset="0"/>
                <a:ea typeface="Calibri" panose="020F0502020204030204" pitchFamily="34" charset="0"/>
                <a:cs typeface="Times New Roman" panose="02020603050405020304" pitchFamily="18" charset="0"/>
              </a:rPr>
              <a:t>OWee</a:t>
            </a:r>
            <a:r>
              <a:rPr lang="nl-NL" sz="1100" kern="100">
                <a:effectLst/>
                <a:latin typeface="Calibri" panose="020F0502020204030204" pitchFamily="34" charset="0"/>
                <a:ea typeface="Calibri" panose="020F0502020204030204" pitchFamily="34" charset="0"/>
                <a:cs typeface="Times New Roman" panose="02020603050405020304" pitchFamily="18" charset="0"/>
              </a:rPr>
              <a:t> zullen er op vier punten in de </a:t>
            </a:r>
            <a:r>
              <a:rPr lang="nl-NL" sz="1100" b="1" kern="100">
                <a:effectLst/>
                <a:latin typeface="Calibri" panose="020F0502020204030204" pitchFamily="34" charset="0"/>
                <a:ea typeface="Calibri" panose="020F0502020204030204" pitchFamily="34" charset="0"/>
                <a:cs typeface="Times New Roman" panose="02020603050405020304" pitchFamily="18" charset="0"/>
              </a:rPr>
              <a:t>stad mobiele abri’s </a:t>
            </a:r>
            <a:r>
              <a:rPr lang="nl-NL" sz="1100" kern="100">
                <a:effectLst/>
                <a:latin typeface="Calibri" panose="020F0502020204030204" pitchFamily="34" charset="0"/>
                <a:ea typeface="Calibri" panose="020F0502020204030204" pitchFamily="34" charset="0"/>
                <a:cs typeface="Times New Roman" panose="02020603050405020304" pitchFamily="18" charset="0"/>
              </a:rPr>
              <a:t>staan. Deze zullen elke dag, naast andere berichten, de volgende boodschap bevatten: </a:t>
            </a:r>
            <a:r>
              <a:rPr lang="nl-NL" sz="1100" i="1" kern="100">
                <a:effectLst/>
                <a:latin typeface="Calibri" panose="020F0502020204030204" pitchFamily="34" charset="0"/>
                <a:ea typeface="Calibri" panose="020F0502020204030204" pitchFamily="34" charset="0"/>
                <a:cs typeface="Times New Roman" panose="02020603050405020304" pitchFamily="18" charset="0"/>
              </a:rPr>
              <a:t>“Verkoeling nodig? Ga naar Delftse Hout!”</a:t>
            </a:r>
            <a:endParaRPr lang="nl-NL" sz="11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Calibri" panose="020F0502020204030204" pitchFamily="34" charset="0"/>
              <a:buChar char="-"/>
            </a:pPr>
            <a:r>
              <a:rPr lang="nl-NL" sz="1100" kern="100">
                <a:effectLst/>
                <a:latin typeface="Calibri" panose="020F0502020204030204" pitchFamily="34" charset="0"/>
                <a:ea typeface="Calibri" panose="020F0502020204030204" pitchFamily="34" charset="0"/>
                <a:cs typeface="Times New Roman" panose="02020603050405020304" pitchFamily="18" charset="0"/>
              </a:rPr>
              <a:t>Op de sanitaire voorzieningen die aanwezig zijn tijdens het Schiediner zullen banners/posters gehangen worden met dezelfde boodschap.</a:t>
            </a:r>
          </a:p>
          <a:p>
            <a:endParaRPr lang="nl-NL"/>
          </a:p>
        </p:txBody>
      </p:sp>
      <p:pic>
        <p:nvPicPr>
          <p:cNvPr id="7" name="Picture 6">
            <a:extLst>
              <a:ext uri="{FF2B5EF4-FFF2-40B4-BE49-F238E27FC236}">
                <a16:creationId xmlns:a16="http://schemas.microsoft.com/office/drawing/2014/main" id="{43FD990A-D34C-9277-300C-305E5B3F619D}"/>
              </a:ext>
            </a:extLst>
          </p:cNvPr>
          <p:cNvPicPr>
            <a:picLocks noChangeAspect="1"/>
          </p:cNvPicPr>
          <p:nvPr/>
        </p:nvPicPr>
        <p:blipFill>
          <a:blip r:embed="rId3"/>
          <a:stretch>
            <a:fillRect/>
          </a:stretch>
        </p:blipFill>
        <p:spPr>
          <a:xfrm>
            <a:off x="879382" y="1372033"/>
            <a:ext cx="4312080" cy="1708560"/>
          </a:xfrm>
          <a:prstGeom prst="rect">
            <a:avLst/>
          </a:prstGeom>
        </p:spPr>
      </p:pic>
      <p:sp>
        <p:nvSpPr>
          <p:cNvPr id="9" name="TextBox 8">
            <a:extLst>
              <a:ext uri="{FF2B5EF4-FFF2-40B4-BE49-F238E27FC236}">
                <a16:creationId xmlns:a16="http://schemas.microsoft.com/office/drawing/2014/main" id="{F9720A92-8FCD-27E9-B281-D23CE91F9E04}"/>
              </a:ext>
            </a:extLst>
          </p:cNvPr>
          <p:cNvSpPr txBox="1"/>
          <p:nvPr/>
        </p:nvSpPr>
        <p:spPr>
          <a:xfrm>
            <a:off x="731260" y="3183792"/>
            <a:ext cx="4940968" cy="1998304"/>
          </a:xfrm>
          <a:prstGeom prst="rect">
            <a:avLst/>
          </a:prstGeom>
          <a:noFill/>
        </p:spPr>
        <p:txBody>
          <a:bodyPr wrap="square">
            <a:spAutoFit/>
          </a:bodyPr>
          <a:lstStyle/>
          <a:p>
            <a:pPr>
              <a:lnSpc>
                <a:spcPct val="107000"/>
              </a:lnSpc>
              <a:spcAft>
                <a:spcPts val="800"/>
              </a:spcAft>
            </a:pPr>
            <a:r>
              <a:rPr lang="nl-NL" sz="1100" u="sng" kern="100">
                <a:effectLst/>
                <a:latin typeface="Calibri" panose="020F0502020204030204" pitchFamily="34" charset="0"/>
                <a:ea typeface="Calibri" panose="020F0502020204030204" pitchFamily="34" charset="0"/>
                <a:cs typeface="Times New Roman" panose="02020603050405020304" pitchFamily="18" charset="0"/>
              </a:rPr>
              <a:t>Verkeersoverlast tijdens het evenement:</a:t>
            </a:r>
            <a:endParaRPr lang="nl-NL" sz="11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Calibri" panose="020F0502020204030204" pitchFamily="34" charset="0"/>
              <a:buChar char="-"/>
            </a:pPr>
            <a:r>
              <a:rPr lang="nl-NL" sz="1100" b="1" kern="100">
                <a:effectLst/>
                <a:latin typeface="Calibri" panose="020F0502020204030204" pitchFamily="34" charset="0"/>
                <a:ea typeface="Calibri" panose="020F0502020204030204" pitchFamily="34" charset="0"/>
                <a:cs typeface="Times New Roman" panose="02020603050405020304" pitchFamily="18" charset="0"/>
              </a:rPr>
              <a:t>Groepjes zullen in hun programma een fietsenstalling aangewezen krijgen</a:t>
            </a:r>
            <a:r>
              <a:rPr lang="nl-NL" sz="1100" kern="100">
                <a:effectLst/>
                <a:latin typeface="Calibri" panose="020F0502020204030204" pitchFamily="34" charset="0"/>
                <a:ea typeface="Calibri" panose="020F0502020204030204" pitchFamily="34" charset="0"/>
                <a:cs typeface="Times New Roman" panose="02020603050405020304" pitchFamily="18" charset="0"/>
              </a:rPr>
              <a:t>, die voor hun het minst ver lopen is. Hierdoor verwachten we de fietsen beter te kunnen spreiden. De mentoren van de groepjes zullen erop geattendeerd worden dat ze de fietsen daar ook echt moeten parkeren met hun groepje.</a:t>
            </a:r>
          </a:p>
          <a:p>
            <a:pPr marL="342900" lvl="0" indent="-342900" algn="l">
              <a:lnSpc>
                <a:spcPct val="107000"/>
              </a:lnSpc>
              <a:spcAft>
                <a:spcPts val="800"/>
              </a:spcAft>
              <a:buFont typeface="Calibri" panose="020F0502020204030204" pitchFamily="34" charset="0"/>
              <a:buChar char="-"/>
            </a:pPr>
            <a:r>
              <a:rPr lang="nl-NL" sz="1100" b="1" kern="100">
                <a:effectLst/>
                <a:latin typeface="Calibri" panose="020F0502020204030204" pitchFamily="34" charset="0"/>
                <a:ea typeface="Calibri" panose="020F0502020204030204" pitchFamily="34" charset="0"/>
                <a:cs typeface="Times New Roman" panose="02020603050405020304" pitchFamily="18" charset="0"/>
              </a:rPr>
              <a:t>In de zijstraten </a:t>
            </a:r>
            <a:r>
              <a:rPr lang="nl-NL" sz="1100" kern="100">
                <a:effectLst/>
                <a:latin typeface="Calibri" panose="020F0502020204030204" pitchFamily="34" charset="0"/>
                <a:ea typeface="Calibri" panose="020F0502020204030204" pitchFamily="34" charset="0"/>
                <a:cs typeface="Times New Roman" panose="02020603050405020304" pitchFamily="18" charset="0"/>
              </a:rPr>
              <a:t>waar vorig jaar overlast was van fietsen, zullen dit jaar </a:t>
            </a:r>
            <a:r>
              <a:rPr lang="nl-NL" sz="1100" b="1" kern="100">
                <a:effectLst/>
                <a:latin typeface="Calibri" panose="020F0502020204030204" pitchFamily="34" charset="0"/>
                <a:ea typeface="Calibri" panose="020F0502020204030204" pitchFamily="34" charset="0"/>
                <a:cs typeface="Times New Roman" panose="02020603050405020304" pitchFamily="18" charset="0"/>
              </a:rPr>
              <a:t>fietscoaches</a:t>
            </a:r>
            <a:r>
              <a:rPr lang="nl-NL" sz="1100" kern="100">
                <a:effectLst/>
                <a:latin typeface="Calibri" panose="020F0502020204030204" pitchFamily="34" charset="0"/>
                <a:ea typeface="Calibri" panose="020F0502020204030204" pitchFamily="34" charset="0"/>
                <a:cs typeface="Times New Roman" panose="02020603050405020304" pitchFamily="18" charset="0"/>
              </a:rPr>
              <a:t> worden neergezet die de studenten zullen aanspreken dat ze hun fiets in de aangewezen fietsenstallingen moeten zetten. Deze zullen eventuele deelnemers die in de zijstraten urineren, ook aanspreken op hun gedrag.</a:t>
            </a:r>
          </a:p>
        </p:txBody>
      </p:sp>
    </p:spTree>
    <p:extLst>
      <p:ext uri="{BB962C8B-B14F-4D97-AF65-F5344CB8AC3E}">
        <p14:creationId xmlns:p14="http://schemas.microsoft.com/office/powerpoint/2010/main" val="23389754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BCC942-9494-E2F5-7CE8-FEA86CF6ED04}"/>
              </a:ext>
            </a:extLst>
          </p:cNvPr>
          <p:cNvSpPr/>
          <p:nvPr/>
        </p:nvSpPr>
        <p:spPr>
          <a:xfrm>
            <a:off x="0" y="0"/>
            <a:ext cx="12192000" cy="6858000"/>
          </a:xfrm>
          <a:prstGeom prst="rect">
            <a:avLst/>
          </a:prstGeom>
          <a:solidFill>
            <a:srgbClr val="2725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a:extLst>
              <a:ext uri="{FF2B5EF4-FFF2-40B4-BE49-F238E27FC236}">
                <a16:creationId xmlns:a16="http://schemas.microsoft.com/office/drawing/2014/main" id="{FF249949-3266-0391-FDC1-BD4AD6C67C44}"/>
              </a:ext>
            </a:extLst>
          </p:cNvPr>
          <p:cNvSpPr>
            <a:spLocks noGrp="1"/>
          </p:cNvSpPr>
          <p:nvPr>
            <p:ph type="ctrTitle"/>
          </p:nvPr>
        </p:nvSpPr>
        <p:spPr>
          <a:xfrm>
            <a:off x="0" y="270769"/>
            <a:ext cx="12129856" cy="2387600"/>
          </a:xfrm>
        </p:spPr>
        <p:txBody>
          <a:bodyPr/>
          <a:lstStyle/>
          <a:p>
            <a:r>
              <a:rPr lang="en-GB" sz="6000" err="1">
                <a:solidFill>
                  <a:schemeClr val="bg1"/>
                </a:solidFill>
                <a:latin typeface="Bahnschrift" panose="020B0502040204020203" pitchFamily="34" charset="0"/>
              </a:rPr>
              <a:t>Verdere</a:t>
            </a:r>
            <a:r>
              <a:rPr lang="en-GB" sz="6000">
                <a:solidFill>
                  <a:schemeClr val="bg1"/>
                </a:solidFill>
                <a:latin typeface="Bahnschrift" panose="020B0502040204020203" pitchFamily="34" charset="0"/>
              </a:rPr>
              <a:t> </a:t>
            </a:r>
            <a:r>
              <a:rPr lang="en-GB" sz="6000" err="1">
                <a:solidFill>
                  <a:schemeClr val="bg1"/>
                </a:solidFill>
                <a:latin typeface="Bahnschrift" panose="020B0502040204020203" pitchFamily="34" charset="0"/>
              </a:rPr>
              <a:t>maatregelen</a:t>
            </a:r>
            <a:endParaRPr lang="nl-NL">
              <a:solidFill>
                <a:schemeClr val="bg1"/>
              </a:solidFill>
              <a:latin typeface="Bahnschrift" panose="020B0502040204020203" pitchFamily="34" charset="0"/>
            </a:endParaRPr>
          </a:p>
        </p:txBody>
      </p:sp>
      <p:pic>
        <p:nvPicPr>
          <p:cNvPr id="7" name="Picture 6" descr="A picture containing triangle, line, design&#10;&#10;Description automatically generated">
            <a:extLst>
              <a:ext uri="{FF2B5EF4-FFF2-40B4-BE49-F238E27FC236}">
                <a16:creationId xmlns:a16="http://schemas.microsoft.com/office/drawing/2014/main" id="{D4C75527-8DEF-DFEF-B90C-6ED331C28F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7351" y="3102746"/>
            <a:ext cx="2835154" cy="3058357"/>
          </a:xfrm>
          <a:prstGeom prst="rect">
            <a:avLst/>
          </a:prstGeom>
        </p:spPr>
      </p:pic>
    </p:spTree>
    <p:extLst>
      <p:ext uri="{BB962C8B-B14F-4D97-AF65-F5344CB8AC3E}">
        <p14:creationId xmlns:p14="http://schemas.microsoft.com/office/powerpoint/2010/main" val="24857530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49949-3266-0391-FDC1-BD4AD6C67C44}"/>
              </a:ext>
            </a:extLst>
          </p:cNvPr>
          <p:cNvSpPr>
            <a:spLocks noGrp="1"/>
          </p:cNvSpPr>
          <p:nvPr>
            <p:ph type="ctrTitle"/>
          </p:nvPr>
        </p:nvSpPr>
        <p:spPr>
          <a:xfrm>
            <a:off x="0" y="459633"/>
            <a:ext cx="10759736" cy="662730"/>
          </a:xfrm>
        </p:spPr>
        <p:txBody>
          <a:bodyPr>
            <a:normAutofit fontScale="90000"/>
          </a:bodyPr>
          <a:lstStyle/>
          <a:p>
            <a:r>
              <a:rPr lang="nl-NL" sz="4800">
                <a:solidFill>
                  <a:srgbClr val="2F2E7C"/>
                </a:solidFill>
                <a:latin typeface="Bahnschrift" panose="020B0502040204020203" pitchFamily="34" charset="0"/>
              </a:rPr>
              <a:t>Verantwoord alcoholgebruik</a:t>
            </a:r>
          </a:p>
        </p:txBody>
      </p:sp>
      <p:sp>
        <p:nvSpPr>
          <p:cNvPr id="3" name="Subtitle 2">
            <a:extLst>
              <a:ext uri="{FF2B5EF4-FFF2-40B4-BE49-F238E27FC236}">
                <a16:creationId xmlns:a16="http://schemas.microsoft.com/office/drawing/2014/main" id="{C92770EE-5A66-D1BC-E734-12023124FC78}"/>
              </a:ext>
            </a:extLst>
          </p:cNvPr>
          <p:cNvSpPr>
            <a:spLocks noGrp="1"/>
          </p:cNvSpPr>
          <p:nvPr>
            <p:ph type="subTitle" idx="1"/>
          </p:nvPr>
        </p:nvSpPr>
        <p:spPr>
          <a:xfrm>
            <a:off x="737119" y="1694576"/>
            <a:ext cx="10856466" cy="4041061"/>
          </a:xfrm>
        </p:spPr>
        <p:txBody>
          <a:bodyPr>
            <a:normAutofit/>
          </a:bodyPr>
          <a:lstStyle/>
          <a:p>
            <a:pPr algn="l"/>
            <a:r>
              <a:rPr lang="nl-NL">
                <a:solidFill>
                  <a:srgbClr val="2F2E7C"/>
                </a:solidFill>
                <a:latin typeface="Bahnschrift" panose="020B0502040204020203" pitchFamily="34" charset="0"/>
              </a:rPr>
              <a:t>De volgende maatregelen zijn genomen door het </a:t>
            </a:r>
            <a:r>
              <a:rPr lang="nl-NL" err="1">
                <a:solidFill>
                  <a:srgbClr val="2F2E7C"/>
                </a:solidFill>
                <a:latin typeface="Bahnschrift" panose="020B0502040204020203" pitchFamily="34" charset="0"/>
              </a:rPr>
              <a:t>OWee</a:t>
            </a:r>
            <a:r>
              <a:rPr lang="nl-NL">
                <a:solidFill>
                  <a:srgbClr val="2F2E7C"/>
                </a:solidFill>
                <a:latin typeface="Bahnschrift" panose="020B0502040204020203" pitchFamily="34" charset="0"/>
              </a:rPr>
              <a:t> Bestuur de afgelopen jaren om het alcoholgebruik te verminderen:</a:t>
            </a:r>
          </a:p>
          <a:p>
            <a:pPr marL="342900" indent="-342900" algn="l">
              <a:buFont typeface="Arial" panose="020B0604020202020204" pitchFamily="34" charset="0"/>
              <a:buChar char="•"/>
            </a:pPr>
            <a:r>
              <a:rPr lang="nl-NL">
                <a:solidFill>
                  <a:srgbClr val="2F2E7C"/>
                </a:solidFill>
                <a:latin typeface="Bahnschrift" panose="020B0502040204020203" pitchFamily="34" charset="0"/>
              </a:rPr>
              <a:t>Op maar 4 van de 15 evenementen wordt alcohol geschonken</a:t>
            </a:r>
          </a:p>
          <a:p>
            <a:pPr marL="342900" indent="-342900" algn="l">
              <a:buFont typeface="Arial" panose="020B0604020202020204" pitchFamily="34" charset="0"/>
              <a:buChar char="•"/>
            </a:pPr>
            <a:r>
              <a:rPr lang="nl-NL">
                <a:solidFill>
                  <a:srgbClr val="2F2E7C"/>
                </a:solidFill>
                <a:latin typeface="Bahnschrift" panose="020B0502040204020203" pitchFamily="34" charset="0"/>
              </a:rPr>
              <a:t>In plaats van regulier Heineken (5% alcohol) wordt er nu alleen Heineken Silver (4% alcohol) geschonken.</a:t>
            </a:r>
          </a:p>
          <a:p>
            <a:pPr marL="342900" indent="-342900" algn="l">
              <a:buFont typeface="Arial" panose="020B0604020202020204" pitchFamily="34" charset="0"/>
              <a:buChar char="•"/>
            </a:pPr>
            <a:r>
              <a:rPr lang="nl-NL">
                <a:solidFill>
                  <a:srgbClr val="2F2E7C"/>
                </a:solidFill>
                <a:latin typeface="Bahnschrift" panose="020B0502040204020203" pitchFamily="34" charset="0"/>
              </a:rPr>
              <a:t>Het gebruik van hardcups met statiegeld vermindert het halen van grote hoeveelheden bier. </a:t>
            </a:r>
          </a:p>
          <a:p>
            <a:pPr marL="342900" indent="-342900" algn="l">
              <a:buFont typeface="Arial" panose="020B0604020202020204" pitchFamily="34" charset="0"/>
              <a:buChar char="•"/>
            </a:pPr>
            <a:r>
              <a:rPr lang="nl-NL">
                <a:solidFill>
                  <a:srgbClr val="2F2E7C"/>
                </a:solidFill>
                <a:latin typeface="Bahnschrift" panose="020B0502040204020203" pitchFamily="34" charset="0"/>
              </a:rPr>
              <a:t>Er wordt niet geschonken voor 17:00 uur bij alle TU Delft </a:t>
            </a:r>
            <a:r>
              <a:rPr lang="nl-NL" err="1">
                <a:solidFill>
                  <a:srgbClr val="2F2E7C"/>
                </a:solidFill>
                <a:latin typeface="Bahnschrift" panose="020B0502040204020203" pitchFamily="34" charset="0"/>
              </a:rPr>
              <a:t>OWee</a:t>
            </a:r>
            <a:r>
              <a:rPr lang="nl-NL">
                <a:solidFill>
                  <a:srgbClr val="2F2E7C"/>
                </a:solidFill>
                <a:latin typeface="Bahnschrift" panose="020B0502040204020203" pitchFamily="34" charset="0"/>
              </a:rPr>
              <a:t> evenementen, dit resulteert erin dat er maar op 4 van de 15 evenementen alcohol wordt geschonken.</a:t>
            </a:r>
          </a:p>
          <a:p>
            <a:pPr marL="342900" indent="-342900" algn="l">
              <a:buFont typeface="Arial" panose="020B0604020202020204" pitchFamily="34" charset="0"/>
              <a:buChar char="•"/>
            </a:pPr>
            <a:endParaRPr lang="nl-NL">
              <a:solidFill>
                <a:srgbClr val="2F2E7C"/>
              </a:solidFill>
              <a:latin typeface="Bahnschrift" panose="020B0502040204020203" pitchFamily="34" charset="0"/>
            </a:endParaRPr>
          </a:p>
        </p:txBody>
      </p:sp>
      <p:pic>
        <p:nvPicPr>
          <p:cNvPr id="5" name="Picture 4">
            <a:extLst>
              <a:ext uri="{FF2B5EF4-FFF2-40B4-BE49-F238E27FC236}">
                <a16:creationId xmlns:a16="http://schemas.microsoft.com/office/drawing/2014/main" id="{603EC6B7-448B-F2A9-4FB7-0E04FFC046E1}"/>
              </a:ext>
            </a:extLst>
          </p:cNvPr>
          <p:cNvPicPr>
            <a:picLocks noChangeAspect="1"/>
          </p:cNvPicPr>
          <p:nvPr/>
        </p:nvPicPr>
        <p:blipFill>
          <a:blip r:embed="rId3"/>
          <a:stretch>
            <a:fillRect/>
          </a:stretch>
        </p:blipFill>
        <p:spPr>
          <a:xfrm>
            <a:off x="5606531" y="4922108"/>
            <a:ext cx="5848350" cy="1057275"/>
          </a:xfrm>
          <a:prstGeom prst="rect">
            <a:avLst/>
          </a:prstGeom>
        </p:spPr>
      </p:pic>
    </p:spTree>
    <p:extLst>
      <p:ext uri="{BB962C8B-B14F-4D97-AF65-F5344CB8AC3E}">
        <p14:creationId xmlns:p14="http://schemas.microsoft.com/office/powerpoint/2010/main" val="4288466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49949-3266-0391-FDC1-BD4AD6C67C44}"/>
              </a:ext>
            </a:extLst>
          </p:cNvPr>
          <p:cNvSpPr>
            <a:spLocks noGrp="1"/>
          </p:cNvSpPr>
          <p:nvPr>
            <p:ph type="ctrTitle"/>
          </p:nvPr>
        </p:nvSpPr>
        <p:spPr>
          <a:xfrm>
            <a:off x="0" y="459633"/>
            <a:ext cx="10759736" cy="662730"/>
          </a:xfrm>
        </p:spPr>
        <p:txBody>
          <a:bodyPr>
            <a:normAutofit fontScale="90000"/>
          </a:bodyPr>
          <a:lstStyle/>
          <a:p>
            <a:r>
              <a:rPr lang="nl-NL" sz="4800">
                <a:solidFill>
                  <a:srgbClr val="2F2E7C"/>
                </a:solidFill>
                <a:latin typeface="Bahnschrift" panose="020B0502040204020203" pitchFamily="34" charset="0"/>
              </a:rPr>
              <a:t>Verantwoord alcoholgebruik</a:t>
            </a:r>
          </a:p>
        </p:txBody>
      </p:sp>
      <p:sp>
        <p:nvSpPr>
          <p:cNvPr id="3" name="Subtitle 2">
            <a:extLst>
              <a:ext uri="{FF2B5EF4-FFF2-40B4-BE49-F238E27FC236}">
                <a16:creationId xmlns:a16="http://schemas.microsoft.com/office/drawing/2014/main" id="{C92770EE-5A66-D1BC-E734-12023124FC78}"/>
              </a:ext>
            </a:extLst>
          </p:cNvPr>
          <p:cNvSpPr>
            <a:spLocks noGrp="1"/>
          </p:cNvSpPr>
          <p:nvPr>
            <p:ph type="subTitle" idx="1"/>
          </p:nvPr>
        </p:nvSpPr>
        <p:spPr>
          <a:xfrm>
            <a:off x="737119" y="1694576"/>
            <a:ext cx="10856466" cy="4041061"/>
          </a:xfrm>
        </p:spPr>
        <p:txBody>
          <a:bodyPr>
            <a:normAutofit/>
          </a:bodyPr>
          <a:lstStyle/>
          <a:p>
            <a:pPr algn="l"/>
            <a:r>
              <a:rPr lang="nl-NL">
                <a:solidFill>
                  <a:srgbClr val="2F2E7C"/>
                </a:solidFill>
                <a:latin typeface="Bahnschrift" panose="020B0502040204020203" pitchFamily="34" charset="0"/>
              </a:rPr>
              <a:t>De volgende maatregelen zijn genomen door het OWee Bestuur de afgelopen jaren om het alcoholgebruik te verminderen:</a:t>
            </a:r>
          </a:p>
          <a:p>
            <a:pPr marL="342900" indent="-342900" algn="l">
              <a:buFont typeface="Arial" panose="020B0604020202020204" pitchFamily="34" charset="0"/>
              <a:buChar char="•"/>
            </a:pPr>
            <a:r>
              <a:rPr lang="nl-NL">
                <a:solidFill>
                  <a:srgbClr val="2F2E7C"/>
                </a:solidFill>
                <a:latin typeface="Bahnschrift" panose="020B0502040204020203" pitchFamily="34" charset="0"/>
              </a:rPr>
              <a:t>De 0.0-opties zijn in tegenstelling tot de inkoopprijs, even duur aan de bar.</a:t>
            </a:r>
          </a:p>
          <a:p>
            <a:pPr marL="342900" indent="-342900" algn="l">
              <a:buFont typeface="Arial" panose="020B0604020202020204" pitchFamily="34" charset="0"/>
              <a:buChar char="•"/>
            </a:pPr>
            <a:r>
              <a:rPr lang="nl-NL">
                <a:solidFill>
                  <a:srgbClr val="2F2E7C"/>
                </a:solidFill>
                <a:latin typeface="Bahnschrift" panose="020B0502040204020203" pitchFamily="34" charset="0"/>
              </a:rPr>
              <a:t>Het aantal 0.0-opties is uitgebreid van één naar drie, dit is natuurlijk naast fris.</a:t>
            </a:r>
          </a:p>
          <a:p>
            <a:pPr marL="342900" indent="-342900" algn="l">
              <a:buFont typeface="Arial" panose="020B0604020202020204" pitchFamily="34" charset="0"/>
              <a:buChar char="•"/>
            </a:pPr>
            <a:r>
              <a:rPr lang="nl-NL">
                <a:solidFill>
                  <a:srgbClr val="2F2E7C"/>
                </a:solidFill>
                <a:latin typeface="Bahnschrift" panose="020B0502040204020203" pitchFamily="34" charset="0"/>
              </a:rPr>
              <a:t>Water is altijd gratis beschikbaar.</a:t>
            </a:r>
          </a:p>
        </p:txBody>
      </p:sp>
      <p:pic>
        <p:nvPicPr>
          <p:cNvPr id="4" name="Picture 3">
            <a:extLst>
              <a:ext uri="{FF2B5EF4-FFF2-40B4-BE49-F238E27FC236}">
                <a16:creationId xmlns:a16="http://schemas.microsoft.com/office/drawing/2014/main" id="{C7266C31-8DC6-FF3A-12AA-388E96F688D1}"/>
              </a:ext>
            </a:extLst>
          </p:cNvPr>
          <p:cNvPicPr>
            <a:picLocks noChangeAspect="1"/>
          </p:cNvPicPr>
          <p:nvPr/>
        </p:nvPicPr>
        <p:blipFill>
          <a:blip r:embed="rId3"/>
          <a:stretch>
            <a:fillRect/>
          </a:stretch>
        </p:blipFill>
        <p:spPr>
          <a:xfrm>
            <a:off x="5606531" y="4922108"/>
            <a:ext cx="5848350" cy="1057275"/>
          </a:xfrm>
          <a:prstGeom prst="rect">
            <a:avLst/>
          </a:prstGeom>
        </p:spPr>
      </p:pic>
    </p:spTree>
    <p:extLst>
      <p:ext uri="{BB962C8B-B14F-4D97-AF65-F5344CB8AC3E}">
        <p14:creationId xmlns:p14="http://schemas.microsoft.com/office/powerpoint/2010/main" val="22099452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49949-3266-0391-FDC1-BD4AD6C67C44}"/>
              </a:ext>
            </a:extLst>
          </p:cNvPr>
          <p:cNvSpPr>
            <a:spLocks noGrp="1"/>
          </p:cNvSpPr>
          <p:nvPr>
            <p:ph type="ctrTitle"/>
          </p:nvPr>
        </p:nvSpPr>
        <p:spPr>
          <a:xfrm>
            <a:off x="-114484" y="459633"/>
            <a:ext cx="10856466" cy="662730"/>
          </a:xfrm>
        </p:spPr>
        <p:txBody>
          <a:bodyPr>
            <a:normAutofit fontScale="90000"/>
          </a:bodyPr>
          <a:lstStyle/>
          <a:p>
            <a:r>
              <a:rPr lang="nl-NL" sz="4800">
                <a:solidFill>
                  <a:srgbClr val="2F2E7C"/>
                </a:solidFill>
                <a:latin typeface="Bahnschrift" panose="020B0502040204020203" pitchFamily="34" charset="0"/>
              </a:rPr>
              <a:t>Verantwoord alcoholgebruik</a:t>
            </a:r>
          </a:p>
        </p:txBody>
      </p:sp>
      <p:sp>
        <p:nvSpPr>
          <p:cNvPr id="3" name="Subtitle 2">
            <a:extLst>
              <a:ext uri="{FF2B5EF4-FFF2-40B4-BE49-F238E27FC236}">
                <a16:creationId xmlns:a16="http://schemas.microsoft.com/office/drawing/2014/main" id="{C92770EE-5A66-D1BC-E734-12023124FC78}"/>
              </a:ext>
            </a:extLst>
          </p:cNvPr>
          <p:cNvSpPr>
            <a:spLocks noGrp="1"/>
          </p:cNvSpPr>
          <p:nvPr>
            <p:ph type="subTitle" idx="1"/>
          </p:nvPr>
        </p:nvSpPr>
        <p:spPr>
          <a:xfrm>
            <a:off x="737119" y="1694576"/>
            <a:ext cx="10856466" cy="4041061"/>
          </a:xfrm>
        </p:spPr>
        <p:txBody>
          <a:bodyPr>
            <a:normAutofit/>
          </a:bodyPr>
          <a:lstStyle/>
          <a:p>
            <a:pPr algn="l"/>
            <a:r>
              <a:rPr lang="nl-NL">
                <a:solidFill>
                  <a:srgbClr val="2F2E7C"/>
                </a:solidFill>
                <a:latin typeface="Bahnschrift" panose="020B0502040204020203" pitchFamily="34" charset="0"/>
              </a:rPr>
              <a:t>Dit allemaal heeft er toe geleid dat er afgelopen jaar in vergelijking met de OWee in 2019 significant minder alcohol is gedronken. Een aantal feiten op rij:</a:t>
            </a:r>
          </a:p>
          <a:p>
            <a:pPr marL="342900" indent="-342900" algn="l">
              <a:buFont typeface="Arial" panose="020B0604020202020204" pitchFamily="34" charset="0"/>
              <a:buChar char="•"/>
            </a:pPr>
            <a:r>
              <a:rPr lang="nl-NL">
                <a:solidFill>
                  <a:srgbClr val="2F2E7C"/>
                </a:solidFill>
                <a:latin typeface="Bahnschrift" panose="020B0502040204020203" pitchFamily="34" charset="0"/>
              </a:rPr>
              <a:t>De afgenomen drankhoeveelheid was 26% lager dan in 2019.</a:t>
            </a:r>
          </a:p>
          <a:p>
            <a:pPr marL="342900" indent="-342900" algn="l">
              <a:buFont typeface="Arial" panose="020B0604020202020204" pitchFamily="34" charset="0"/>
              <a:buChar char="•"/>
            </a:pPr>
            <a:r>
              <a:rPr lang="nl-NL">
                <a:solidFill>
                  <a:srgbClr val="2F2E7C"/>
                </a:solidFill>
                <a:latin typeface="Bahnschrift" panose="020B0502040204020203" pitchFamily="34" charset="0"/>
              </a:rPr>
              <a:t>Het aantal 0.0-consumpties lag 11 keer hoger.</a:t>
            </a:r>
          </a:p>
          <a:p>
            <a:pPr marL="342900" indent="-342900" algn="l">
              <a:buFont typeface="Arial" panose="020B0604020202020204" pitchFamily="34" charset="0"/>
              <a:buChar char="•"/>
            </a:pPr>
            <a:r>
              <a:rPr lang="nl-NL">
                <a:solidFill>
                  <a:srgbClr val="2F2E7C"/>
                </a:solidFill>
                <a:latin typeface="Bahnschrift" panose="020B0502040204020203" pitchFamily="34" charset="0"/>
              </a:rPr>
              <a:t>Er was één melding van het Rode Kruis van overmatig alcoholgebruik bij evenementen op de campus.</a:t>
            </a:r>
          </a:p>
        </p:txBody>
      </p:sp>
      <p:pic>
        <p:nvPicPr>
          <p:cNvPr id="4" name="Picture 3">
            <a:extLst>
              <a:ext uri="{FF2B5EF4-FFF2-40B4-BE49-F238E27FC236}">
                <a16:creationId xmlns:a16="http://schemas.microsoft.com/office/drawing/2014/main" id="{582B6C23-BD0C-B371-4218-3709742BFC8E}"/>
              </a:ext>
            </a:extLst>
          </p:cNvPr>
          <p:cNvPicPr>
            <a:picLocks noChangeAspect="1"/>
          </p:cNvPicPr>
          <p:nvPr/>
        </p:nvPicPr>
        <p:blipFill>
          <a:blip r:embed="rId3"/>
          <a:stretch>
            <a:fillRect/>
          </a:stretch>
        </p:blipFill>
        <p:spPr>
          <a:xfrm>
            <a:off x="5606531" y="4922108"/>
            <a:ext cx="5848350" cy="1057275"/>
          </a:xfrm>
          <a:prstGeom prst="rect">
            <a:avLst/>
          </a:prstGeom>
        </p:spPr>
      </p:pic>
    </p:spTree>
    <p:extLst>
      <p:ext uri="{BB962C8B-B14F-4D97-AF65-F5344CB8AC3E}">
        <p14:creationId xmlns:p14="http://schemas.microsoft.com/office/powerpoint/2010/main" val="14619505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49949-3266-0391-FDC1-BD4AD6C67C44}"/>
              </a:ext>
            </a:extLst>
          </p:cNvPr>
          <p:cNvSpPr>
            <a:spLocks noGrp="1"/>
          </p:cNvSpPr>
          <p:nvPr>
            <p:ph type="ctrTitle"/>
          </p:nvPr>
        </p:nvSpPr>
        <p:spPr>
          <a:xfrm>
            <a:off x="0" y="459633"/>
            <a:ext cx="10786369" cy="662730"/>
          </a:xfrm>
        </p:spPr>
        <p:txBody>
          <a:bodyPr>
            <a:normAutofit fontScale="90000"/>
          </a:bodyPr>
          <a:lstStyle/>
          <a:p>
            <a:r>
              <a:rPr lang="nl-NL" sz="4800">
                <a:solidFill>
                  <a:srgbClr val="2F2E7C"/>
                </a:solidFill>
                <a:latin typeface="Bahnschrift" panose="020B0502040204020203" pitchFamily="34" charset="0"/>
              </a:rPr>
              <a:t>Verantwoord alcoholgebruik</a:t>
            </a:r>
          </a:p>
        </p:txBody>
      </p:sp>
      <p:sp>
        <p:nvSpPr>
          <p:cNvPr id="3" name="Subtitle 2">
            <a:extLst>
              <a:ext uri="{FF2B5EF4-FFF2-40B4-BE49-F238E27FC236}">
                <a16:creationId xmlns:a16="http://schemas.microsoft.com/office/drawing/2014/main" id="{C92770EE-5A66-D1BC-E734-12023124FC78}"/>
              </a:ext>
            </a:extLst>
          </p:cNvPr>
          <p:cNvSpPr>
            <a:spLocks noGrp="1"/>
          </p:cNvSpPr>
          <p:nvPr>
            <p:ph type="subTitle" idx="1"/>
          </p:nvPr>
        </p:nvSpPr>
        <p:spPr>
          <a:xfrm>
            <a:off x="737119" y="1694576"/>
            <a:ext cx="10856466" cy="4041061"/>
          </a:xfrm>
        </p:spPr>
        <p:txBody>
          <a:bodyPr>
            <a:normAutofit/>
          </a:bodyPr>
          <a:lstStyle/>
          <a:p>
            <a:pPr algn="l"/>
            <a:r>
              <a:rPr lang="nl-NL">
                <a:solidFill>
                  <a:srgbClr val="2F2E7C"/>
                </a:solidFill>
                <a:latin typeface="Bahnschrift" panose="020B0502040204020203" pitchFamily="34" charset="0"/>
              </a:rPr>
              <a:t>Daarnaast gaan we dit jaar werken met extern barpersoneel in plaats van met lokale studenten. Dit heeft de volgende voordelen:</a:t>
            </a:r>
          </a:p>
          <a:p>
            <a:pPr marL="342900" indent="-342900" algn="l">
              <a:buFont typeface="Arial" panose="020B0604020202020204" pitchFamily="34" charset="0"/>
              <a:buChar char="•"/>
            </a:pPr>
            <a:r>
              <a:rPr lang="nl-NL">
                <a:solidFill>
                  <a:srgbClr val="2F2E7C"/>
                </a:solidFill>
                <a:latin typeface="Bahnschrift" panose="020B0502040204020203" pitchFamily="34" charset="0"/>
              </a:rPr>
              <a:t>Extern barpersoneel is opgeleid om mensen geen drank meer te verschaffen als ze te beschonken zijn.</a:t>
            </a:r>
          </a:p>
          <a:p>
            <a:pPr marL="342900" indent="-342900" algn="l">
              <a:buFont typeface="Arial" panose="020B0604020202020204" pitchFamily="34" charset="0"/>
              <a:buChar char="•"/>
            </a:pPr>
            <a:r>
              <a:rPr lang="nl-NL">
                <a:solidFill>
                  <a:srgbClr val="2F2E7C"/>
                </a:solidFill>
                <a:latin typeface="Bahnschrift" panose="020B0502040204020203" pitchFamily="34" charset="0"/>
              </a:rPr>
              <a:t>Door extern barpersoneel zal minder drank uitgedeeld worden.</a:t>
            </a:r>
          </a:p>
        </p:txBody>
      </p:sp>
      <p:pic>
        <p:nvPicPr>
          <p:cNvPr id="4" name="Picture 3">
            <a:extLst>
              <a:ext uri="{FF2B5EF4-FFF2-40B4-BE49-F238E27FC236}">
                <a16:creationId xmlns:a16="http://schemas.microsoft.com/office/drawing/2014/main" id="{1604053E-6818-C26F-56FE-CCC614F1EB67}"/>
              </a:ext>
            </a:extLst>
          </p:cNvPr>
          <p:cNvPicPr>
            <a:picLocks noChangeAspect="1"/>
          </p:cNvPicPr>
          <p:nvPr/>
        </p:nvPicPr>
        <p:blipFill>
          <a:blip r:embed="rId3"/>
          <a:stretch>
            <a:fillRect/>
          </a:stretch>
        </p:blipFill>
        <p:spPr>
          <a:xfrm>
            <a:off x="5606531" y="4922108"/>
            <a:ext cx="5848350" cy="1057275"/>
          </a:xfrm>
          <a:prstGeom prst="rect">
            <a:avLst/>
          </a:prstGeom>
        </p:spPr>
      </p:pic>
    </p:spTree>
    <p:extLst>
      <p:ext uri="{BB962C8B-B14F-4D97-AF65-F5344CB8AC3E}">
        <p14:creationId xmlns:p14="http://schemas.microsoft.com/office/powerpoint/2010/main" val="867072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BCC942-9494-E2F5-7CE8-FEA86CF6ED04}"/>
              </a:ext>
            </a:extLst>
          </p:cNvPr>
          <p:cNvSpPr/>
          <p:nvPr/>
        </p:nvSpPr>
        <p:spPr>
          <a:xfrm>
            <a:off x="0" y="0"/>
            <a:ext cx="12192000" cy="6858000"/>
          </a:xfrm>
          <a:prstGeom prst="rect">
            <a:avLst/>
          </a:prstGeom>
          <a:solidFill>
            <a:srgbClr val="2725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a:extLst>
              <a:ext uri="{FF2B5EF4-FFF2-40B4-BE49-F238E27FC236}">
                <a16:creationId xmlns:a16="http://schemas.microsoft.com/office/drawing/2014/main" id="{FF249949-3266-0391-FDC1-BD4AD6C67C44}"/>
              </a:ext>
            </a:extLst>
          </p:cNvPr>
          <p:cNvSpPr>
            <a:spLocks noGrp="1"/>
          </p:cNvSpPr>
          <p:nvPr>
            <p:ph type="ctrTitle"/>
          </p:nvPr>
        </p:nvSpPr>
        <p:spPr>
          <a:xfrm>
            <a:off x="0" y="270769"/>
            <a:ext cx="12129856" cy="2387600"/>
          </a:xfrm>
        </p:spPr>
        <p:txBody>
          <a:bodyPr/>
          <a:lstStyle/>
          <a:p>
            <a:r>
              <a:rPr lang="nl-NL">
                <a:solidFill>
                  <a:schemeClr val="bg1"/>
                </a:solidFill>
                <a:latin typeface="Bahnschrift" panose="020B0502040204020203" pitchFamily="34" charset="0"/>
              </a:rPr>
              <a:t>Wat is de </a:t>
            </a:r>
            <a:r>
              <a:rPr lang="nl-NL" err="1">
                <a:solidFill>
                  <a:schemeClr val="bg1"/>
                </a:solidFill>
                <a:latin typeface="Bahnschrift" panose="020B0502040204020203" pitchFamily="34" charset="0"/>
              </a:rPr>
              <a:t>OWee</a:t>
            </a:r>
            <a:r>
              <a:rPr lang="nl-NL">
                <a:solidFill>
                  <a:schemeClr val="bg1"/>
                </a:solidFill>
                <a:latin typeface="Bahnschrift" panose="020B0502040204020203" pitchFamily="34" charset="0"/>
              </a:rPr>
              <a:t>?</a:t>
            </a:r>
          </a:p>
        </p:txBody>
      </p:sp>
      <p:pic>
        <p:nvPicPr>
          <p:cNvPr id="7" name="Picture 6" descr="A picture containing triangle, line, design&#10;&#10;Description automatically generated">
            <a:extLst>
              <a:ext uri="{FF2B5EF4-FFF2-40B4-BE49-F238E27FC236}">
                <a16:creationId xmlns:a16="http://schemas.microsoft.com/office/drawing/2014/main" id="{D4C75527-8DEF-DFEF-B90C-6ED331C28F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7351" y="3102746"/>
            <a:ext cx="2835154" cy="3058357"/>
          </a:xfrm>
          <a:prstGeom prst="rect">
            <a:avLst/>
          </a:prstGeom>
        </p:spPr>
      </p:pic>
    </p:spTree>
    <p:extLst>
      <p:ext uri="{BB962C8B-B14F-4D97-AF65-F5344CB8AC3E}">
        <p14:creationId xmlns:p14="http://schemas.microsoft.com/office/powerpoint/2010/main" val="13556072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49949-3266-0391-FDC1-BD4AD6C67C44}"/>
              </a:ext>
            </a:extLst>
          </p:cNvPr>
          <p:cNvSpPr>
            <a:spLocks noGrp="1"/>
          </p:cNvSpPr>
          <p:nvPr>
            <p:ph type="ctrTitle"/>
          </p:nvPr>
        </p:nvSpPr>
        <p:spPr>
          <a:xfrm>
            <a:off x="206928" y="459633"/>
            <a:ext cx="7695501" cy="662730"/>
          </a:xfrm>
        </p:spPr>
        <p:txBody>
          <a:bodyPr>
            <a:normAutofit fontScale="90000"/>
          </a:bodyPr>
          <a:lstStyle/>
          <a:p>
            <a:r>
              <a:rPr lang="nl-NL" sz="4800">
                <a:solidFill>
                  <a:srgbClr val="2F2E7C"/>
                </a:solidFill>
                <a:latin typeface="Bahnschrift" panose="020B0502040204020203" pitchFamily="34" charset="0"/>
              </a:rPr>
              <a:t>Studentenwelzijn</a:t>
            </a:r>
          </a:p>
        </p:txBody>
      </p:sp>
      <p:sp>
        <p:nvSpPr>
          <p:cNvPr id="3" name="Subtitle 2">
            <a:extLst>
              <a:ext uri="{FF2B5EF4-FFF2-40B4-BE49-F238E27FC236}">
                <a16:creationId xmlns:a16="http://schemas.microsoft.com/office/drawing/2014/main" id="{C92770EE-5A66-D1BC-E734-12023124FC78}"/>
              </a:ext>
            </a:extLst>
          </p:cNvPr>
          <p:cNvSpPr>
            <a:spLocks noGrp="1"/>
          </p:cNvSpPr>
          <p:nvPr>
            <p:ph type="subTitle" idx="1"/>
          </p:nvPr>
        </p:nvSpPr>
        <p:spPr>
          <a:xfrm>
            <a:off x="737119" y="1694576"/>
            <a:ext cx="10856466" cy="4041061"/>
          </a:xfrm>
        </p:spPr>
        <p:txBody>
          <a:bodyPr>
            <a:normAutofit/>
          </a:bodyPr>
          <a:lstStyle/>
          <a:p>
            <a:pPr algn="l"/>
            <a:r>
              <a:rPr lang="nl-NL">
                <a:solidFill>
                  <a:srgbClr val="2F2E7C"/>
                </a:solidFill>
                <a:latin typeface="Bahnschrift" panose="020B0502040204020203" pitchFamily="34" charset="0"/>
              </a:rPr>
              <a:t>Afgelopen jaar is er veel aandacht besteed aan het welzijn van studenten. Uit studies is gebleken dat veel studenten last hebben van mentale problemen. Een aantal acties die dit jaar worden genomen om het studentenwelzijn onder de aandacht te brengen:</a:t>
            </a:r>
          </a:p>
          <a:p>
            <a:pPr marL="342900" indent="-342900" algn="l">
              <a:buFont typeface="Arial" panose="020B0604020202020204" pitchFamily="34" charset="0"/>
              <a:buChar char="•"/>
            </a:pPr>
            <a:r>
              <a:rPr lang="nl-NL">
                <a:solidFill>
                  <a:srgbClr val="2F2E7C"/>
                </a:solidFill>
                <a:latin typeface="Bahnschrift" panose="020B0502040204020203" pitchFamily="34" charset="0"/>
              </a:rPr>
              <a:t>Studentenpsychologen en </a:t>
            </a:r>
            <a:r>
              <a:rPr lang="nl-NL" err="1">
                <a:solidFill>
                  <a:srgbClr val="2F2E7C"/>
                </a:solidFill>
                <a:latin typeface="Bahnschrift" panose="020B0502040204020203" pitchFamily="34" charset="0"/>
              </a:rPr>
              <a:t>Brijder</a:t>
            </a:r>
            <a:r>
              <a:rPr lang="nl-NL">
                <a:solidFill>
                  <a:srgbClr val="2F2E7C"/>
                </a:solidFill>
                <a:latin typeface="Bahnschrift" panose="020B0502040204020203" pitchFamily="34" charset="0"/>
              </a:rPr>
              <a:t> worden betrokken bij de OWee.</a:t>
            </a:r>
          </a:p>
          <a:p>
            <a:pPr marL="342900" indent="-342900" algn="l">
              <a:buFont typeface="Arial" panose="020B0604020202020204" pitchFamily="34" charset="0"/>
              <a:buChar char="•"/>
            </a:pPr>
            <a:r>
              <a:rPr lang="nl-NL">
                <a:solidFill>
                  <a:srgbClr val="2F2E7C"/>
                </a:solidFill>
                <a:latin typeface="Bahnschrift" panose="020B0502040204020203" pitchFamily="34" charset="0"/>
              </a:rPr>
              <a:t>Behoud van ‘Ben je oké?’-campagne met als aanvulling aanvoerdersbanden.</a:t>
            </a:r>
          </a:p>
          <a:p>
            <a:pPr marL="342900" indent="-342900" algn="l">
              <a:buFont typeface="Arial" panose="020B0604020202020204" pitchFamily="34" charset="0"/>
              <a:buChar char="•"/>
            </a:pPr>
            <a:r>
              <a:rPr lang="nl-NL">
                <a:solidFill>
                  <a:srgbClr val="2F2E7C"/>
                </a:solidFill>
                <a:latin typeface="Bahnschrift" panose="020B0502040204020203" pitchFamily="34" charset="0"/>
              </a:rPr>
              <a:t>Tijdens </a:t>
            </a:r>
            <a:r>
              <a:rPr lang="nl-NL" err="1">
                <a:solidFill>
                  <a:srgbClr val="2F2E7C"/>
                </a:solidFill>
                <a:latin typeface="Bahnschrift" panose="020B0502040204020203" pitchFamily="34" charset="0"/>
              </a:rPr>
              <a:t>StudentenPraat</a:t>
            </a:r>
            <a:r>
              <a:rPr lang="nl-NL">
                <a:solidFill>
                  <a:srgbClr val="2F2E7C"/>
                </a:solidFill>
                <a:latin typeface="Bahnschrift" panose="020B0502040204020203" pitchFamily="34" charset="0"/>
              </a:rPr>
              <a:t> wordt specifiek in gegaan op mentale welzijn.</a:t>
            </a:r>
          </a:p>
          <a:p>
            <a:pPr marL="342900" indent="-342900" algn="l">
              <a:buFont typeface="Arial" panose="020B0604020202020204" pitchFamily="34" charset="0"/>
              <a:buChar char="•"/>
            </a:pPr>
            <a:r>
              <a:rPr lang="nl-NL">
                <a:solidFill>
                  <a:srgbClr val="2F2E7C"/>
                </a:solidFill>
                <a:latin typeface="Bahnschrift" panose="020B0502040204020203" pitchFamily="34" charset="0"/>
              </a:rPr>
              <a:t>Mentoren worden geïnstrueerd over hoe te handelen als een deelnemer niet goed in zijn/haar/hun vel zit.</a:t>
            </a:r>
          </a:p>
        </p:txBody>
      </p:sp>
    </p:spTree>
    <p:extLst>
      <p:ext uri="{BB962C8B-B14F-4D97-AF65-F5344CB8AC3E}">
        <p14:creationId xmlns:p14="http://schemas.microsoft.com/office/powerpoint/2010/main" val="42911901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49949-3266-0391-FDC1-BD4AD6C67C44}"/>
              </a:ext>
            </a:extLst>
          </p:cNvPr>
          <p:cNvSpPr>
            <a:spLocks noGrp="1"/>
          </p:cNvSpPr>
          <p:nvPr>
            <p:ph type="ctrTitle"/>
          </p:nvPr>
        </p:nvSpPr>
        <p:spPr>
          <a:xfrm>
            <a:off x="0" y="459633"/>
            <a:ext cx="10759736" cy="662730"/>
          </a:xfrm>
        </p:spPr>
        <p:txBody>
          <a:bodyPr>
            <a:normAutofit fontScale="90000"/>
          </a:bodyPr>
          <a:lstStyle/>
          <a:p>
            <a:r>
              <a:rPr lang="nl-NL" sz="4800">
                <a:solidFill>
                  <a:srgbClr val="2F2E7C"/>
                </a:solidFill>
                <a:latin typeface="Bahnschrift" panose="020B0502040204020203" pitchFamily="34" charset="0"/>
              </a:rPr>
              <a:t>Duurzaamheid</a:t>
            </a:r>
          </a:p>
        </p:txBody>
      </p:sp>
      <p:sp>
        <p:nvSpPr>
          <p:cNvPr id="3" name="Subtitle 2">
            <a:extLst>
              <a:ext uri="{FF2B5EF4-FFF2-40B4-BE49-F238E27FC236}">
                <a16:creationId xmlns:a16="http://schemas.microsoft.com/office/drawing/2014/main" id="{C92770EE-5A66-D1BC-E734-12023124FC78}"/>
              </a:ext>
            </a:extLst>
          </p:cNvPr>
          <p:cNvSpPr>
            <a:spLocks noGrp="1"/>
          </p:cNvSpPr>
          <p:nvPr>
            <p:ph type="subTitle" idx="1"/>
          </p:nvPr>
        </p:nvSpPr>
        <p:spPr>
          <a:xfrm>
            <a:off x="737119" y="1694576"/>
            <a:ext cx="10856466" cy="4041061"/>
          </a:xfrm>
        </p:spPr>
        <p:txBody>
          <a:bodyPr>
            <a:normAutofit/>
          </a:bodyPr>
          <a:lstStyle/>
          <a:p>
            <a:pPr algn="l"/>
            <a:r>
              <a:rPr lang="nl-NL">
                <a:solidFill>
                  <a:srgbClr val="2F2E7C"/>
                </a:solidFill>
                <a:latin typeface="Bahnschrift" panose="020B0502040204020203" pitchFamily="34" charset="0"/>
              </a:rPr>
              <a:t>Duurzaamheid staat al jaren hoog in het vaandel bij de OWee. Dit jaar gaan we dan ook proberen de DIT (Duurzame Introductie Tijd) te winnen. Daarvoor doen we het volgende:</a:t>
            </a:r>
          </a:p>
          <a:p>
            <a:pPr marL="342900" indent="-342900" algn="l">
              <a:buFont typeface="Arial" panose="020B0604020202020204" pitchFamily="34" charset="0"/>
              <a:buChar char="•"/>
            </a:pPr>
            <a:r>
              <a:rPr lang="nl-NL">
                <a:solidFill>
                  <a:srgbClr val="2F2E7C"/>
                </a:solidFill>
                <a:latin typeface="Bahnschrift" panose="020B0502040204020203" pitchFamily="34" charset="0"/>
              </a:rPr>
              <a:t>Alle maaltijden inbegrepen in het ticket van de OWee zijn vegetarisch.</a:t>
            </a:r>
          </a:p>
          <a:p>
            <a:pPr marL="342900" indent="-342900" algn="l">
              <a:buFont typeface="Arial" panose="020B0604020202020204" pitchFamily="34" charset="0"/>
              <a:buChar char="•"/>
            </a:pPr>
            <a:r>
              <a:rPr lang="nl-NL">
                <a:solidFill>
                  <a:srgbClr val="2F2E7C"/>
                </a:solidFill>
                <a:latin typeface="Bahnschrift" panose="020B0502040204020203" pitchFamily="34" charset="0"/>
              </a:rPr>
              <a:t>Er wordt gebruik gemaakt van hardcups tijdens evenementen.</a:t>
            </a:r>
          </a:p>
          <a:p>
            <a:pPr marL="342900" indent="-342900" algn="l">
              <a:buFont typeface="Arial" panose="020B0604020202020204" pitchFamily="34" charset="0"/>
              <a:buChar char="•"/>
            </a:pPr>
            <a:r>
              <a:rPr lang="nl-NL">
                <a:solidFill>
                  <a:srgbClr val="2F2E7C"/>
                </a:solidFill>
                <a:latin typeface="Bahnschrift" panose="020B0502040204020203" pitchFamily="34" charset="0"/>
              </a:rPr>
              <a:t>Er wordt dit jaar voor het eerst gebruik gemaakt van herbruikbare bewegwijzering.</a:t>
            </a:r>
          </a:p>
          <a:p>
            <a:pPr marL="342900" indent="-342900" algn="l">
              <a:buFont typeface="Arial" panose="020B0604020202020204" pitchFamily="34" charset="0"/>
              <a:buChar char="•"/>
            </a:pPr>
            <a:r>
              <a:rPr lang="nl-NL">
                <a:solidFill>
                  <a:srgbClr val="2F2E7C"/>
                </a:solidFill>
                <a:latin typeface="Bahnschrift" panose="020B0502040204020203" pitchFamily="34" charset="0"/>
              </a:rPr>
              <a:t>Er wordt scherper ingekocht naar aanleiding van data van vorig jaar.</a:t>
            </a:r>
          </a:p>
          <a:p>
            <a:pPr marL="342900" indent="-342900" algn="l">
              <a:buFont typeface="Arial" panose="020B0604020202020204" pitchFamily="34" charset="0"/>
              <a:buChar char="•"/>
            </a:pPr>
            <a:r>
              <a:rPr lang="nl-NL">
                <a:solidFill>
                  <a:srgbClr val="2F2E7C"/>
                </a:solidFill>
                <a:latin typeface="Bahnschrift" panose="020B0502040204020203" pitchFamily="34" charset="0"/>
              </a:rPr>
              <a:t>Actief flyeren is verboden, het gebruik van duurzame flyers wordt gestimuleerd.</a:t>
            </a:r>
          </a:p>
        </p:txBody>
      </p:sp>
    </p:spTree>
    <p:extLst>
      <p:ext uri="{BB962C8B-B14F-4D97-AF65-F5344CB8AC3E}">
        <p14:creationId xmlns:p14="http://schemas.microsoft.com/office/powerpoint/2010/main" val="27651375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BCC942-9494-E2F5-7CE8-FEA86CF6ED04}"/>
              </a:ext>
            </a:extLst>
          </p:cNvPr>
          <p:cNvSpPr/>
          <p:nvPr/>
        </p:nvSpPr>
        <p:spPr>
          <a:xfrm>
            <a:off x="0" y="0"/>
            <a:ext cx="12192000" cy="6858000"/>
          </a:xfrm>
          <a:prstGeom prst="rect">
            <a:avLst/>
          </a:prstGeom>
          <a:solidFill>
            <a:srgbClr val="2725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a:extLst>
              <a:ext uri="{FF2B5EF4-FFF2-40B4-BE49-F238E27FC236}">
                <a16:creationId xmlns:a16="http://schemas.microsoft.com/office/drawing/2014/main" id="{FF249949-3266-0391-FDC1-BD4AD6C67C44}"/>
              </a:ext>
            </a:extLst>
          </p:cNvPr>
          <p:cNvSpPr>
            <a:spLocks noGrp="1"/>
          </p:cNvSpPr>
          <p:nvPr>
            <p:ph type="ctrTitle"/>
          </p:nvPr>
        </p:nvSpPr>
        <p:spPr>
          <a:xfrm>
            <a:off x="0" y="270769"/>
            <a:ext cx="12129856" cy="2387600"/>
          </a:xfrm>
        </p:spPr>
        <p:txBody>
          <a:bodyPr/>
          <a:lstStyle/>
          <a:p>
            <a:r>
              <a:rPr lang="en-GB" sz="6000" err="1">
                <a:solidFill>
                  <a:schemeClr val="bg1"/>
                </a:solidFill>
                <a:latin typeface="Bahnschrift" panose="020B0502040204020203" pitchFamily="34" charset="0"/>
              </a:rPr>
              <a:t>Laatste</a:t>
            </a:r>
            <a:r>
              <a:rPr lang="en-GB" sz="6000">
                <a:solidFill>
                  <a:schemeClr val="bg1"/>
                </a:solidFill>
                <a:latin typeface="Bahnschrift" panose="020B0502040204020203" pitchFamily="34" charset="0"/>
              </a:rPr>
              <a:t> </a:t>
            </a:r>
            <a:r>
              <a:rPr lang="en-GB" sz="6000" err="1">
                <a:solidFill>
                  <a:schemeClr val="bg1"/>
                </a:solidFill>
                <a:latin typeface="Bahnschrift" panose="020B0502040204020203" pitchFamily="34" charset="0"/>
              </a:rPr>
              <a:t>Loodjes</a:t>
            </a:r>
            <a:endParaRPr lang="nl-NL">
              <a:solidFill>
                <a:schemeClr val="bg1"/>
              </a:solidFill>
              <a:latin typeface="Bahnschrift" panose="020B0502040204020203" pitchFamily="34" charset="0"/>
            </a:endParaRPr>
          </a:p>
        </p:txBody>
      </p:sp>
      <p:pic>
        <p:nvPicPr>
          <p:cNvPr id="7" name="Picture 6" descr="A picture containing triangle, line, design&#10;&#10;Description automatically generated">
            <a:extLst>
              <a:ext uri="{FF2B5EF4-FFF2-40B4-BE49-F238E27FC236}">
                <a16:creationId xmlns:a16="http://schemas.microsoft.com/office/drawing/2014/main" id="{D4C75527-8DEF-DFEF-B90C-6ED331C28F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7351" y="3102746"/>
            <a:ext cx="2835154" cy="3058357"/>
          </a:xfrm>
          <a:prstGeom prst="rect">
            <a:avLst/>
          </a:prstGeom>
        </p:spPr>
      </p:pic>
    </p:spTree>
    <p:extLst>
      <p:ext uri="{BB962C8B-B14F-4D97-AF65-F5344CB8AC3E}">
        <p14:creationId xmlns:p14="http://schemas.microsoft.com/office/powerpoint/2010/main" val="9943247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49949-3266-0391-FDC1-BD4AD6C67C44}"/>
              </a:ext>
            </a:extLst>
          </p:cNvPr>
          <p:cNvSpPr>
            <a:spLocks noGrp="1"/>
          </p:cNvSpPr>
          <p:nvPr>
            <p:ph type="ctrTitle"/>
          </p:nvPr>
        </p:nvSpPr>
        <p:spPr>
          <a:xfrm>
            <a:off x="0" y="459633"/>
            <a:ext cx="10777491" cy="662730"/>
          </a:xfrm>
        </p:spPr>
        <p:txBody>
          <a:bodyPr>
            <a:normAutofit fontScale="90000"/>
          </a:bodyPr>
          <a:lstStyle/>
          <a:p>
            <a:r>
              <a:rPr lang="en-GB" sz="4800" err="1">
                <a:solidFill>
                  <a:srgbClr val="2F2E7C"/>
                </a:solidFill>
                <a:latin typeface="Bahnschrift" panose="020B0502040204020203" pitchFamily="34" charset="0"/>
              </a:rPr>
              <a:t>Laatste</a:t>
            </a:r>
            <a:r>
              <a:rPr lang="en-GB" sz="4800">
                <a:solidFill>
                  <a:srgbClr val="2F2E7C"/>
                </a:solidFill>
                <a:latin typeface="Bahnschrift" panose="020B0502040204020203" pitchFamily="34" charset="0"/>
              </a:rPr>
              <a:t> </a:t>
            </a:r>
            <a:r>
              <a:rPr lang="en-GB" sz="4800" err="1">
                <a:solidFill>
                  <a:srgbClr val="2F2E7C"/>
                </a:solidFill>
                <a:latin typeface="Bahnschrift" panose="020B0502040204020203" pitchFamily="34" charset="0"/>
              </a:rPr>
              <a:t>Loodjes</a:t>
            </a:r>
            <a:endParaRPr lang="nl-NL" sz="4800">
              <a:solidFill>
                <a:srgbClr val="2F2E7C"/>
              </a:solidFill>
              <a:latin typeface="Bahnschrift" panose="020B0502040204020203" pitchFamily="34" charset="0"/>
            </a:endParaRPr>
          </a:p>
        </p:txBody>
      </p:sp>
      <p:sp>
        <p:nvSpPr>
          <p:cNvPr id="3" name="Subtitle 2">
            <a:extLst>
              <a:ext uri="{FF2B5EF4-FFF2-40B4-BE49-F238E27FC236}">
                <a16:creationId xmlns:a16="http://schemas.microsoft.com/office/drawing/2014/main" id="{C92770EE-5A66-D1BC-E734-12023124FC78}"/>
              </a:ext>
            </a:extLst>
          </p:cNvPr>
          <p:cNvSpPr>
            <a:spLocks noGrp="1"/>
          </p:cNvSpPr>
          <p:nvPr>
            <p:ph type="subTitle" idx="1"/>
          </p:nvPr>
        </p:nvSpPr>
        <p:spPr>
          <a:xfrm>
            <a:off x="2894029" y="2191725"/>
            <a:ext cx="8699555" cy="4041061"/>
          </a:xfrm>
        </p:spPr>
        <p:txBody>
          <a:bodyPr>
            <a:normAutofit/>
          </a:bodyPr>
          <a:lstStyle/>
          <a:p>
            <a:pPr marL="342900" indent="-342900" algn="l">
              <a:buFont typeface="Arial" panose="020B0604020202020204" pitchFamily="34" charset="0"/>
              <a:buChar char="•"/>
            </a:pPr>
            <a:r>
              <a:rPr lang="nl-NL">
                <a:solidFill>
                  <a:srgbClr val="2F2E7C"/>
                </a:solidFill>
                <a:latin typeface="Bahnschrift" panose="020B0502040204020203" pitchFamily="34" charset="0"/>
              </a:rPr>
              <a:t>Discover Delft</a:t>
            </a:r>
          </a:p>
          <a:p>
            <a:pPr marL="342900" indent="-342900" algn="l">
              <a:buFont typeface="Arial" panose="020B0604020202020204" pitchFamily="34" charset="0"/>
              <a:buChar char="•"/>
            </a:pPr>
            <a:r>
              <a:rPr lang="nl-NL">
                <a:solidFill>
                  <a:srgbClr val="2F2E7C"/>
                </a:solidFill>
                <a:latin typeface="Bahnschrift" panose="020B0502040204020203" pitchFamily="34" charset="0"/>
              </a:rPr>
              <a:t>Communicatie </a:t>
            </a:r>
          </a:p>
          <a:p>
            <a:pPr marL="342900" indent="-342900" algn="l">
              <a:buFont typeface="Arial" panose="020B0604020202020204" pitchFamily="34" charset="0"/>
              <a:buChar char="•"/>
            </a:pPr>
            <a:endParaRPr lang="nl-NL">
              <a:solidFill>
                <a:srgbClr val="2F2E7C"/>
              </a:solidFill>
              <a:latin typeface="Bahnschrift" panose="020B0502040204020203" pitchFamily="34" charset="0"/>
            </a:endParaRPr>
          </a:p>
          <a:p>
            <a:pPr marL="342900" indent="-342900" algn="l">
              <a:buFont typeface="Arial" panose="020B0604020202020204" pitchFamily="34" charset="0"/>
              <a:buChar char="•"/>
            </a:pPr>
            <a:endParaRPr lang="nl-NL">
              <a:solidFill>
                <a:srgbClr val="2F2E7C"/>
              </a:solidFill>
              <a:latin typeface="Bahnschrift" panose="020B0502040204020203" pitchFamily="34" charset="0"/>
            </a:endParaRPr>
          </a:p>
          <a:p>
            <a:pPr marL="342900" indent="-342900" algn="l">
              <a:buFont typeface="Arial" panose="020B0604020202020204" pitchFamily="34" charset="0"/>
              <a:buChar char="•"/>
            </a:pPr>
            <a:endParaRPr lang="nl-NL">
              <a:solidFill>
                <a:srgbClr val="2F2E7C"/>
              </a:solidFill>
              <a:latin typeface="Bahnschrift" panose="020B0502040204020203" pitchFamily="34" charset="0"/>
            </a:endParaRPr>
          </a:p>
        </p:txBody>
      </p:sp>
    </p:spTree>
    <p:extLst>
      <p:ext uri="{BB962C8B-B14F-4D97-AF65-F5344CB8AC3E}">
        <p14:creationId xmlns:p14="http://schemas.microsoft.com/office/powerpoint/2010/main" val="39602343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49949-3266-0391-FDC1-BD4AD6C67C44}"/>
              </a:ext>
            </a:extLst>
          </p:cNvPr>
          <p:cNvSpPr>
            <a:spLocks noGrp="1"/>
          </p:cNvSpPr>
          <p:nvPr>
            <p:ph type="ctrTitle"/>
          </p:nvPr>
        </p:nvSpPr>
        <p:spPr>
          <a:xfrm>
            <a:off x="0" y="459633"/>
            <a:ext cx="10777491" cy="662730"/>
          </a:xfrm>
        </p:spPr>
        <p:txBody>
          <a:bodyPr>
            <a:normAutofit fontScale="90000"/>
          </a:bodyPr>
          <a:lstStyle/>
          <a:p>
            <a:r>
              <a:rPr lang="en-GB" sz="4800" err="1">
                <a:solidFill>
                  <a:srgbClr val="2F2E7C"/>
                </a:solidFill>
                <a:latin typeface="Bahnschrift" panose="020B0502040204020203" pitchFamily="34" charset="0"/>
              </a:rPr>
              <a:t>Communicatie</a:t>
            </a:r>
            <a:endParaRPr lang="nl-NL" sz="4800">
              <a:solidFill>
                <a:srgbClr val="2F2E7C"/>
              </a:solidFill>
              <a:latin typeface="Bahnschrift" panose="020B0502040204020203" pitchFamily="34" charset="0"/>
            </a:endParaRPr>
          </a:p>
        </p:txBody>
      </p:sp>
      <p:sp>
        <p:nvSpPr>
          <p:cNvPr id="3" name="Subtitle 2">
            <a:extLst>
              <a:ext uri="{FF2B5EF4-FFF2-40B4-BE49-F238E27FC236}">
                <a16:creationId xmlns:a16="http://schemas.microsoft.com/office/drawing/2014/main" id="{C92770EE-5A66-D1BC-E734-12023124FC78}"/>
              </a:ext>
            </a:extLst>
          </p:cNvPr>
          <p:cNvSpPr>
            <a:spLocks noGrp="1"/>
          </p:cNvSpPr>
          <p:nvPr>
            <p:ph type="subTitle" idx="1"/>
          </p:nvPr>
        </p:nvSpPr>
        <p:spPr>
          <a:xfrm>
            <a:off x="2894029" y="2191725"/>
            <a:ext cx="8699555" cy="4041061"/>
          </a:xfrm>
        </p:spPr>
        <p:txBody>
          <a:bodyPr>
            <a:normAutofit/>
          </a:bodyPr>
          <a:lstStyle/>
          <a:p>
            <a:pPr marL="342900" indent="-342900" algn="l">
              <a:buFont typeface="Arial" panose="020B0604020202020204" pitchFamily="34" charset="0"/>
              <a:buChar char="•"/>
            </a:pPr>
            <a:r>
              <a:rPr lang="nl-NL">
                <a:solidFill>
                  <a:srgbClr val="2F2E7C"/>
                </a:solidFill>
                <a:latin typeface="Bahnschrift" panose="020B0502040204020203" pitchFamily="34" charset="0"/>
              </a:rPr>
              <a:t>Website</a:t>
            </a:r>
          </a:p>
          <a:p>
            <a:pPr marL="342900" indent="-342900" algn="l">
              <a:buFont typeface="Arial" panose="020B0604020202020204" pitchFamily="34" charset="0"/>
              <a:buChar char="•"/>
            </a:pPr>
            <a:r>
              <a:rPr lang="nl-NL">
                <a:solidFill>
                  <a:srgbClr val="2F2E7C"/>
                </a:solidFill>
                <a:latin typeface="Bahnschrift" panose="020B0502040204020203" pitchFamily="34" charset="0"/>
              </a:rPr>
              <a:t>Brieven </a:t>
            </a:r>
          </a:p>
          <a:p>
            <a:pPr marL="342900" indent="-342900" algn="l">
              <a:buFont typeface="Arial" panose="020B0604020202020204" pitchFamily="34" charset="0"/>
              <a:buChar char="•"/>
            </a:pPr>
            <a:r>
              <a:rPr lang="nl-NL">
                <a:solidFill>
                  <a:srgbClr val="2F2E7C"/>
                </a:solidFill>
                <a:latin typeface="Bahnschrift" panose="020B0502040204020203" pitchFamily="34" charset="0"/>
              </a:rPr>
              <a:t>Instagram en Facebook</a:t>
            </a:r>
          </a:p>
          <a:p>
            <a:pPr marL="342900" indent="-342900" algn="l">
              <a:buFont typeface="Arial" panose="020B0604020202020204" pitchFamily="34" charset="0"/>
              <a:buChar char="•"/>
            </a:pPr>
            <a:r>
              <a:rPr lang="nl-NL">
                <a:solidFill>
                  <a:srgbClr val="2F2E7C"/>
                </a:solidFill>
                <a:latin typeface="Bahnschrift" panose="020B0502040204020203" pitchFamily="34" charset="0"/>
              </a:rPr>
              <a:t>Pers</a:t>
            </a:r>
          </a:p>
          <a:p>
            <a:pPr marL="342900" indent="-342900" algn="l">
              <a:buFont typeface="Arial" panose="020B0604020202020204" pitchFamily="34" charset="0"/>
              <a:buChar char="•"/>
            </a:pPr>
            <a:endParaRPr lang="nl-NL">
              <a:solidFill>
                <a:srgbClr val="2F2E7C"/>
              </a:solidFill>
              <a:latin typeface="Bahnschrift" panose="020B0502040204020203" pitchFamily="34" charset="0"/>
            </a:endParaRPr>
          </a:p>
          <a:p>
            <a:pPr marL="342900" indent="-342900" algn="l">
              <a:buFont typeface="Arial" panose="020B0604020202020204" pitchFamily="34" charset="0"/>
              <a:buChar char="•"/>
            </a:pPr>
            <a:endParaRPr lang="nl-NL">
              <a:solidFill>
                <a:srgbClr val="2F2E7C"/>
              </a:solidFill>
              <a:latin typeface="Bahnschrift" panose="020B0502040204020203" pitchFamily="34" charset="0"/>
            </a:endParaRPr>
          </a:p>
          <a:p>
            <a:pPr marL="342900" indent="-342900" algn="l">
              <a:buFont typeface="Arial" panose="020B0604020202020204" pitchFamily="34" charset="0"/>
              <a:buChar char="•"/>
            </a:pPr>
            <a:endParaRPr lang="nl-NL">
              <a:solidFill>
                <a:srgbClr val="2F2E7C"/>
              </a:solidFill>
              <a:latin typeface="Bahnschrift" panose="020B0502040204020203" pitchFamily="34" charset="0"/>
            </a:endParaRPr>
          </a:p>
        </p:txBody>
      </p:sp>
    </p:spTree>
    <p:extLst>
      <p:ext uri="{BB962C8B-B14F-4D97-AF65-F5344CB8AC3E}">
        <p14:creationId xmlns:p14="http://schemas.microsoft.com/office/powerpoint/2010/main" val="27293598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49949-3266-0391-FDC1-BD4AD6C67C44}"/>
              </a:ext>
            </a:extLst>
          </p:cNvPr>
          <p:cNvSpPr>
            <a:spLocks noGrp="1"/>
          </p:cNvSpPr>
          <p:nvPr>
            <p:ph type="ctrTitle"/>
          </p:nvPr>
        </p:nvSpPr>
        <p:spPr>
          <a:xfrm>
            <a:off x="0" y="459633"/>
            <a:ext cx="10777491" cy="662730"/>
          </a:xfrm>
        </p:spPr>
        <p:txBody>
          <a:bodyPr>
            <a:normAutofit fontScale="90000"/>
          </a:bodyPr>
          <a:lstStyle/>
          <a:p>
            <a:r>
              <a:rPr lang="en-GB" sz="4800">
                <a:solidFill>
                  <a:srgbClr val="2F2E7C"/>
                </a:solidFill>
                <a:latin typeface="Bahnschrift" panose="020B0502040204020203" pitchFamily="34" charset="0"/>
              </a:rPr>
              <a:t>Discover Delft</a:t>
            </a:r>
            <a:endParaRPr lang="nl-NL" sz="4800">
              <a:solidFill>
                <a:srgbClr val="2F2E7C"/>
              </a:solidFill>
              <a:latin typeface="Bahnschrift" panose="020B0502040204020203" pitchFamily="34" charset="0"/>
            </a:endParaRPr>
          </a:p>
        </p:txBody>
      </p:sp>
      <p:sp>
        <p:nvSpPr>
          <p:cNvPr id="3" name="Subtitle 2">
            <a:extLst>
              <a:ext uri="{FF2B5EF4-FFF2-40B4-BE49-F238E27FC236}">
                <a16:creationId xmlns:a16="http://schemas.microsoft.com/office/drawing/2014/main" id="{C92770EE-5A66-D1BC-E734-12023124FC78}"/>
              </a:ext>
            </a:extLst>
          </p:cNvPr>
          <p:cNvSpPr>
            <a:spLocks noGrp="1"/>
          </p:cNvSpPr>
          <p:nvPr>
            <p:ph type="subTitle" idx="1"/>
          </p:nvPr>
        </p:nvSpPr>
        <p:spPr>
          <a:xfrm>
            <a:off x="999241" y="1451729"/>
            <a:ext cx="10594343" cy="4781058"/>
          </a:xfrm>
        </p:spPr>
        <p:txBody>
          <a:bodyPr>
            <a:normAutofit/>
          </a:bodyPr>
          <a:lstStyle/>
          <a:p>
            <a:pPr algn="l"/>
            <a:r>
              <a:rPr lang="nl-NL">
                <a:solidFill>
                  <a:srgbClr val="2F2E7C"/>
                </a:solidFill>
                <a:latin typeface="Bahnschrift" panose="020B0502040204020203" pitchFamily="34" charset="0"/>
              </a:rPr>
              <a:t>Doel evenement:</a:t>
            </a:r>
          </a:p>
          <a:p>
            <a:pPr algn="l"/>
            <a:r>
              <a:rPr lang="nl-NL">
                <a:solidFill>
                  <a:srgbClr val="2F2E7C"/>
                </a:solidFill>
                <a:latin typeface="Bahnschrift" panose="020B0502040204020203" pitchFamily="34" charset="0"/>
              </a:rPr>
              <a:t>De deelnemers de stad delft introduceren met een speurtocht</a:t>
            </a:r>
          </a:p>
          <a:p>
            <a:pPr algn="l"/>
            <a:endParaRPr lang="nl-NL">
              <a:solidFill>
                <a:srgbClr val="2F2E7C"/>
              </a:solidFill>
              <a:latin typeface="Bahnschrift" panose="020B0502040204020203" pitchFamily="34" charset="0"/>
            </a:endParaRPr>
          </a:p>
          <a:p>
            <a:pPr algn="l"/>
            <a:r>
              <a:rPr lang="nl-NL">
                <a:solidFill>
                  <a:srgbClr val="2F2E7C"/>
                </a:solidFill>
                <a:latin typeface="Bahnschrift" panose="020B0502040204020203" pitchFamily="34" charset="0"/>
              </a:rPr>
              <a:t>Locaties evenement afgelopen jaar:</a:t>
            </a:r>
          </a:p>
          <a:p>
            <a:pPr marL="342900" indent="-342900" algn="l">
              <a:buFont typeface="Arial" panose="020B0604020202020204" pitchFamily="34" charset="0"/>
              <a:buChar char="•"/>
            </a:pPr>
            <a:r>
              <a:rPr lang="nl-NL">
                <a:solidFill>
                  <a:srgbClr val="2F2E7C"/>
                </a:solidFill>
                <a:latin typeface="Bahnschrift" panose="020B0502040204020203" pitchFamily="34" charset="0"/>
              </a:rPr>
              <a:t>Nieuwe kerk </a:t>
            </a:r>
          </a:p>
          <a:p>
            <a:pPr marL="342900" indent="-342900" algn="l">
              <a:buFont typeface="Arial" panose="020B0604020202020204" pitchFamily="34" charset="0"/>
              <a:buChar char="•"/>
            </a:pPr>
            <a:r>
              <a:rPr lang="nl-NL">
                <a:solidFill>
                  <a:srgbClr val="2F2E7C"/>
                </a:solidFill>
                <a:latin typeface="Bahnschrift" panose="020B0502040204020203" pitchFamily="34" charset="0"/>
              </a:rPr>
              <a:t>Oude kerk</a:t>
            </a:r>
          </a:p>
          <a:p>
            <a:pPr marL="342900" indent="-342900" algn="l">
              <a:buFont typeface="Arial" panose="020B0604020202020204" pitchFamily="34" charset="0"/>
              <a:buChar char="•"/>
            </a:pPr>
            <a:r>
              <a:rPr lang="nl-NL">
                <a:solidFill>
                  <a:srgbClr val="2F2E7C"/>
                </a:solidFill>
                <a:latin typeface="Bahnschrift" panose="020B0502040204020203" pitchFamily="34" charset="0"/>
              </a:rPr>
              <a:t>Prinsen hof</a:t>
            </a:r>
          </a:p>
          <a:p>
            <a:pPr marL="342900" indent="-342900" algn="l">
              <a:buFont typeface="Arial" panose="020B0604020202020204" pitchFamily="34" charset="0"/>
              <a:buChar char="•"/>
            </a:pPr>
            <a:r>
              <a:rPr lang="nl-NL">
                <a:solidFill>
                  <a:srgbClr val="2F2E7C"/>
                </a:solidFill>
                <a:latin typeface="Bahnschrift" panose="020B0502040204020203" pitchFamily="34" charset="0"/>
              </a:rPr>
              <a:t>Lumen </a:t>
            </a:r>
          </a:p>
          <a:p>
            <a:pPr marL="342900" indent="-342900" algn="l">
              <a:buFont typeface="Arial" panose="020B0604020202020204" pitchFamily="34" charset="0"/>
              <a:buChar char="•"/>
            </a:pPr>
            <a:r>
              <a:rPr lang="nl-NL">
                <a:solidFill>
                  <a:srgbClr val="2F2E7C"/>
                </a:solidFill>
                <a:latin typeface="Bahnschrift" panose="020B0502040204020203" pitchFamily="34" charset="0"/>
              </a:rPr>
              <a:t>Botanische tuin  </a:t>
            </a:r>
          </a:p>
          <a:p>
            <a:pPr marL="342900" indent="-342900" algn="l">
              <a:buFont typeface="Arial" panose="020B0604020202020204" pitchFamily="34" charset="0"/>
              <a:buChar char="•"/>
            </a:pPr>
            <a:endParaRPr lang="nl-NL">
              <a:solidFill>
                <a:srgbClr val="2F2E7C"/>
              </a:solidFill>
              <a:latin typeface="Bahnschrift" panose="020B0502040204020203" pitchFamily="34" charset="0"/>
            </a:endParaRPr>
          </a:p>
          <a:p>
            <a:pPr marL="342900" indent="-342900" algn="l">
              <a:buFont typeface="Arial" panose="020B0604020202020204" pitchFamily="34" charset="0"/>
              <a:buChar char="•"/>
            </a:pPr>
            <a:endParaRPr lang="nl-NL">
              <a:solidFill>
                <a:srgbClr val="2F2E7C"/>
              </a:solidFill>
              <a:latin typeface="Bahnschrift" panose="020B0502040204020203" pitchFamily="34" charset="0"/>
            </a:endParaRPr>
          </a:p>
        </p:txBody>
      </p:sp>
    </p:spTree>
    <p:extLst>
      <p:ext uri="{BB962C8B-B14F-4D97-AF65-F5344CB8AC3E}">
        <p14:creationId xmlns:p14="http://schemas.microsoft.com/office/powerpoint/2010/main" val="26773183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49949-3266-0391-FDC1-BD4AD6C67C44}"/>
              </a:ext>
            </a:extLst>
          </p:cNvPr>
          <p:cNvSpPr>
            <a:spLocks noGrp="1"/>
          </p:cNvSpPr>
          <p:nvPr>
            <p:ph type="ctrTitle"/>
          </p:nvPr>
        </p:nvSpPr>
        <p:spPr>
          <a:xfrm>
            <a:off x="0" y="459633"/>
            <a:ext cx="10759736" cy="662730"/>
          </a:xfrm>
        </p:spPr>
        <p:txBody>
          <a:bodyPr>
            <a:normAutofit fontScale="90000"/>
          </a:bodyPr>
          <a:lstStyle/>
          <a:p>
            <a:r>
              <a:rPr lang="nl-NL" sz="4800">
                <a:solidFill>
                  <a:srgbClr val="2F2E7C"/>
                </a:solidFill>
                <a:latin typeface="Bahnschrift" panose="020B0502040204020203" pitchFamily="34" charset="0"/>
              </a:rPr>
              <a:t>Tot slot</a:t>
            </a:r>
          </a:p>
        </p:txBody>
      </p:sp>
      <p:sp>
        <p:nvSpPr>
          <p:cNvPr id="3" name="Subtitle 2">
            <a:extLst>
              <a:ext uri="{FF2B5EF4-FFF2-40B4-BE49-F238E27FC236}">
                <a16:creationId xmlns:a16="http://schemas.microsoft.com/office/drawing/2014/main" id="{C92770EE-5A66-D1BC-E734-12023124FC78}"/>
              </a:ext>
            </a:extLst>
          </p:cNvPr>
          <p:cNvSpPr>
            <a:spLocks noGrp="1"/>
          </p:cNvSpPr>
          <p:nvPr>
            <p:ph type="subTitle" idx="1"/>
          </p:nvPr>
        </p:nvSpPr>
        <p:spPr>
          <a:xfrm>
            <a:off x="737119" y="1694576"/>
            <a:ext cx="10856466" cy="4041061"/>
          </a:xfrm>
        </p:spPr>
        <p:txBody>
          <a:bodyPr>
            <a:normAutofit/>
          </a:bodyPr>
          <a:lstStyle/>
          <a:p>
            <a:pPr algn="l"/>
            <a:r>
              <a:rPr lang="nl-NL">
                <a:solidFill>
                  <a:srgbClr val="2F2E7C"/>
                </a:solidFill>
                <a:latin typeface="Bahnschrift" panose="020B0502040204020203" pitchFamily="34" charset="0"/>
              </a:rPr>
              <a:t>Dit jaar zijn er een aantal evenementen die ook toegankelijk zijn alle inwoners van Delft</a:t>
            </a:r>
          </a:p>
          <a:p>
            <a:pPr marL="342900" indent="-342900" algn="l">
              <a:buFont typeface="Arial" panose="020B0604020202020204" pitchFamily="34" charset="0"/>
              <a:buChar char="•"/>
            </a:pPr>
            <a:r>
              <a:rPr lang="nl-NL">
                <a:solidFill>
                  <a:srgbClr val="2F2E7C"/>
                </a:solidFill>
                <a:latin typeface="Bahnschrift" panose="020B0502040204020203" pitchFamily="34" charset="0"/>
              </a:rPr>
              <a:t>15 augustus 12:00-17:00: </a:t>
            </a:r>
            <a:r>
              <a:rPr lang="nl-NL" err="1">
                <a:solidFill>
                  <a:srgbClr val="2F2E7C"/>
                </a:solidFill>
                <a:latin typeface="Bahnschrift" panose="020B0502040204020203" pitchFamily="34" charset="0"/>
              </a:rPr>
              <a:t>OWaterlympics</a:t>
            </a:r>
            <a:endParaRPr lang="nl-NL">
              <a:solidFill>
                <a:srgbClr val="2F2E7C"/>
              </a:solidFill>
              <a:latin typeface="Bahnschrift" panose="020B0502040204020203" pitchFamily="34" charset="0"/>
            </a:endParaRPr>
          </a:p>
          <a:p>
            <a:pPr marL="800100" lvl="1" indent="-342900" algn="l">
              <a:buFont typeface="Arial" panose="020B0604020202020204" pitchFamily="34" charset="0"/>
              <a:buChar char="•"/>
            </a:pPr>
            <a:r>
              <a:rPr lang="nl-NL">
                <a:solidFill>
                  <a:srgbClr val="2F2E7C"/>
                </a:solidFill>
                <a:latin typeface="Bahnschrift" panose="020B0502040204020203" pitchFamily="34" charset="0"/>
              </a:rPr>
              <a:t>Locatie: Delftse Hout</a:t>
            </a:r>
          </a:p>
          <a:p>
            <a:pPr marL="342900" indent="-342900" algn="l">
              <a:buFont typeface="Arial" panose="020B0604020202020204" pitchFamily="34" charset="0"/>
              <a:buChar char="•"/>
            </a:pPr>
            <a:r>
              <a:rPr lang="nl-NL">
                <a:solidFill>
                  <a:srgbClr val="2F2E7C"/>
                </a:solidFill>
                <a:latin typeface="Bahnschrift" panose="020B0502040204020203" pitchFamily="34" charset="0"/>
              </a:rPr>
              <a:t>15 augustus 20:30-23:00: Openluchtbioscoop</a:t>
            </a:r>
          </a:p>
          <a:p>
            <a:pPr marL="800100" lvl="1" indent="-342900" algn="l">
              <a:buFont typeface="Arial" panose="020B0604020202020204" pitchFamily="34" charset="0"/>
              <a:buChar char="•"/>
            </a:pPr>
            <a:r>
              <a:rPr lang="nl-NL">
                <a:solidFill>
                  <a:srgbClr val="2F2E7C"/>
                </a:solidFill>
                <a:latin typeface="Bahnschrift" panose="020B0502040204020203" pitchFamily="34" charset="0"/>
              </a:rPr>
              <a:t>In samenwerking met filmhuis Lumen en Pathé.</a:t>
            </a:r>
          </a:p>
          <a:p>
            <a:pPr marL="800100" lvl="1" indent="-342900" algn="l">
              <a:buFont typeface="Arial" panose="020B0604020202020204" pitchFamily="34" charset="0"/>
              <a:buChar char="•"/>
            </a:pPr>
            <a:r>
              <a:rPr lang="nl-NL">
                <a:solidFill>
                  <a:srgbClr val="2F2E7C"/>
                </a:solidFill>
                <a:latin typeface="Bahnschrift" panose="020B0502040204020203" pitchFamily="34" charset="0"/>
              </a:rPr>
              <a:t>Locatie: Markt</a:t>
            </a:r>
          </a:p>
          <a:p>
            <a:pPr marL="342900" indent="-342900" algn="l">
              <a:buFont typeface="Arial" panose="020B0604020202020204" pitchFamily="34" charset="0"/>
              <a:buChar char="•"/>
            </a:pPr>
            <a:r>
              <a:rPr lang="nl-NL">
                <a:solidFill>
                  <a:srgbClr val="2F2E7C"/>
                </a:solidFill>
                <a:latin typeface="Bahnschrift" panose="020B0502040204020203" pitchFamily="34" charset="0"/>
              </a:rPr>
              <a:t>17 augustus 10:00-17:00: Gouden Maat Dag</a:t>
            </a:r>
          </a:p>
          <a:p>
            <a:pPr marL="800100" lvl="1" indent="-342900" algn="l">
              <a:buFont typeface="Arial" panose="020B0604020202020204" pitchFamily="34" charset="0"/>
              <a:buChar char="•"/>
            </a:pPr>
            <a:r>
              <a:rPr lang="nl-NL">
                <a:solidFill>
                  <a:srgbClr val="2F2E7C"/>
                </a:solidFill>
                <a:latin typeface="Bahnschrift" panose="020B0502040204020203" pitchFamily="34" charset="0"/>
              </a:rPr>
              <a:t>Locatie: Mekelpark, campus TU Delft</a:t>
            </a:r>
          </a:p>
        </p:txBody>
      </p:sp>
    </p:spTree>
    <p:extLst>
      <p:ext uri="{BB962C8B-B14F-4D97-AF65-F5344CB8AC3E}">
        <p14:creationId xmlns:p14="http://schemas.microsoft.com/office/powerpoint/2010/main" val="12788657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BCC942-9494-E2F5-7CE8-FEA86CF6ED04}"/>
              </a:ext>
            </a:extLst>
          </p:cNvPr>
          <p:cNvSpPr/>
          <p:nvPr/>
        </p:nvSpPr>
        <p:spPr>
          <a:xfrm>
            <a:off x="0" y="0"/>
            <a:ext cx="12192000" cy="6858000"/>
          </a:xfrm>
          <a:prstGeom prst="rect">
            <a:avLst/>
          </a:prstGeom>
          <a:solidFill>
            <a:srgbClr val="2725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a:extLst>
              <a:ext uri="{FF2B5EF4-FFF2-40B4-BE49-F238E27FC236}">
                <a16:creationId xmlns:a16="http://schemas.microsoft.com/office/drawing/2014/main" id="{FF249949-3266-0391-FDC1-BD4AD6C67C44}"/>
              </a:ext>
            </a:extLst>
          </p:cNvPr>
          <p:cNvSpPr>
            <a:spLocks noGrp="1"/>
          </p:cNvSpPr>
          <p:nvPr>
            <p:ph type="ctrTitle"/>
          </p:nvPr>
        </p:nvSpPr>
        <p:spPr>
          <a:xfrm>
            <a:off x="0" y="270769"/>
            <a:ext cx="12129856" cy="2387600"/>
          </a:xfrm>
        </p:spPr>
        <p:txBody>
          <a:bodyPr/>
          <a:lstStyle/>
          <a:p>
            <a:r>
              <a:rPr lang="nl-NL">
                <a:solidFill>
                  <a:schemeClr val="bg1"/>
                </a:solidFill>
                <a:latin typeface="Bahnschrift" panose="020B0502040204020203" pitchFamily="34" charset="0"/>
              </a:rPr>
              <a:t>OWee 2023 </a:t>
            </a:r>
            <a:br>
              <a:rPr lang="nl-NL">
                <a:solidFill>
                  <a:schemeClr val="bg1"/>
                </a:solidFill>
                <a:latin typeface="Bahnschrift" panose="020B0502040204020203" pitchFamily="34" charset="0"/>
              </a:rPr>
            </a:br>
            <a:r>
              <a:rPr lang="nl-NL">
                <a:solidFill>
                  <a:schemeClr val="bg1"/>
                </a:solidFill>
                <a:latin typeface="Bahnschrift" panose="020B0502040204020203" pitchFamily="34" charset="0"/>
              </a:rPr>
              <a:t>Pers Kick-Off</a:t>
            </a:r>
          </a:p>
        </p:txBody>
      </p:sp>
      <p:pic>
        <p:nvPicPr>
          <p:cNvPr id="7" name="Picture 6" descr="A picture containing triangle, line, design&#10;&#10;Description automatically generated">
            <a:extLst>
              <a:ext uri="{FF2B5EF4-FFF2-40B4-BE49-F238E27FC236}">
                <a16:creationId xmlns:a16="http://schemas.microsoft.com/office/drawing/2014/main" id="{D4C75527-8DEF-DFEF-B90C-6ED331C28F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7351" y="3102746"/>
            <a:ext cx="2835154" cy="3058357"/>
          </a:xfrm>
          <a:prstGeom prst="rect">
            <a:avLst/>
          </a:prstGeom>
        </p:spPr>
      </p:pic>
    </p:spTree>
    <p:extLst>
      <p:ext uri="{BB962C8B-B14F-4D97-AF65-F5344CB8AC3E}">
        <p14:creationId xmlns:p14="http://schemas.microsoft.com/office/powerpoint/2010/main" val="1762533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49949-3266-0391-FDC1-BD4AD6C67C44}"/>
              </a:ext>
            </a:extLst>
          </p:cNvPr>
          <p:cNvSpPr>
            <a:spLocks noGrp="1"/>
          </p:cNvSpPr>
          <p:nvPr>
            <p:ph type="ctrTitle"/>
          </p:nvPr>
        </p:nvSpPr>
        <p:spPr>
          <a:xfrm>
            <a:off x="1523999" y="217294"/>
            <a:ext cx="9144000" cy="932940"/>
          </a:xfrm>
        </p:spPr>
        <p:txBody>
          <a:bodyPr/>
          <a:lstStyle/>
          <a:p>
            <a:r>
              <a:rPr lang="nl-NL">
                <a:solidFill>
                  <a:srgbClr val="2F2E7C"/>
                </a:solidFill>
                <a:latin typeface="Bahnschrift" panose="020B0502040204020203" pitchFamily="34" charset="0"/>
              </a:rPr>
              <a:t>Wat is de OWee?</a:t>
            </a:r>
          </a:p>
        </p:txBody>
      </p:sp>
      <p:sp>
        <p:nvSpPr>
          <p:cNvPr id="3" name="Subtitle 2">
            <a:extLst>
              <a:ext uri="{FF2B5EF4-FFF2-40B4-BE49-F238E27FC236}">
                <a16:creationId xmlns:a16="http://schemas.microsoft.com/office/drawing/2014/main" id="{C92770EE-5A66-D1BC-E734-12023124FC78}"/>
              </a:ext>
            </a:extLst>
          </p:cNvPr>
          <p:cNvSpPr>
            <a:spLocks noGrp="1"/>
          </p:cNvSpPr>
          <p:nvPr>
            <p:ph type="subTitle" idx="1"/>
          </p:nvPr>
        </p:nvSpPr>
        <p:spPr>
          <a:xfrm>
            <a:off x="1523999" y="1765859"/>
            <a:ext cx="9144000" cy="3051495"/>
          </a:xfrm>
        </p:spPr>
        <p:txBody>
          <a:bodyPr/>
          <a:lstStyle/>
          <a:p>
            <a:pPr marL="342900" indent="-342900" algn="l">
              <a:buFont typeface="Arial" panose="020B0604020202020204" pitchFamily="34" charset="0"/>
              <a:buChar char="•"/>
            </a:pPr>
            <a:r>
              <a:rPr lang="nl-NL" sz="2400" err="1">
                <a:solidFill>
                  <a:srgbClr val="2F2E7C"/>
                </a:solidFill>
                <a:latin typeface="Bahnschrift" panose="020B0502040204020203" pitchFamily="34" charset="0"/>
              </a:rPr>
              <a:t>OWee</a:t>
            </a:r>
            <a:r>
              <a:rPr lang="nl-NL" sz="2400">
                <a:solidFill>
                  <a:srgbClr val="2F2E7C"/>
                </a:solidFill>
                <a:latin typeface="Bahnschrift" panose="020B0502040204020203" pitchFamily="34" charset="0"/>
              </a:rPr>
              <a:t> is opgericht in 1973.</a:t>
            </a:r>
          </a:p>
          <a:p>
            <a:pPr marL="342900" indent="-342900" algn="l">
              <a:buFont typeface="Arial" panose="020B0604020202020204" pitchFamily="34" charset="0"/>
              <a:buChar char="•"/>
            </a:pPr>
            <a:r>
              <a:rPr lang="nl-NL" sz="2400" err="1">
                <a:solidFill>
                  <a:srgbClr val="2F2E7C"/>
                </a:solidFill>
                <a:latin typeface="Bahnschrift" panose="020B0502040204020203" pitchFamily="34" charset="0"/>
              </a:rPr>
              <a:t>OWee</a:t>
            </a:r>
            <a:r>
              <a:rPr lang="nl-NL" sz="2400">
                <a:solidFill>
                  <a:srgbClr val="2F2E7C"/>
                </a:solidFill>
                <a:latin typeface="Bahnschrift" panose="020B0502040204020203" pitchFamily="34" charset="0"/>
              </a:rPr>
              <a:t> is kort </a:t>
            </a:r>
            <a:r>
              <a:rPr lang="nl-NL" sz="2400" err="1">
                <a:solidFill>
                  <a:srgbClr val="2F2E7C"/>
                </a:solidFill>
                <a:latin typeface="Bahnschrift" panose="020B0502040204020203" pitchFamily="34" charset="0"/>
              </a:rPr>
              <a:t>OntvangstWeek</a:t>
            </a:r>
            <a:r>
              <a:rPr lang="nl-NL" sz="2400">
                <a:solidFill>
                  <a:srgbClr val="2F2E7C"/>
                </a:solidFill>
                <a:latin typeface="Bahnschrift" panose="020B0502040204020203" pitchFamily="34" charset="0"/>
              </a:rPr>
              <a:t> </a:t>
            </a:r>
          </a:p>
          <a:p>
            <a:pPr marL="342900" indent="-342900" algn="l">
              <a:buFont typeface="Arial" panose="020B0604020202020204" pitchFamily="34" charset="0"/>
              <a:buChar char="•"/>
            </a:pPr>
            <a:r>
              <a:rPr lang="nl-NL" sz="2400">
                <a:solidFill>
                  <a:srgbClr val="2F2E7C"/>
                </a:solidFill>
                <a:latin typeface="Bahnschrift" panose="020B0502040204020203" pitchFamily="34" charset="0"/>
              </a:rPr>
              <a:t>Het is deel van de </a:t>
            </a:r>
            <a:r>
              <a:rPr lang="nl-NL" sz="2400" err="1">
                <a:solidFill>
                  <a:srgbClr val="2F2E7C"/>
                </a:solidFill>
                <a:latin typeface="Bahnschrift" panose="020B0502040204020203" pitchFamily="34" charset="0"/>
              </a:rPr>
              <a:t>onboardingsfase</a:t>
            </a:r>
            <a:r>
              <a:rPr lang="nl-NL" sz="2400">
                <a:solidFill>
                  <a:srgbClr val="2F2E7C"/>
                </a:solidFill>
                <a:latin typeface="Bahnschrift" panose="020B0502040204020203" pitchFamily="34" charset="0"/>
              </a:rPr>
              <a:t> voor zo’n 3500 BSc studenten.</a:t>
            </a:r>
          </a:p>
          <a:p>
            <a:pPr marL="342900" indent="-342900" algn="l">
              <a:buFont typeface="Arial" panose="020B0604020202020204" pitchFamily="34" charset="0"/>
              <a:buChar char="•"/>
            </a:pPr>
            <a:r>
              <a:rPr lang="nl-NL" sz="2400">
                <a:solidFill>
                  <a:srgbClr val="2F2E7C"/>
                </a:solidFill>
                <a:latin typeface="Bahnschrift" panose="020B0502040204020203" pitchFamily="34" charset="0"/>
              </a:rPr>
              <a:t>Niks is verplicht in deze fase, alles is vrijwillig.</a:t>
            </a:r>
          </a:p>
          <a:p>
            <a:pPr algn="l"/>
            <a:endParaRPr lang="nl-NL">
              <a:solidFill>
                <a:srgbClr val="2F2E7C"/>
              </a:solidFill>
              <a:latin typeface="Bahnschrift" panose="020B0502040204020203" pitchFamily="34" charset="0"/>
            </a:endParaRPr>
          </a:p>
        </p:txBody>
      </p:sp>
      <p:sp>
        <p:nvSpPr>
          <p:cNvPr id="4" name="Rounded Rectangle 3">
            <a:extLst>
              <a:ext uri="{FF2B5EF4-FFF2-40B4-BE49-F238E27FC236}">
                <a16:creationId xmlns:a16="http://schemas.microsoft.com/office/drawing/2014/main" id="{7285B5CB-BF69-AB39-AD71-1DAD83AB0D29}"/>
              </a:ext>
            </a:extLst>
          </p:cNvPr>
          <p:cNvSpPr/>
          <p:nvPr/>
        </p:nvSpPr>
        <p:spPr>
          <a:xfrm>
            <a:off x="1580560" y="4817354"/>
            <a:ext cx="2551307" cy="715087"/>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nl-NL" sz="1800" b="0" i="0" u="none" strike="noStrike" cap="none" spc="0" normalizeH="0" baseline="0">
                <a:ln>
                  <a:noFill/>
                </a:ln>
                <a:solidFill>
                  <a:srgbClr val="2F2E7C"/>
                </a:solidFill>
                <a:effectLst/>
                <a:uFillTx/>
                <a:latin typeface="Bahnschrift" panose="020B0502040204020203" pitchFamily="34" charset="0"/>
                <a:ea typeface="Arial"/>
                <a:cs typeface="Arial"/>
                <a:sym typeface="Arial"/>
              </a:rPr>
              <a:t>EJW</a:t>
            </a:r>
          </a:p>
          <a:p>
            <a:pPr marL="0" marR="0" indent="0" algn="ctr" defTabSz="914400" rtl="0" fontAlgn="auto" latinLnBrk="0" hangingPunct="0">
              <a:lnSpc>
                <a:spcPct val="100000"/>
              </a:lnSpc>
              <a:spcBef>
                <a:spcPts val="0"/>
              </a:spcBef>
              <a:spcAft>
                <a:spcPts val="0"/>
              </a:spcAft>
              <a:buClrTx/>
              <a:buSzTx/>
              <a:buFontTx/>
              <a:buNone/>
              <a:tabLst/>
            </a:pPr>
            <a:r>
              <a:rPr kumimoji="0" lang="nl-NL" sz="1800" b="0" i="0" u="none" strike="noStrike" cap="none" spc="0" normalizeH="0" baseline="0" err="1">
                <a:ln>
                  <a:noFill/>
                </a:ln>
                <a:solidFill>
                  <a:srgbClr val="2F2E7C"/>
                </a:solidFill>
                <a:effectLst/>
                <a:uFillTx/>
                <a:latin typeface="Bahnschrift" panose="020B0502040204020203" pitchFamily="34" charset="0"/>
                <a:ea typeface="Arial"/>
                <a:cs typeface="Arial"/>
                <a:sym typeface="Arial"/>
              </a:rPr>
              <a:t>Eerste</a:t>
            </a:r>
            <a:r>
              <a:rPr lang="nl-NL" err="1">
                <a:solidFill>
                  <a:srgbClr val="2F2E7C"/>
                </a:solidFill>
                <a:latin typeface="Bahnschrift" panose="020B0502040204020203" pitchFamily="34" charset="0"/>
                <a:ea typeface="Arial"/>
                <a:cs typeface="Arial"/>
              </a:rPr>
              <a:t>JaarsWeekend</a:t>
            </a:r>
            <a:endParaRPr lang="nl-NL">
              <a:solidFill>
                <a:srgbClr val="2F2E7C"/>
              </a:solidFill>
              <a:latin typeface="Bahnschrift" panose="020B0502040204020203" pitchFamily="34" charset="0"/>
              <a:ea typeface="Arial"/>
              <a:cs typeface="Arial"/>
            </a:endParaRPr>
          </a:p>
        </p:txBody>
      </p:sp>
      <p:sp>
        <p:nvSpPr>
          <p:cNvPr id="5" name="Rounded Rectangle 4">
            <a:extLst>
              <a:ext uri="{FF2B5EF4-FFF2-40B4-BE49-F238E27FC236}">
                <a16:creationId xmlns:a16="http://schemas.microsoft.com/office/drawing/2014/main" id="{48AAE138-7C4C-0974-77E3-82A9F3B19737}"/>
              </a:ext>
            </a:extLst>
          </p:cNvPr>
          <p:cNvSpPr/>
          <p:nvPr/>
        </p:nvSpPr>
        <p:spPr>
          <a:xfrm>
            <a:off x="5007392" y="4817354"/>
            <a:ext cx="1876079" cy="715087"/>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nl-NL" err="1">
                <a:solidFill>
                  <a:srgbClr val="2F2E7C"/>
                </a:solidFill>
                <a:latin typeface="Bahnschrift" panose="020B0502040204020203" pitchFamily="34" charset="0"/>
                <a:ea typeface="Arial"/>
                <a:cs typeface="Arial"/>
              </a:rPr>
              <a:t>OWee</a:t>
            </a:r>
            <a:endParaRPr lang="nl-NL">
              <a:solidFill>
                <a:srgbClr val="2F2E7C"/>
              </a:solidFill>
              <a:latin typeface="Bahnschrift" panose="020B0502040204020203" pitchFamily="34" charset="0"/>
              <a:ea typeface="Arial"/>
              <a:cs typeface="Arial"/>
            </a:endParaRPr>
          </a:p>
          <a:p>
            <a:pPr marL="0" marR="0" indent="0" algn="ctr" defTabSz="914400" rtl="0" fontAlgn="auto" latinLnBrk="0" hangingPunct="0">
              <a:lnSpc>
                <a:spcPct val="100000"/>
              </a:lnSpc>
              <a:spcBef>
                <a:spcPts val="0"/>
              </a:spcBef>
              <a:spcAft>
                <a:spcPts val="0"/>
              </a:spcAft>
              <a:buClrTx/>
              <a:buSzTx/>
              <a:buFontTx/>
              <a:buNone/>
              <a:tabLst/>
            </a:pPr>
            <a:r>
              <a:rPr kumimoji="0" lang="nl-NL" sz="1800" b="0" i="0" u="none" strike="noStrike" cap="none" spc="0" normalizeH="0" baseline="0" err="1">
                <a:ln>
                  <a:noFill/>
                </a:ln>
                <a:solidFill>
                  <a:srgbClr val="2F2E7C"/>
                </a:solidFill>
                <a:effectLst/>
                <a:uFillTx/>
                <a:latin typeface="Bahnschrift" panose="020B0502040204020203" pitchFamily="34" charset="0"/>
                <a:ea typeface="Arial"/>
                <a:cs typeface="Arial"/>
                <a:sym typeface="Arial"/>
              </a:rPr>
              <a:t>OntvangstWeek</a:t>
            </a:r>
            <a:endParaRPr kumimoji="0" lang="nl-NL" sz="1800" b="0" i="0" u="none" strike="noStrike" cap="none" spc="0" normalizeH="0" baseline="0">
              <a:ln>
                <a:noFill/>
              </a:ln>
              <a:solidFill>
                <a:srgbClr val="2F2E7C"/>
              </a:solidFill>
              <a:effectLst/>
              <a:uFillTx/>
              <a:latin typeface="Bahnschrift" panose="020B0502040204020203" pitchFamily="34" charset="0"/>
              <a:ea typeface="Arial"/>
              <a:cs typeface="Arial"/>
              <a:sym typeface="Arial"/>
            </a:endParaRPr>
          </a:p>
        </p:txBody>
      </p:sp>
      <p:sp>
        <p:nvSpPr>
          <p:cNvPr id="6" name="Rounded Rectangle 5">
            <a:extLst>
              <a:ext uri="{FF2B5EF4-FFF2-40B4-BE49-F238E27FC236}">
                <a16:creationId xmlns:a16="http://schemas.microsoft.com/office/drawing/2014/main" id="{53171A94-2B11-FA0F-8F6C-DA36218FD60A}"/>
              </a:ext>
            </a:extLst>
          </p:cNvPr>
          <p:cNvSpPr/>
          <p:nvPr/>
        </p:nvSpPr>
        <p:spPr>
          <a:xfrm>
            <a:off x="7758996" y="4809979"/>
            <a:ext cx="2311222" cy="715087"/>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nl-NL" sz="1800" b="0" i="0" u="none" strike="noStrike" cap="none" spc="0" normalizeH="0" baseline="0">
                <a:ln>
                  <a:noFill/>
                </a:ln>
                <a:solidFill>
                  <a:srgbClr val="2F2E7C"/>
                </a:solidFill>
                <a:effectLst/>
                <a:uFillTx/>
                <a:latin typeface="Bahnschrift" panose="020B0502040204020203" pitchFamily="34" charset="0"/>
                <a:ea typeface="Arial"/>
                <a:cs typeface="Arial"/>
                <a:sym typeface="Arial"/>
              </a:rPr>
              <a:t>KMT</a:t>
            </a:r>
          </a:p>
          <a:p>
            <a:pPr marL="0" marR="0" indent="0" algn="ctr" defTabSz="914400" rtl="0" fontAlgn="auto" latinLnBrk="0" hangingPunct="0">
              <a:lnSpc>
                <a:spcPct val="100000"/>
              </a:lnSpc>
              <a:spcBef>
                <a:spcPts val="0"/>
              </a:spcBef>
              <a:spcAft>
                <a:spcPts val="0"/>
              </a:spcAft>
              <a:buClrTx/>
              <a:buSzTx/>
              <a:buFontTx/>
              <a:buNone/>
              <a:tabLst/>
            </a:pPr>
            <a:r>
              <a:rPr lang="nl-NL" err="1">
                <a:solidFill>
                  <a:srgbClr val="2F2E7C"/>
                </a:solidFill>
                <a:latin typeface="Bahnschrift" panose="020B0502040204020203" pitchFamily="34" charset="0"/>
                <a:ea typeface="Arial"/>
                <a:cs typeface="Arial"/>
              </a:rPr>
              <a:t>KennisMakingsTijd</a:t>
            </a:r>
            <a:endParaRPr kumimoji="0" lang="nl-NL" sz="1800" b="0" i="0" u="none" strike="noStrike" cap="none" spc="0" normalizeH="0" baseline="0">
              <a:ln>
                <a:noFill/>
              </a:ln>
              <a:solidFill>
                <a:srgbClr val="2F2E7C"/>
              </a:solidFill>
              <a:effectLst/>
              <a:uFillTx/>
              <a:latin typeface="Bahnschrift" panose="020B0502040204020203" pitchFamily="34" charset="0"/>
              <a:ea typeface="Arial"/>
              <a:cs typeface="Arial"/>
              <a:sym typeface="Arial"/>
            </a:endParaRPr>
          </a:p>
        </p:txBody>
      </p:sp>
      <p:sp>
        <p:nvSpPr>
          <p:cNvPr id="7" name="Right Arrow 6">
            <a:extLst>
              <a:ext uri="{FF2B5EF4-FFF2-40B4-BE49-F238E27FC236}">
                <a16:creationId xmlns:a16="http://schemas.microsoft.com/office/drawing/2014/main" id="{F7FAF442-11D2-6C02-F054-ADA9E6DC36AA}"/>
              </a:ext>
            </a:extLst>
          </p:cNvPr>
          <p:cNvSpPr/>
          <p:nvPr/>
        </p:nvSpPr>
        <p:spPr>
          <a:xfrm>
            <a:off x="4315288" y="5008203"/>
            <a:ext cx="508681" cy="357544"/>
          </a:xfrm>
          <a:prstGeom prst="rightArrow">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nl-NL" sz="1800" b="0" i="0" u="none" strike="noStrike" cap="none" spc="0" normalizeH="0" baseline="0">
              <a:ln>
                <a:noFill/>
              </a:ln>
              <a:solidFill>
                <a:srgbClr val="000000"/>
              </a:solidFill>
              <a:effectLst/>
              <a:uFillTx/>
              <a:latin typeface="Arial"/>
              <a:ea typeface="Arial"/>
              <a:cs typeface="Arial"/>
              <a:sym typeface="Arial"/>
            </a:endParaRPr>
          </a:p>
        </p:txBody>
      </p:sp>
      <p:sp>
        <p:nvSpPr>
          <p:cNvPr id="8" name="Right Arrow 7">
            <a:extLst>
              <a:ext uri="{FF2B5EF4-FFF2-40B4-BE49-F238E27FC236}">
                <a16:creationId xmlns:a16="http://schemas.microsoft.com/office/drawing/2014/main" id="{D2D44CDA-8E52-7611-BC4F-254734F95E77}"/>
              </a:ext>
            </a:extLst>
          </p:cNvPr>
          <p:cNvSpPr/>
          <p:nvPr/>
        </p:nvSpPr>
        <p:spPr>
          <a:xfrm>
            <a:off x="7004598" y="4996125"/>
            <a:ext cx="508681" cy="357544"/>
          </a:xfrm>
          <a:prstGeom prst="rightArrow">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nl-NL" sz="1800" b="0" i="0" u="none" strike="noStrike" cap="none" spc="0" normalizeH="0" baseline="0">
              <a:ln>
                <a:noFill/>
              </a:ln>
              <a:solidFill>
                <a:srgbClr val="000000"/>
              </a:solidFill>
              <a:effectLst/>
              <a:uFillTx/>
              <a:latin typeface="Arial"/>
              <a:ea typeface="Arial"/>
              <a:cs typeface="Arial"/>
              <a:sym typeface="Arial"/>
            </a:endParaRPr>
          </a:p>
        </p:txBody>
      </p:sp>
      <p:sp>
        <p:nvSpPr>
          <p:cNvPr id="9" name="TextBox 8">
            <a:extLst>
              <a:ext uri="{FF2B5EF4-FFF2-40B4-BE49-F238E27FC236}">
                <a16:creationId xmlns:a16="http://schemas.microsoft.com/office/drawing/2014/main" id="{440CA5A1-200A-A499-4CEB-AA567176BA76}"/>
              </a:ext>
            </a:extLst>
          </p:cNvPr>
          <p:cNvSpPr txBox="1"/>
          <p:nvPr/>
        </p:nvSpPr>
        <p:spPr>
          <a:xfrm>
            <a:off x="2656946" y="5611750"/>
            <a:ext cx="6576969" cy="338554"/>
          </a:xfrm>
          <a:prstGeom prst="rect">
            <a:avLst/>
          </a:prstGeom>
          <a:noFill/>
        </p:spPr>
        <p:txBody>
          <a:bodyPr wrap="square" rtlCol="0">
            <a:spAutoFit/>
          </a:bodyPr>
          <a:lstStyle/>
          <a:p>
            <a:r>
              <a:rPr lang="nl-NL" sz="1600" i="1" err="1">
                <a:solidFill>
                  <a:srgbClr val="2F2E7C"/>
                </a:solidFill>
                <a:latin typeface="Bahnschrift" panose="020B0502040204020203" pitchFamily="34" charset="0"/>
              </a:rPr>
              <a:t>Onboardingsfase</a:t>
            </a:r>
            <a:r>
              <a:rPr lang="nl-NL" sz="1600" i="1">
                <a:solidFill>
                  <a:srgbClr val="2F2E7C"/>
                </a:solidFill>
                <a:latin typeface="Bahnschrift" panose="020B0502040204020203" pitchFamily="34" charset="0"/>
              </a:rPr>
              <a:t> nieuwe studenten in september</a:t>
            </a:r>
          </a:p>
        </p:txBody>
      </p:sp>
      <p:sp>
        <p:nvSpPr>
          <p:cNvPr id="10" name="Rounded Rectangle 4">
            <a:extLst>
              <a:ext uri="{FF2B5EF4-FFF2-40B4-BE49-F238E27FC236}">
                <a16:creationId xmlns:a16="http://schemas.microsoft.com/office/drawing/2014/main" id="{B2044504-1001-F292-6E23-B2C6EEBB3449}"/>
              </a:ext>
            </a:extLst>
          </p:cNvPr>
          <p:cNvSpPr/>
          <p:nvPr/>
        </p:nvSpPr>
        <p:spPr>
          <a:xfrm>
            <a:off x="5624592" y="3895262"/>
            <a:ext cx="1491340" cy="1021554"/>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nl-NL">
                <a:solidFill>
                  <a:srgbClr val="2F2E7C"/>
                </a:solidFill>
                <a:latin typeface="Bahnschrift" panose="020B0502040204020203" pitchFamily="34" charset="0"/>
                <a:ea typeface="Arial"/>
                <a:cs typeface="Arial"/>
              </a:rPr>
              <a:t>IP</a:t>
            </a:r>
          </a:p>
          <a:p>
            <a:pPr marL="0" marR="0" indent="0" algn="ctr" defTabSz="914400" rtl="0" fontAlgn="auto" latinLnBrk="0" hangingPunct="0">
              <a:lnSpc>
                <a:spcPct val="100000"/>
              </a:lnSpc>
              <a:spcBef>
                <a:spcPts val="0"/>
              </a:spcBef>
              <a:spcAft>
                <a:spcPts val="0"/>
              </a:spcAft>
              <a:buClrTx/>
              <a:buSzTx/>
              <a:buFontTx/>
              <a:buNone/>
              <a:tabLst/>
            </a:pPr>
            <a:r>
              <a:rPr lang="nl-NL" err="1">
                <a:solidFill>
                  <a:srgbClr val="2F2E7C"/>
                </a:solidFill>
                <a:latin typeface="Bahnschrift" panose="020B0502040204020203" pitchFamily="34" charset="0"/>
                <a:ea typeface="Arial"/>
                <a:cs typeface="Arial"/>
                <a:sym typeface="Arial"/>
              </a:rPr>
              <a:t>Introduction</a:t>
            </a:r>
            <a:r>
              <a:rPr lang="nl-NL">
                <a:solidFill>
                  <a:srgbClr val="2F2E7C"/>
                </a:solidFill>
                <a:latin typeface="Bahnschrift" panose="020B0502040204020203" pitchFamily="34" charset="0"/>
                <a:ea typeface="Arial"/>
                <a:cs typeface="Arial"/>
                <a:sym typeface="Arial"/>
              </a:rPr>
              <a:t> </a:t>
            </a:r>
            <a:r>
              <a:rPr lang="nl-NL" err="1">
                <a:solidFill>
                  <a:srgbClr val="2F2E7C"/>
                </a:solidFill>
                <a:latin typeface="Bahnschrift" panose="020B0502040204020203" pitchFamily="34" charset="0"/>
                <a:ea typeface="Arial"/>
                <a:cs typeface="Arial"/>
                <a:sym typeface="Arial"/>
              </a:rPr>
              <a:t>Programme</a:t>
            </a:r>
            <a:endParaRPr kumimoji="0" lang="nl-NL" sz="1800" b="0" i="0" u="none" strike="noStrike" cap="none" spc="0" normalizeH="0" baseline="0">
              <a:ln>
                <a:noFill/>
              </a:ln>
              <a:solidFill>
                <a:srgbClr val="2F2E7C"/>
              </a:solidFill>
              <a:effectLst/>
              <a:uFillTx/>
              <a:latin typeface="Bahnschrift" panose="020B0502040204020203" pitchFamily="34" charset="0"/>
              <a:ea typeface="Arial"/>
              <a:cs typeface="Arial"/>
              <a:sym typeface="Arial"/>
            </a:endParaRPr>
          </a:p>
        </p:txBody>
      </p:sp>
    </p:spTree>
    <p:extLst>
      <p:ext uri="{BB962C8B-B14F-4D97-AF65-F5344CB8AC3E}">
        <p14:creationId xmlns:p14="http://schemas.microsoft.com/office/powerpoint/2010/main" val="4223591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49949-3266-0391-FDC1-BD4AD6C67C44}"/>
              </a:ext>
            </a:extLst>
          </p:cNvPr>
          <p:cNvSpPr>
            <a:spLocks noGrp="1"/>
          </p:cNvSpPr>
          <p:nvPr>
            <p:ph type="ctrTitle"/>
          </p:nvPr>
        </p:nvSpPr>
        <p:spPr>
          <a:xfrm>
            <a:off x="0" y="303053"/>
            <a:ext cx="10668000" cy="840661"/>
          </a:xfrm>
        </p:spPr>
        <p:txBody>
          <a:bodyPr>
            <a:normAutofit fontScale="90000"/>
          </a:bodyPr>
          <a:lstStyle/>
          <a:p>
            <a:r>
              <a:rPr lang="nl-NL">
                <a:solidFill>
                  <a:srgbClr val="2F2E7C"/>
                </a:solidFill>
                <a:latin typeface="Bahnschrift" panose="020B0502040204020203" pitchFamily="34" charset="0"/>
              </a:rPr>
              <a:t>Wat is de functie van de OWee?</a:t>
            </a:r>
          </a:p>
        </p:txBody>
      </p:sp>
      <p:sp>
        <p:nvSpPr>
          <p:cNvPr id="3" name="Subtitle 2">
            <a:extLst>
              <a:ext uri="{FF2B5EF4-FFF2-40B4-BE49-F238E27FC236}">
                <a16:creationId xmlns:a16="http://schemas.microsoft.com/office/drawing/2014/main" id="{C92770EE-5A66-D1BC-E734-12023124FC78}"/>
              </a:ext>
            </a:extLst>
          </p:cNvPr>
          <p:cNvSpPr>
            <a:spLocks noGrp="1"/>
          </p:cNvSpPr>
          <p:nvPr>
            <p:ph type="subTitle" idx="1"/>
          </p:nvPr>
        </p:nvSpPr>
        <p:spPr>
          <a:xfrm>
            <a:off x="559837" y="1408922"/>
            <a:ext cx="11033747" cy="3106517"/>
          </a:xfrm>
        </p:spPr>
        <p:txBody>
          <a:bodyPr>
            <a:normAutofit fontScale="85000" lnSpcReduction="20000"/>
          </a:bodyPr>
          <a:lstStyle/>
          <a:p>
            <a:pPr marL="342900" indent="-342900" algn="l">
              <a:buFont typeface="Arial" panose="020B0604020202020204" pitchFamily="34" charset="0"/>
              <a:buChar char="•"/>
            </a:pPr>
            <a:r>
              <a:rPr lang="nl-NL" sz="2400">
                <a:solidFill>
                  <a:srgbClr val="2F2E7C"/>
                </a:solidFill>
                <a:latin typeface="Bahnschrift" panose="020B0502040204020203" pitchFamily="34" charset="0"/>
              </a:rPr>
              <a:t>De </a:t>
            </a:r>
            <a:r>
              <a:rPr lang="nl-NL" sz="2400" err="1">
                <a:solidFill>
                  <a:srgbClr val="2F2E7C"/>
                </a:solidFill>
                <a:latin typeface="Bahnschrift" panose="020B0502040204020203" pitchFamily="34" charset="0"/>
              </a:rPr>
              <a:t>EJWs</a:t>
            </a:r>
            <a:r>
              <a:rPr lang="nl-NL" sz="2400">
                <a:solidFill>
                  <a:srgbClr val="2F2E7C"/>
                </a:solidFill>
                <a:latin typeface="Bahnschrift" panose="020B0502040204020203" pitchFamily="34" charset="0"/>
              </a:rPr>
              <a:t> worden georganiseerd door de studieverenigingen om de eerstejaars hun nieuwe studiegenoten te laten leren kennen.</a:t>
            </a:r>
          </a:p>
          <a:p>
            <a:pPr marL="342900" indent="-342900" algn="l">
              <a:buFont typeface="Arial" panose="020B0604020202020204" pitchFamily="34" charset="0"/>
              <a:buChar char="•"/>
            </a:pPr>
            <a:r>
              <a:rPr lang="nl-NL" sz="2400">
                <a:solidFill>
                  <a:srgbClr val="2F2E7C"/>
                </a:solidFill>
                <a:latin typeface="Bahnschrift" panose="020B0502040204020203" pitchFamily="34" charset="0"/>
              </a:rPr>
              <a:t>De </a:t>
            </a:r>
            <a:r>
              <a:rPr lang="nl-NL" sz="2400" err="1">
                <a:solidFill>
                  <a:srgbClr val="2F2E7C"/>
                </a:solidFill>
                <a:latin typeface="Bahnschrift" panose="020B0502040204020203" pitchFamily="34" charset="0"/>
              </a:rPr>
              <a:t>OWee</a:t>
            </a:r>
            <a:r>
              <a:rPr lang="nl-NL" sz="2400">
                <a:solidFill>
                  <a:srgbClr val="2F2E7C"/>
                </a:solidFill>
                <a:latin typeface="Bahnschrift" panose="020B0502040204020203" pitchFamily="34" charset="0"/>
              </a:rPr>
              <a:t> wordt georganiseerd door de TU Delft, </a:t>
            </a:r>
            <a:r>
              <a:rPr lang="nl-NL" sz="2400" err="1">
                <a:solidFill>
                  <a:srgbClr val="2F2E7C"/>
                </a:solidFill>
                <a:latin typeface="Bahnschrift" panose="020B0502040204020203" pitchFamily="34" charset="0"/>
              </a:rPr>
              <a:t>InHolland</a:t>
            </a:r>
            <a:r>
              <a:rPr lang="nl-NL" sz="2400">
                <a:solidFill>
                  <a:srgbClr val="2F2E7C"/>
                </a:solidFill>
                <a:latin typeface="Bahnschrift" panose="020B0502040204020203" pitchFamily="34" charset="0"/>
              </a:rPr>
              <a:t> en Haagse Hogeschool om de studenten elkaar te laten leren kennen, de campus en de stad Delft om hun kans op slagen bij het studeren te verhogen.</a:t>
            </a:r>
          </a:p>
          <a:p>
            <a:pPr marL="342900" indent="-342900" algn="l">
              <a:buFont typeface="Arial" panose="020B0604020202020204" pitchFamily="34" charset="0"/>
              <a:buChar char="•"/>
            </a:pPr>
            <a:r>
              <a:rPr lang="nl-NL">
                <a:solidFill>
                  <a:srgbClr val="2F2E7C"/>
                </a:solidFill>
                <a:latin typeface="Bahnschrift" panose="020B0502040204020203" pitchFamily="34" charset="0"/>
              </a:rPr>
              <a:t>IP wordt ook georganiseerd vanuit de TU en is bijna tegelijk met de </a:t>
            </a:r>
            <a:r>
              <a:rPr lang="nl-NL" err="1">
                <a:solidFill>
                  <a:srgbClr val="2F2E7C"/>
                </a:solidFill>
                <a:latin typeface="Bahnschrift" panose="020B0502040204020203" pitchFamily="34" charset="0"/>
              </a:rPr>
              <a:t>OWee</a:t>
            </a:r>
            <a:r>
              <a:rPr lang="nl-NL">
                <a:solidFill>
                  <a:srgbClr val="2F2E7C"/>
                </a:solidFill>
                <a:latin typeface="Bahnschrift" panose="020B0502040204020203" pitchFamily="34" charset="0"/>
              </a:rPr>
              <a:t>. Dit is de introductie voor alle nieuwe master studenten die naar Delft toekomen. </a:t>
            </a:r>
            <a:endParaRPr lang="nl-NL" sz="2400">
              <a:solidFill>
                <a:srgbClr val="2F2E7C"/>
              </a:solidFill>
              <a:latin typeface="Bahnschrift" panose="020B0502040204020203" pitchFamily="34" charset="0"/>
            </a:endParaRPr>
          </a:p>
          <a:p>
            <a:pPr marL="342900" indent="-342900" algn="l">
              <a:buFont typeface="Arial" panose="020B0604020202020204" pitchFamily="34" charset="0"/>
              <a:buChar char="•"/>
            </a:pPr>
            <a:r>
              <a:rPr lang="nl-NL" sz="2400">
                <a:solidFill>
                  <a:srgbClr val="2F2E7C"/>
                </a:solidFill>
                <a:latin typeface="Bahnschrift" panose="020B0502040204020203" pitchFamily="34" charset="0"/>
              </a:rPr>
              <a:t>Studenten die bij een studentenvereniging willen, kunnen daarna soms nog een kennismakingstijd krijgen.</a:t>
            </a:r>
          </a:p>
          <a:p>
            <a:pPr marL="342900" indent="-342900" algn="l">
              <a:buFont typeface="Arial" panose="020B0604020202020204" pitchFamily="34" charset="0"/>
              <a:buChar char="•"/>
            </a:pPr>
            <a:r>
              <a:rPr lang="nl-NL" sz="2400" b="1">
                <a:solidFill>
                  <a:srgbClr val="2F2E7C"/>
                </a:solidFill>
                <a:latin typeface="Bahnschrift" panose="020B0502040204020203" pitchFamily="34" charset="0"/>
              </a:rPr>
              <a:t>De </a:t>
            </a:r>
            <a:r>
              <a:rPr lang="nl-NL" sz="2400" b="1" err="1">
                <a:solidFill>
                  <a:srgbClr val="2F2E7C"/>
                </a:solidFill>
                <a:latin typeface="Bahnschrift" panose="020B0502040204020203" pitchFamily="34" charset="0"/>
              </a:rPr>
              <a:t>EJWs</a:t>
            </a:r>
            <a:r>
              <a:rPr lang="nl-NL" sz="2400" b="1">
                <a:solidFill>
                  <a:srgbClr val="2F2E7C"/>
                </a:solidFill>
                <a:latin typeface="Bahnschrift" panose="020B0502040204020203" pitchFamily="34" charset="0"/>
              </a:rPr>
              <a:t>, de </a:t>
            </a:r>
            <a:r>
              <a:rPr lang="nl-NL" sz="2400" b="1" err="1">
                <a:solidFill>
                  <a:srgbClr val="2F2E7C"/>
                </a:solidFill>
                <a:latin typeface="Bahnschrift" panose="020B0502040204020203" pitchFamily="34" charset="0"/>
              </a:rPr>
              <a:t>OWee</a:t>
            </a:r>
            <a:r>
              <a:rPr lang="nl-NL" b="1">
                <a:solidFill>
                  <a:srgbClr val="2F2E7C"/>
                </a:solidFill>
                <a:latin typeface="Bahnschrift" panose="020B0502040204020203" pitchFamily="34" charset="0"/>
              </a:rPr>
              <a:t> &amp; IP</a:t>
            </a:r>
            <a:r>
              <a:rPr lang="nl-NL" sz="2400" b="1">
                <a:solidFill>
                  <a:srgbClr val="2F2E7C"/>
                </a:solidFill>
                <a:latin typeface="Bahnschrift" panose="020B0502040204020203" pitchFamily="34" charset="0"/>
              </a:rPr>
              <a:t> en de </a:t>
            </a:r>
            <a:r>
              <a:rPr lang="nl-NL" sz="2400" b="1" err="1">
                <a:solidFill>
                  <a:srgbClr val="2F2E7C"/>
                </a:solidFill>
                <a:latin typeface="Bahnschrift" panose="020B0502040204020203" pitchFamily="34" charset="0"/>
              </a:rPr>
              <a:t>KMTs</a:t>
            </a:r>
            <a:r>
              <a:rPr lang="nl-NL" sz="2400" b="1">
                <a:solidFill>
                  <a:srgbClr val="2F2E7C"/>
                </a:solidFill>
                <a:latin typeface="Bahnschrift" panose="020B0502040204020203" pitchFamily="34" charset="0"/>
              </a:rPr>
              <a:t> volgen elkaar op, maar worden door verschillende instanties georganiseerd en delen dus geen vergunning.</a:t>
            </a:r>
          </a:p>
          <a:p>
            <a:pPr algn="l"/>
            <a:endParaRPr lang="nl-NL">
              <a:solidFill>
                <a:srgbClr val="2F2E7C"/>
              </a:solidFill>
              <a:latin typeface="Bahnschrift" panose="020B0502040204020203" pitchFamily="34" charset="0"/>
            </a:endParaRPr>
          </a:p>
        </p:txBody>
      </p:sp>
      <p:sp>
        <p:nvSpPr>
          <p:cNvPr id="4" name="Rounded Rectangle 3">
            <a:extLst>
              <a:ext uri="{FF2B5EF4-FFF2-40B4-BE49-F238E27FC236}">
                <a16:creationId xmlns:a16="http://schemas.microsoft.com/office/drawing/2014/main" id="{52B6E5D2-1824-67C0-B943-729A2E1AE88E}"/>
              </a:ext>
            </a:extLst>
          </p:cNvPr>
          <p:cNvSpPr/>
          <p:nvPr/>
        </p:nvSpPr>
        <p:spPr>
          <a:xfrm>
            <a:off x="1901742" y="5091534"/>
            <a:ext cx="2551307" cy="715087"/>
          </a:xfrm>
          <a:prstGeom prst="roundRect">
            <a:avLst/>
          </a:prstGeom>
          <a:ln>
            <a:solidFill>
              <a:srgbClr val="2F2E7C"/>
            </a:solidFill>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nl-NL" sz="1800" b="0" i="0" u="none" strike="noStrike" cap="none" spc="0" normalizeH="0" baseline="0">
                <a:ln>
                  <a:noFill/>
                </a:ln>
                <a:solidFill>
                  <a:srgbClr val="2F2E7C"/>
                </a:solidFill>
                <a:effectLst/>
                <a:uFillTx/>
                <a:latin typeface="Bahnschrift" panose="020B0502040204020203" pitchFamily="34" charset="0"/>
                <a:ea typeface="Arial"/>
                <a:cs typeface="Arial"/>
                <a:sym typeface="Arial"/>
              </a:rPr>
              <a:t>EJW</a:t>
            </a:r>
          </a:p>
          <a:p>
            <a:pPr marL="0" marR="0" indent="0" algn="ctr" defTabSz="914400" rtl="0" fontAlgn="auto" latinLnBrk="0" hangingPunct="0">
              <a:lnSpc>
                <a:spcPct val="100000"/>
              </a:lnSpc>
              <a:spcBef>
                <a:spcPts val="0"/>
              </a:spcBef>
              <a:spcAft>
                <a:spcPts val="0"/>
              </a:spcAft>
              <a:buClrTx/>
              <a:buSzTx/>
              <a:buFontTx/>
              <a:buNone/>
              <a:tabLst/>
            </a:pPr>
            <a:r>
              <a:rPr kumimoji="0" lang="nl-NL" sz="1800" b="0" i="0" u="none" strike="noStrike" cap="none" spc="0" normalizeH="0" baseline="0" err="1">
                <a:ln>
                  <a:noFill/>
                </a:ln>
                <a:solidFill>
                  <a:srgbClr val="2F2E7C"/>
                </a:solidFill>
                <a:effectLst/>
                <a:uFillTx/>
                <a:latin typeface="Bahnschrift" panose="020B0502040204020203" pitchFamily="34" charset="0"/>
                <a:ea typeface="Arial"/>
                <a:cs typeface="Arial"/>
                <a:sym typeface="Arial"/>
              </a:rPr>
              <a:t>Eerste</a:t>
            </a:r>
            <a:r>
              <a:rPr lang="nl-NL" err="1">
                <a:solidFill>
                  <a:srgbClr val="2F2E7C"/>
                </a:solidFill>
                <a:latin typeface="Bahnschrift" panose="020B0502040204020203" pitchFamily="34" charset="0"/>
                <a:ea typeface="Arial"/>
                <a:cs typeface="Arial"/>
              </a:rPr>
              <a:t>JaarsWeekend</a:t>
            </a:r>
            <a:endParaRPr lang="nl-NL">
              <a:solidFill>
                <a:srgbClr val="2F2E7C"/>
              </a:solidFill>
              <a:latin typeface="Bahnschrift" panose="020B0502040204020203" pitchFamily="34" charset="0"/>
              <a:ea typeface="Arial"/>
              <a:cs typeface="Arial"/>
            </a:endParaRPr>
          </a:p>
        </p:txBody>
      </p:sp>
      <p:sp>
        <p:nvSpPr>
          <p:cNvPr id="5" name="Rounded Rectangle 4">
            <a:extLst>
              <a:ext uri="{FF2B5EF4-FFF2-40B4-BE49-F238E27FC236}">
                <a16:creationId xmlns:a16="http://schemas.microsoft.com/office/drawing/2014/main" id="{9BC1AB65-7F7E-871E-459B-597CCF2D5F54}"/>
              </a:ext>
            </a:extLst>
          </p:cNvPr>
          <p:cNvSpPr/>
          <p:nvPr/>
        </p:nvSpPr>
        <p:spPr>
          <a:xfrm>
            <a:off x="5328574" y="5091534"/>
            <a:ext cx="1876079" cy="715087"/>
          </a:xfrm>
          <a:prstGeom prst="roundRect">
            <a:avLst/>
          </a:prstGeom>
          <a:ln>
            <a:solidFill>
              <a:srgbClr val="2F2E7C"/>
            </a:solidFill>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nl-NL" err="1">
                <a:solidFill>
                  <a:srgbClr val="2F2E7C"/>
                </a:solidFill>
                <a:latin typeface="Bahnschrift" panose="020B0502040204020203" pitchFamily="34" charset="0"/>
                <a:ea typeface="Arial"/>
                <a:cs typeface="Arial"/>
              </a:rPr>
              <a:t>OWee</a:t>
            </a:r>
            <a:endParaRPr lang="nl-NL">
              <a:solidFill>
                <a:srgbClr val="2F2E7C"/>
              </a:solidFill>
              <a:latin typeface="Bahnschrift" panose="020B0502040204020203" pitchFamily="34" charset="0"/>
              <a:ea typeface="Arial"/>
              <a:cs typeface="Arial"/>
            </a:endParaRPr>
          </a:p>
          <a:p>
            <a:pPr marL="0" marR="0" indent="0" algn="ctr" defTabSz="914400" rtl="0" fontAlgn="auto" latinLnBrk="0" hangingPunct="0">
              <a:lnSpc>
                <a:spcPct val="100000"/>
              </a:lnSpc>
              <a:spcBef>
                <a:spcPts val="0"/>
              </a:spcBef>
              <a:spcAft>
                <a:spcPts val="0"/>
              </a:spcAft>
              <a:buClrTx/>
              <a:buSzTx/>
              <a:buFontTx/>
              <a:buNone/>
              <a:tabLst/>
            </a:pPr>
            <a:r>
              <a:rPr kumimoji="0" lang="nl-NL" sz="1800" b="0" i="0" u="none" strike="noStrike" cap="none" spc="0" normalizeH="0" baseline="0" err="1">
                <a:ln>
                  <a:noFill/>
                </a:ln>
                <a:solidFill>
                  <a:srgbClr val="2F2E7C"/>
                </a:solidFill>
                <a:effectLst/>
                <a:uFillTx/>
                <a:latin typeface="Bahnschrift" panose="020B0502040204020203" pitchFamily="34" charset="0"/>
                <a:ea typeface="Arial"/>
                <a:cs typeface="Arial"/>
                <a:sym typeface="Arial"/>
              </a:rPr>
              <a:t>OntvangstWeek</a:t>
            </a:r>
            <a:endParaRPr kumimoji="0" lang="nl-NL" sz="1800" b="0" i="0" u="none" strike="noStrike" cap="none" spc="0" normalizeH="0" baseline="0">
              <a:ln>
                <a:noFill/>
              </a:ln>
              <a:solidFill>
                <a:srgbClr val="2F2E7C"/>
              </a:solidFill>
              <a:effectLst/>
              <a:uFillTx/>
              <a:latin typeface="Bahnschrift" panose="020B0502040204020203" pitchFamily="34" charset="0"/>
              <a:ea typeface="Arial"/>
              <a:cs typeface="Arial"/>
              <a:sym typeface="Arial"/>
            </a:endParaRPr>
          </a:p>
        </p:txBody>
      </p:sp>
      <p:sp>
        <p:nvSpPr>
          <p:cNvPr id="6" name="Rounded Rectangle 5">
            <a:extLst>
              <a:ext uri="{FF2B5EF4-FFF2-40B4-BE49-F238E27FC236}">
                <a16:creationId xmlns:a16="http://schemas.microsoft.com/office/drawing/2014/main" id="{C50486C9-A4B6-FF49-92BC-A1556771EACD}"/>
              </a:ext>
            </a:extLst>
          </p:cNvPr>
          <p:cNvSpPr/>
          <p:nvPr/>
        </p:nvSpPr>
        <p:spPr>
          <a:xfrm>
            <a:off x="7955589" y="5091534"/>
            <a:ext cx="2311222" cy="715087"/>
          </a:xfrm>
          <a:prstGeom prst="roundRect">
            <a:avLst/>
          </a:prstGeom>
          <a:ln>
            <a:solidFill>
              <a:srgbClr val="2F2E7C"/>
            </a:solidFill>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nl-NL" sz="1800" b="0" i="0" u="none" strike="noStrike" cap="none" spc="0" normalizeH="0" baseline="0">
                <a:ln>
                  <a:noFill/>
                </a:ln>
                <a:solidFill>
                  <a:srgbClr val="2F2E7C"/>
                </a:solidFill>
                <a:effectLst/>
                <a:uFillTx/>
                <a:latin typeface="Bahnschrift" panose="020B0502040204020203" pitchFamily="34" charset="0"/>
                <a:ea typeface="Arial"/>
                <a:cs typeface="Arial"/>
                <a:sym typeface="Arial"/>
              </a:rPr>
              <a:t>KMT</a:t>
            </a:r>
          </a:p>
          <a:p>
            <a:pPr marL="0" marR="0" indent="0" algn="ctr" defTabSz="914400" rtl="0" fontAlgn="auto" latinLnBrk="0" hangingPunct="0">
              <a:lnSpc>
                <a:spcPct val="100000"/>
              </a:lnSpc>
              <a:spcBef>
                <a:spcPts val="0"/>
              </a:spcBef>
              <a:spcAft>
                <a:spcPts val="0"/>
              </a:spcAft>
              <a:buClrTx/>
              <a:buSzTx/>
              <a:buFontTx/>
              <a:buNone/>
              <a:tabLst/>
            </a:pPr>
            <a:r>
              <a:rPr lang="nl-NL" err="1">
                <a:solidFill>
                  <a:srgbClr val="2F2E7C"/>
                </a:solidFill>
                <a:latin typeface="Bahnschrift" panose="020B0502040204020203" pitchFamily="34" charset="0"/>
                <a:ea typeface="Arial"/>
                <a:cs typeface="Arial"/>
              </a:rPr>
              <a:t>KennisMakingsTijd</a:t>
            </a:r>
            <a:endParaRPr kumimoji="0" lang="nl-NL" sz="1800" b="0" i="0" u="none" strike="noStrike" cap="none" spc="0" normalizeH="0" baseline="0">
              <a:ln>
                <a:noFill/>
              </a:ln>
              <a:solidFill>
                <a:srgbClr val="2F2E7C"/>
              </a:solidFill>
              <a:effectLst/>
              <a:uFillTx/>
              <a:latin typeface="Bahnschrift" panose="020B0502040204020203" pitchFamily="34" charset="0"/>
              <a:ea typeface="Arial"/>
              <a:cs typeface="Arial"/>
              <a:sym typeface="Arial"/>
            </a:endParaRPr>
          </a:p>
        </p:txBody>
      </p:sp>
      <p:sp>
        <p:nvSpPr>
          <p:cNvPr id="7" name="Right Arrow 6">
            <a:extLst>
              <a:ext uri="{FF2B5EF4-FFF2-40B4-BE49-F238E27FC236}">
                <a16:creationId xmlns:a16="http://schemas.microsoft.com/office/drawing/2014/main" id="{8046E9CE-02B0-EAA1-A338-D1A7A9FBB2DA}"/>
              </a:ext>
            </a:extLst>
          </p:cNvPr>
          <p:cNvSpPr/>
          <p:nvPr/>
        </p:nvSpPr>
        <p:spPr>
          <a:xfrm>
            <a:off x="4636470" y="5282383"/>
            <a:ext cx="508681" cy="357544"/>
          </a:xfrm>
          <a:prstGeom prst="rightArrow">
            <a:avLst/>
          </a:prstGeom>
          <a:ln>
            <a:solidFill>
              <a:srgbClr val="2F2E7C"/>
            </a:solidFill>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nl-NL" sz="1800" b="0" i="0" u="none" strike="noStrike" cap="none" spc="0" normalizeH="0" baseline="0">
              <a:ln>
                <a:noFill/>
              </a:ln>
              <a:solidFill>
                <a:srgbClr val="000000"/>
              </a:solidFill>
              <a:effectLst/>
              <a:uFillTx/>
              <a:latin typeface="Arial"/>
              <a:ea typeface="Arial"/>
              <a:cs typeface="Arial"/>
              <a:sym typeface="Arial"/>
            </a:endParaRPr>
          </a:p>
        </p:txBody>
      </p:sp>
      <p:sp>
        <p:nvSpPr>
          <p:cNvPr id="8" name="Right Arrow 7">
            <a:extLst>
              <a:ext uri="{FF2B5EF4-FFF2-40B4-BE49-F238E27FC236}">
                <a16:creationId xmlns:a16="http://schemas.microsoft.com/office/drawing/2014/main" id="{AD78224A-656F-DF92-7A47-AB243E43B631}"/>
              </a:ext>
            </a:extLst>
          </p:cNvPr>
          <p:cNvSpPr/>
          <p:nvPr/>
        </p:nvSpPr>
        <p:spPr>
          <a:xfrm>
            <a:off x="7325780" y="5270305"/>
            <a:ext cx="508681" cy="357544"/>
          </a:xfrm>
          <a:prstGeom prst="rightArrow">
            <a:avLst/>
          </a:prstGeom>
          <a:ln>
            <a:solidFill>
              <a:srgbClr val="2F2E7C"/>
            </a:solidFill>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nl-NL" sz="1800" b="0" i="0" u="none" strike="noStrike" cap="none" spc="0" normalizeH="0" baseline="0">
              <a:ln>
                <a:noFill/>
              </a:ln>
              <a:solidFill>
                <a:srgbClr val="000000"/>
              </a:solidFill>
              <a:effectLst/>
              <a:uFillTx/>
              <a:latin typeface="Arial"/>
              <a:ea typeface="Arial"/>
              <a:cs typeface="Arial"/>
              <a:sym typeface="Arial"/>
            </a:endParaRPr>
          </a:p>
        </p:txBody>
      </p:sp>
      <p:sp>
        <p:nvSpPr>
          <p:cNvPr id="9" name="TextBox 8">
            <a:extLst>
              <a:ext uri="{FF2B5EF4-FFF2-40B4-BE49-F238E27FC236}">
                <a16:creationId xmlns:a16="http://schemas.microsoft.com/office/drawing/2014/main" id="{9B4F5299-0999-CC08-00B4-D75FED9AB63E}"/>
              </a:ext>
            </a:extLst>
          </p:cNvPr>
          <p:cNvSpPr txBox="1"/>
          <p:nvPr/>
        </p:nvSpPr>
        <p:spPr>
          <a:xfrm>
            <a:off x="2701053" y="5831568"/>
            <a:ext cx="6576969" cy="338554"/>
          </a:xfrm>
          <a:prstGeom prst="rect">
            <a:avLst/>
          </a:prstGeom>
          <a:noFill/>
        </p:spPr>
        <p:txBody>
          <a:bodyPr wrap="square" rtlCol="0">
            <a:spAutoFit/>
          </a:bodyPr>
          <a:lstStyle/>
          <a:p>
            <a:r>
              <a:rPr lang="nl-NL" sz="1600" i="1" err="1">
                <a:solidFill>
                  <a:srgbClr val="2F2E7C"/>
                </a:solidFill>
                <a:latin typeface="Bahnschrift" panose="020B0502040204020203" pitchFamily="34" charset="0"/>
              </a:rPr>
              <a:t>Onboardingsfase</a:t>
            </a:r>
            <a:r>
              <a:rPr lang="nl-NL" sz="1600" i="1">
                <a:solidFill>
                  <a:srgbClr val="2F2E7C"/>
                </a:solidFill>
                <a:latin typeface="Bahnschrift" panose="020B0502040204020203" pitchFamily="34" charset="0"/>
              </a:rPr>
              <a:t> nieuwe studenten in september</a:t>
            </a:r>
          </a:p>
        </p:txBody>
      </p:sp>
      <p:sp>
        <p:nvSpPr>
          <p:cNvPr id="10" name="Rounded Rectangle 4">
            <a:extLst>
              <a:ext uri="{FF2B5EF4-FFF2-40B4-BE49-F238E27FC236}">
                <a16:creationId xmlns:a16="http://schemas.microsoft.com/office/drawing/2014/main" id="{182FD493-D4BF-ED6E-6F17-4828BD1869A3}"/>
              </a:ext>
            </a:extLst>
          </p:cNvPr>
          <p:cNvSpPr/>
          <p:nvPr/>
        </p:nvSpPr>
        <p:spPr>
          <a:xfrm>
            <a:off x="5989537" y="4394865"/>
            <a:ext cx="1491340" cy="817243"/>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nl-NL" sz="1400">
                <a:solidFill>
                  <a:srgbClr val="2F2E7C"/>
                </a:solidFill>
                <a:latin typeface="Bahnschrift" panose="020B0502040204020203" pitchFamily="34" charset="0"/>
                <a:ea typeface="Arial"/>
                <a:cs typeface="Arial"/>
              </a:rPr>
              <a:t>IP</a:t>
            </a:r>
          </a:p>
          <a:p>
            <a:pPr marL="0" marR="0" indent="0" algn="ctr" defTabSz="914400" rtl="0" fontAlgn="auto" latinLnBrk="0" hangingPunct="0">
              <a:lnSpc>
                <a:spcPct val="100000"/>
              </a:lnSpc>
              <a:spcBef>
                <a:spcPts val="0"/>
              </a:spcBef>
              <a:spcAft>
                <a:spcPts val="0"/>
              </a:spcAft>
              <a:buClrTx/>
              <a:buSzTx/>
              <a:buFontTx/>
              <a:buNone/>
              <a:tabLst/>
            </a:pPr>
            <a:r>
              <a:rPr lang="nl-NL" sz="1400" err="1">
                <a:solidFill>
                  <a:srgbClr val="2F2E7C"/>
                </a:solidFill>
                <a:latin typeface="Bahnschrift" panose="020B0502040204020203" pitchFamily="34" charset="0"/>
                <a:ea typeface="Arial"/>
                <a:cs typeface="Arial"/>
                <a:sym typeface="Arial"/>
              </a:rPr>
              <a:t>Introduction</a:t>
            </a:r>
            <a:r>
              <a:rPr lang="nl-NL" sz="1400">
                <a:solidFill>
                  <a:srgbClr val="2F2E7C"/>
                </a:solidFill>
                <a:latin typeface="Bahnschrift" panose="020B0502040204020203" pitchFamily="34" charset="0"/>
                <a:ea typeface="Arial"/>
                <a:cs typeface="Arial"/>
                <a:sym typeface="Arial"/>
              </a:rPr>
              <a:t> </a:t>
            </a:r>
            <a:r>
              <a:rPr lang="nl-NL" sz="1400" err="1">
                <a:solidFill>
                  <a:srgbClr val="2F2E7C"/>
                </a:solidFill>
                <a:latin typeface="Bahnschrift" panose="020B0502040204020203" pitchFamily="34" charset="0"/>
                <a:ea typeface="Arial"/>
                <a:cs typeface="Arial"/>
                <a:sym typeface="Arial"/>
              </a:rPr>
              <a:t>Programme</a:t>
            </a:r>
            <a:endParaRPr kumimoji="0" lang="nl-NL" sz="1400" b="0" i="0" u="none" strike="noStrike" cap="none" spc="0" normalizeH="0" baseline="0">
              <a:ln>
                <a:noFill/>
              </a:ln>
              <a:solidFill>
                <a:srgbClr val="2F2E7C"/>
              </a:solidFill>
              <a:effectLst/>
              <a:uFillTx/>
              <a:latin typeface="Bahnschrift" panose="020B0502040204020203" pitchFamily="34" charset="0"/>
              <a:ea typeface="Arial"/>
              <a:cs typeface="Arial"/>
              <a:sym typeface="Arial"/>
            </a:endParaRPr>
          </a:p>
        </p:txBody>
      </p:sp>
    </p:spTree>
    <p:extLst>
      <p:ext uri="{BB962C8B-B14F-4D97-AF65-F5344CB8AC3E}">
        <p14:creationId xmlns:p14="http://schemas.microsoft.com/office/powerpoint/2010/main" val="1338875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Rechthoek: afgeronde hoeken 128">
            <a:extLst>
              <a:ext uri="{FF2B5EF4-FFF2-40B4-BE49-F238E27FC236}">
                <a16:creationId xmlns:a16="http://schemas.microsoft.com/office/drawing/2014/main" id="{13691D76-FA2F-A35E-0144-5A14485C29C3}"/>
              </a:ext>
            </a:extLst>
          </p:cNvPr>
          <p:cNvSpPr/>
          <p:nvPr/>
        </p:nvSpPr>
        <p:spPr>
          <a:xfrm>
            <a:off x="264547" y="2849386"/>
            <a:ext cx="2076895" cy="2018096"/>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sz="900" b="1">
                <a:solidFill>
                  <a:schemeClr val="bg1"/>
                </a:solidFill>
                <a:latin typeface="Bahnschrift" panose="020B0502040204020203" pitchFamily="34" charset="0"/>
              </a:rPr>
              <a:t> </a:t>
            </a:r>
            <a:r>
              <a:rPr lang="nl-NL" sz="2000" b="1" err="1">
                <a:solidFill>
                  <a:schemeClr val="bg1"/>
                </a:solidFill>
                <a:latin typeface="Bahnschrift" panose="020B0502040204020203" pitchFamily="34" charset="0"/>
              </a:rPr>
              <a:t>OWee</a:t>
            </a:r>
            <a:endParaRPr lang="nl-NL" err="1">
              <a:solidFill>
                <a:schemeClr val="bg1"/>
              </a:solidFill>
              <a:latin typeface="Bahnschrift" panose="020B0502040204020203" pitchFamily="34" charset="0"/>
            </a:endParaRPr>
          </a:p>
          <a:p>
            <a:pPr algn="ctr"/>
            <a:r>
              <a:rPr lang="nl-NL" sz="1400">
                <a:solidFill>
                  <a:schemeClr val="bg1"/>
                </a:solidFill>
                <a:latin typeface="Bahnschrift" panose="020B0502040204020203" pitchFamily="34" charset="0"/>
              </a:rPr>
              <a:t> BSc </a:t>
            </a:r>
            <a:r>
              <a:rPr lang="nl-NL" sz="1400" err="1">
                <a:solidFill>
                  <a:schemeClr val="bg1"/>
                </a:solidFill>
                <a:latin typeface="Bahnschrift" panose="020B0502040204020203" pitchFamily="34" charset="0"/>
              </a:rPr>
              <a:t>students</a:t>
            </a:r>
            <a:endParaRPr lang="nl-NL" err="1">
              <a:solidFill>
                <a:schemeClr val="bg1"/>
              </a:solidFill>
              <a:latin typeface="Bahnschrift" panose="020B0502040204020203" pitchFamily="34" charset="0"/>
            </a:endParaRPr>
          </a:p>
        </p:txBody>
      </p:sp>
      <p:sp>
        <p:nvSpPr>
          <p:cNvPr id="4" name="Rechthoek: afgeronde hoeken 258">
            <a:extLst>
              <a:ext uri="{FF2B5EF4-FFF2-40B4-BE49-F238E27FC236}">
                <a16:creationId xmlns:a16="http://schemas.microsoft.com/office/drawing/2014/main" id="{A4A7998A-86F6-B216-4EEF-3F775AD19510}"/>
              </a:ext>
            </a:extLst>
          </p:cNvPr>
          <p:cNvSpPr/>
          <p:nvPr/>
        </p:nvSpPr>
        <p:spPr>
          <a:xfrm>
            <a:off x="7438571" y="3335757"/>
            <a:ext cx="2106947" cy="1045354"/>
          </a:xfrm>
          <a:prstGeom prst="roundRect">
            <a:avLst/>
          </a:prstGeom>
          <a:ln/>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nl-NL" sz="2000">
                <a:solidFill>
                  <a:schemeClr val="tx2">
                    <a:lumMod val="50000"/>
                  </a:schemeClr>
                </a:solidFill>
                <a:latin typeface="Bahnschrift" panose="020B0502040204020203" pitchFamily="34" charset="0"/>
              </a:rPr>
              <a:t>5+ </a:t>
            </a:r>
            <a:r>
              <a:rPr lang="nl-NL" sz="2000" err="1">
                <a:solidFill>
                  <a:schemeClr val="tx2">
                    <a:lumMod val="50000"/>
                  </a:schemeClr>
                </a:solidFill>
                <a:latin typeface="Bahnschrift" panose="020B0502040204020203" pitchFamily="34" charset="0"/>
              </a:rPr>
              <a:t>umbrella</a:t>
            </a:r>
            <a:r>
              <a:rPr lang="nl-NL" sz="2000">
                <a:solidFill>
                  <a:schemeClr val="tx2">
                    <a:lumMod val="50000"/>
                  </a:schemeClr>
                </a:solidFill>
                <a:latin typeface="Bahnschrift" panose="020B0502040204020203" pitchFamily="34" charset="0"/>
              </a:rPr>
              <a:t> student </a:t>
            </a:r>
            <a:r>
              <a:rPr lang="nl-NL" sz="2000" err="1">
                <a:solidFill>
                  <a:schemeClr val="tx2">
                    <a:lumMod val="50000"/>
                  </a:schemeClr>
                </a:solidFill>
                <a:latin typeface="Bahnschrift" panose="020B0502040204020203" pitchFamily="34" charset="0"/>
              </a:rPr>
              <a:t>associations</a:t>
            </a:r>
            <a:endParaRPr lang="nl-NL" sz="2000">
              <a:solidFill>
                <a:schemeClr val="tx2">
                  <a:lumMod val="50000"/>
                </a:schemeClr>
              </a:solidFill>
              <a:latin typeface="Bahnschrift" panose="020B0502040204020203" pitchFamily="34" charset="0"/>
            </a:endParaRPr>
          </a:p>
        </p:txBody>
      </p:sp>
      <p:sp>
        <p:nvSpPr>
          <p:cNvPr id="5" name="Rechthoek: afgeronde hoeken 259">
            <a:extLst>
              <a:ext uri="{FF2B5EF4-FFF2-40B4-BE49-F238E27FC236}">
                <a16:creationId xmlns:a16="http://schemas.microsoft.com/office/drawing/2014/main" id="{DED2CDAF-10B2-296A-AE7A-B4B2439061DC}"/>
              </a:ext>
            </a:extLst>
          </p:cNvPr>
          <p:cNvSpPr/>
          <p:nvPr/>
        </p:nvSpPr>
        <p:spPr>
          <a:xfrm>
            <a:off x="2635858" y="2236244"/>
            <a:ext cx="2106947" cy="1045354"/>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nl-NL" sz="2000">
                <a:solidFill>
                  <a:schemeClr val="tx2">
                    <a:lumMod val="50000"/>
                  </a:schemeClr>
                </a:solidFill>
                <a:latin typeface="Bahnschrift" panose="020B0502040204020203" pitchFamily="34" charset="0"/>
              </a:rPr>
              <a:t>Multiple </a:t>
            </a:r>
            <a:r>
              <a:rPr lang="nl-NL" sz="2000" err="1">
                <a:solidFill>
                  <a:schemeClr val="tx2">
                    <a:lumMod val="50000"/>
                  </a:schemeClr>
                </a:solidFill>
                <a:latin typeface="Bahnschrift" panose="020B0502040204020203" pitchFamily="34" charset="0"/>
              </a:rPr>
              <a:t>departments</a:t>
            </a:r>
            <a:r>
              <a:rPr lang="nl-NL" sz="2000">
                <a:solidFill>
                  <a:schemeClr val="tx2">
                    <a:lumMod val="50000"/>
                  </a:schemeClr>
                </a:solidFill>
                <a:latin typeface="Bahnschrift" panose="020B0502040204020203" pitchFamily="34" charset="0"/>
              </a:rPr>
              <a:t> </a:t>
            </a:r>
            <a:r>
              <a:rPr lang="nl-NL" sz="2000" err="1">
                <a:solidFill>
                  <a:schemeClr val="tx2">
                    <a:lumMod val="50000"/>
                  </a:schemeClr>
                </a:solidFill>
                <a:latin typeface="Bahnschrift" panose="020B0502040204020203" pitchFamily="34" charset="0"/>
              </a:rPr>
              <a:t>municipality</a:t>
            </a:r>
            <a:endParaRPr lang="nl-NL" sz="2000">
              <a:solidFill>
                <a:schemeClr val="tx2">
                  <a:lumMod val="50000"/>
                </a:schemeClr>
              </a:solidFill>
              <a:latin typeface="Bahnschrift" panose="020B0502040204020203" pitchFamily="34" charset="0"/>
            </a:endParaRPr>
          </a:p>
        </p:txBody>
      </p:sp>
      <p:sp>
        <p:nvSpPr>
          <p:cNvPr id="6" name="Rechthoek: afgeronde hoeken 260">
            <a:extLst>
              <a:ext uri="{FF2B5EF4-FFF2-40B4-BE49-F238E27FC236}">
                <a16:creationId xmlns:a16="http://schemas.microsoft.com/office/drawing/2014/main" id="{80BDE9C5-BB66-8261-F1BA-2E8D4B87C999}"/>
              </a:ext>
            </a:extLst>
          </p:cNvPr>
          <p:cNvSpPr/>
          <p:nvPr/>
        </p:nvSpPr>
        <p:spPr>
          <a:xfrm>
            <a:off x="2635855" y="3335759"/>
            <a:ext cx="2106947" cy="1045354"/>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nl-NL" sz="2000">
                <a:solidFill>
                  <a:schemeClr val="tx2">
                    <a:lumMod val="50000"/>
                  </a:schemeClr>
                </a:solidFill>
                <a:latin typeface="Bahnschrift" panose="020B0502040204020203" pitchFamily="34" charset="0"/>
              </a:rPr>
              <a:t>Multiple </a:t>
            </a:r>
            <a:r>
              <a:rPr lang="nl-NL" sz="2000" err="1">
                <a:solidFill>
                  <a:schemeClr val="tx2">
                    <a:lumMod val="50000"/>
                  </a:schemeClr>
                </a:solidFill>
                <a:latin typeface="Bahnschrift" panose="020B0502040204020203" pitchFamily="34" charset="0"/>
              </a:rPr>
              <a:t>departments</a:t>
            </a:r>
            <a:r>
              <a:rPr lang="nl-NL" sz="2000">
                <a:solidFill>
                  <a:schemeClr val="tx2">
                    <a:lumMod val="50000"/>
                  </a:schemeClr>
                </a:solidFill>
                <a:latin typeface="Bahnschrift" panose="020B0502040204020203" pitchFamily="34" charset="0"/>
              </a:rPr>
              <a:t> TUD</a:t>
            </a:r>
          </a:p>
        </p:txBody>
      </p:sp>
      <p:sp>
        <p:nvSpPr>
          <p:cNvPr id="7" name="Rechthoek: afgeronde hoeken 263">
            <a:extLst>
              <a:ext uri="{FF2B5EF4-FFF2-40B4-BE49-F238E27FC236}">
                <a16:creationId xmlns:a16="http://schemas.microsoft.com/office/drawing/2014/main" id="{39668162-BB0C-5E72-71DF-61D805DA9E26}"/>
              </a:ext>
            </a:extLst>
          </p:cNvPr>
          <p:cNvSpPr/>
          <p:nvPr/>
        </p:nvSpPr>
        <p:spPr>
          <a:xfrm>
            <a:off x="5037215" y="2236243"/>
            <a:ext cx="2106947" cy="1045354"/>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nl-NL" sz="2000">
                <a:solidFill>
                  <a:schemeClr val="tx2">
                    <a:lumMod val="50000"/>
                  </a:schemeClr>
                </a:solidFill>
                <a:latin typeface="Bahnschrift" panose="020B0502040204020203" pitchFamily="34" charset="0"/>
              </a:rPr>
              <a:t>200+ (</a:t>
            </a:r>
            <a:r>
              <a:rPr lang="nl-NL" sz="2000" err="1">
                <a:solidFill>
                  <a:schemeClr val="tx2">
                    <a:lumMod val="50000"/>
                  </a:schemeClr>
                </a:solidFill>
                <a:latin typeface="Bahnschrift" panose="020B0502040204020203" pitchFamily="34" charset="0"/>
              </a:rPr>
              <a:t>local</a:t>
            </a:r>
            <a:r>
              <a:rPr lang="nl-NL" sz="2000">
                <a:solidFill>
                  <a:schemeClr val="tx2">
                    <a:lumMod val="50000"/>
                  </a:schemeClr>
                </a:solidFill>
                <a:latin typeface="Bahnschrift" panose="020B0502040204020203" pitchFamily="34" charset="0"/>
              </a:rPr>
              <a:t>) </a:t>
            </a:r>
            <a:r>
              <a:rPr lang="nl-NL" sz="2000" err="1">
                <a:solidFill>
                  <a:schemeClr val="tx2">
                    <a:lumMod val="50000"/>
                  </a:schemeClr>
                </a:solidFill>
                <a:latin typeface="Bahnschrift" panose="020B0502040204020203" pitchFamily="34" charset="0"/>
              </a:rPr>
              <a:t>suppliers</a:t>
            </a:r>
            <a:endParaRPr lang="nl-NL" sz="2000">
              <a:solidFill>
                <a:schemeClr val="tx2">
                  <a:lumMod val="50000"/>
                </a:schemeClr>
              </a:solidFill>
              <a:latin typeface="Bahnschrift" panose="020B0502040204020203" pitchFamily="34" charset="0"/>
            </a:endParaRPr>
          </a:p>
        </p:txBody>
      </p:sp>
      <p:sp>
        <p:nvSpPr>
          <p:cNvPr id="8" name="Rechthoek: afgeronde hoeken 283">
            <a:extLst>
              <a:ext uri="{FF2B5EF4-FFF2-40B4-BE49-F238E27FC236}">
                <a16:creationId xmlns:a16="http://schemas.microsoft.com/office/drawing/2014/main" id="{C8BBB005-BBEC-F3B8-31A3-8F46F4B9DD5E}"/>
              </a:ext>
            </a:extLst>
          </p:cNvPr>
          <p:cNvSpPr/>
          <p:nvPr/>
        </p:nvSpPr>
        <p:spPr>
          <a:xfrm>
            <a:off x="2635854" y="4435271"/>
            <a:ext cx="2106947" cy="1045354"/>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nl-NL" sz="2000">
                <a:solidFill>
                  <a:schemeClr val="tx2">
                    <a:lumMod val="50000"/>
                  </a:schemeClr>
                </a:solidFill>
                <a:latin typeface="Bahnschrift" panose="020B0502040204020203" pitchFamily="34" charset="0"/>
              </a:rPr>
              <a:t>X</a:t>
            </a:r>
          </a:p>
        </p:txBody>
      </p:sp>
      <p:sp>
        <p:nvSpPr>
          <p:cNvPr id="9" name="Rechthoek: afgeronde hoeken 285">
            <a:extLst>
              <a:ext uri="{FF2B5EF4-FFF2-40B4-BE49-F238E27FC236}">
                <a16:creationId xmlns:a16="http://schemas.microsoft.com/office/drawing/2014/main" id="{FA4D5901-A25A-9846-C013-5CF704A505E0}"/>
              </a:ext>
            </a:extLst>
          </p:cNvPr>
          <p:cNvSpPr/>
          <p:nvPr/>
        </p:nvSpPr>
        <p:spPr>
          <a:xfrm>
            <a:off x="5037214" y="3335757"/>
            <a:ext cx="2106947" cy="1045354"/>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nl-NL" sz="2000">
                <a:solidFill>
                  <a:schemeClr val="tx2">
                    <a:lumMod val="50000"/>
                  </a:schemeClr>
                </a:solidFill>
                <a:latin typeface="Bahnschrift" panose="020B0502040204020203" pitchFamily="34" charset="0"/>
              </a:rPr>
              <a:t>LOCI</a:t>
            </a:r>
          </a:p>
        </p:txBody>
      </p:sp>
      <p:sp>
        <p:nvSpPr>
          <p:cNvPr id="10" name="Rechthoek: afgeronde hoeken 286">
            <a:extLst>
              <a:ext uri="{FF2B5EF4-FFF2-40B4-BE49-F238E27FC236}">
                <a16:creationId xmlns:a16="http://schemas.microsoft.com/office/drawing/2014/main" id="{5619041D-02DE-4B50-D0D9-B0EF094C2F01}"/>
              </a:ext>
            </a:extLst>
          </p:cNvPr>
          <p:cNvSpPr/>
          <p:nvPr/>
        </p:nvSpPr>
        <p:spPr>
          <a:xfrm>
            <a:off x="7438570" y="4462409"/>
            <a:ext cx="2106947" cy="1045354"/>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nl-NL" sz="2000">
                <a:solidFill>
                  <a:schemeClr val="tx2">
                    <a:lumMod val="50000"/>
                  </a:schemeClr>
                </a:solidFill>
                <a:latin typeface="Bahnschrift" panose="020B0502040204020203" pitchFamily="34" charset="0"/>
              </a:rPr>
              <a:t>24 </a:t>
            </a:r>
            <a:r>
              <a:rPr lang="nl-NL" sz="2000" err="1">
                <a:solidFill>
                  <a:schemeClr val="tx2">
                    <a:lumMod val="50000"/>
                  </a:schemeClr>
                </a:solidFill>
                <a:latin typeface="Bahnschrift" panose="020B0502040204020203" pitchFamily="34" charset="0"/>
              </a:rPr>
              <a:t>study</a:t>
            </a:r>
            <a:r>
              <a:rPr lang="nl-NL" sz="2000">
                <a:solidFill>
                  <a:schemeClr val="tx2">
                    <a:lumMod val="50000"/>
                  </a:schemeClr>
                </a:solidFill>
                <a:latin typeface="Bahnschrift" panose="020B0502040204020203" pitchFamily="34" charset="0"/>
              </a:rPr>
              <a:t> </a:t>
            </a:r>
            <a:r>
              <a:rPr lang="nl-NL" sz="2000" err="1">
                <a:solidFill>
                  <a:schemeClr val="tx2">
                    <a:lumMod val="50000"/>
                  </a:schemeClr>
                </a:solidFill>
                <a:latin typeface="Bahnschrift" panose="020B0502040204020203" pitchFamily="34" charset="0"/>
              </a:rPr>
              <a:t>associations</a:t>
            </a:r>
            <a:endParaRPr lang="nl-NL" sz="2000">
              <a:solidFill>
                <a:schemeClr val="tx2">
                  <a:lumMod val="50000"/>
                </a:schemeClr>
              </a:solidFill>
              <a:latin typeface="Bahnschrift" panose="020B0502040204020203" pitchFamily="34" charset="0"/>
            </a:endParaRPr>
          </a:p>
        </p:txBody>
      </p:sp>
      <p:sp>
        <p:nvSpPr>
          <p:cNvPr id="11" name="Rechthoek: afgeronde hoeken 287">
            <a:extLst>
              <a:ext uri="{FF2B5EF4-FFF2-40B4-BE49-F238E27FC236}">
                <a16:creationId xmlns:a16="http://schemas.microsoft.com/office/drawing/2014/main" id="{1190B34F-9A53-640F-6673-97E2344486AD}"/>
              </a:ext>
            </a:extLst>
          </p:cNvPr>
          <p:cNvSpPr/>
          <p:nvPr/>
        </p:nvSpPr>
        <p:spPr>
          <a:xfrm>
            <a:off x="5037213" y="4435271"/>
            <a:ext cx="2106947" cy="1045354"/>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nl-NL" sz="2000">
                <a:solidFill>
                  <a:schemeClr val="tx2">
                    <a:lumMod val="50000"/>
                  </a:schemeClr>
                </a:solidFill>
                <a:latin typeface="Bahnschrift" panose="020B0502040204020203" pitchFamily="34" charset="0"/>
              </a:rPr>
              <a:t>70+ student </a:t>
            </a:r>
            <a:r>
              <a:rPr lang="nl-NL" sz="2000" err="1">
                <a:solidFill>
                  <a:schemeClr val="tx2">
                    <a:lumMod val="50000"/>
                  </a:schemeClr>
                </a:solidFill>
                <a:latin typeface="Bahnschrift" panose="020B0502040204020203" pitchFamily="34" charset="0"/>
              </a:rPr>
              <a:t>associations</a:t>
            </a:r>
            <a:endParaRPr lang="nl-NL" sz="2000">
              <a:solidFill>
                <a:schemeClr val="tx2">
                  <a:lumMod val="50000"/>
                </a:schemeClr>
              </a:solidFill>
              <a:latin typeface="Bahnschrift" panose="020B0502040204020203" pitchFamily="34" charset="0"/>
            </a:endParaRPr>
          </a:p>
        </p:txBody>
      </p:sp>
      <p:sp>
        <p:nvSpPr>
          <p:cNvPr id="12" name="Rechthoek: afgeronde hoeken 288">
            <a:extLst>
              <a:ext uri="{FF2B5EF4-FFF2-40B4-BE49-F238E27FC236}">
                <a16:creationId xmlns:a16="http://schemas.microsoft.com/office/drawing/2014/main" id="{A41052BF-8C95-413C-A893-FBC95ED08FA4}"/>
              </a:ext>
            </a:extLst>
          </p:cNvPr>
          <p:cNvSpPr/>
          <p:nvPr/>
        </p:nvSpPr>
        <p:spPr>
          <a:xfrm>
            <a:off x="7438572" y="2209105"/>
            <a:ext cx="2106947" cy="1045354"/>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nl-NL" sz="2000">
                <a:solidFill>
                  <a:schemeClr val="tx2">
                    <a:lumMod val="50000"/>
                  </a:schemeClr>
                </a:solidFill>
                <a:latin typeface="Bahnschrift" panose="020B0502040204020203" pitchFamily="34" charset="0"/>
              </a:rPr>
              <a:t>80+ sponsors</a:t>
            </a:r>
          </a:p>
        </p:txBody>
      </p:sp>
      <p:sp>
        <p:nvSpPr>
          <p:cNvPr id="13" name="Rechthoek: afgeronde hoeken 139">
            <a:extLst>
              <a:ext uri="{FF2B5EF4-FFF2-40B4-BE49-F238E27FC236}">
                <a16:creationId xmlns:a16="http://schemas.microsoft.com/office/drawing/2014/main" id="{F6A6D426-DDCC-4286-29BC-9F9CEB255402}"/>
              </a:ext>
            </a:extLst>
          </p:cNvPr>
          <p:cNvSpPr/>
          <p:nvPr/>
        </p:nvSpPr>
        <p:spPr>
          <a:xfrm>
            <a:off x="9839928" y="3332616"/>
            <a:ext cx="2106000" cy="1045354"/>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r>
              <a:rPr lang="nl-NL" sz="2000" i="1" err="1">
                <a:solidFill>
                  <a:schemeClr val="tx2">
                    <a:lumMod val="50000"/>
                  </a:schemeClr>
                </a:solidFill>
                <a:latin typeface="Bahnschrift" panose="020B0502040204020203" pitchFamily="34" charset="0"/>
              </a:rPr>
              <a:t>And</a:t>
            </a:r>
            <a:r>
              <a:rPr lang="nl-NL" sz="2000" i="1">
                <a:solidFill>
                  <a:schemeClr val="tx2">
                    <a:lumMod val="50000"/>
                  </a:schemeClr>
                </a:solidFill>
                <a:latin typeface="Bahnschrift" panose="020B0502040204020203" pitchFamily="34" charset="0"/>
              </a:rPr>
              <a:t> </a:t>
            </a:r>
            <a:r>
              <a:rPr lang="nl-NL" sz="2000" i="1" err="1">
                <a:solidFill>
                  <a:schemeClr val="tx2">
                    <a:lumMod val="50000"/>
                  </a:schemeClr>
                </a:solidFill>
                <a:latin typeface="Bahnschrift" panose="020B0502040204020203" pitchFamily="34" charset="0"/>
              </a:rPr>
              <a:t>many</a:t>
            </a:r>
            <a:r>
              <a:rPr lang="nl-NL" sz="2000" i="1">
                <a:solidFill>
                  <a:schemeClr val="tx2">
                    <a:lumMod val="50000"/>
                  </a:schemeClr>
                </a:solidFill>
                <a:latin typeface="Bahnschrift" panose="020B0502040204020203" pitchFamily="34" charset="0"/>
              </a:rPr>
              <a:t> more</a:t>
            </a:r>
          </a:p>
        </p:txBody>
      </p:sp>
      <p:sp>
        <p:nvSpPr>
          <p:cNvPr id="2" name="Title 1">
            <a:extLst>
              <a:ext uri="{FF2B5EF4-FFF2-40B4-BE49-F238E27FC236}">
                <a16:creationId xmlns:a16="http://schemas.microsoft.com/office/drawing/2014/main" id="{C42C1A94-EF4C-37D6-6AC1-20E3C6B2C053}"/>
              </a:ext>
            </a:extLst>
          </p:cNvPr>
          <p:cNvSpPr>
            <a:spLocks noGrp="1"/>
          </p:cNvSpPr>
          <p:nvPr>
            <p:ph type="ctrTitle"/>
          </p:nvPr>
        </p:nvSpPr>
        <p:spPr>
          <a:xfrm>
            <a:off x="0" y="303053"/>
            <a:ext cx="10668000" cy="840661"/>
          </a:xfrm>
        </p:spPr>
        <p:txBody>
          <a:bodyPr>
            <a:normAutofit fontScale="90000"/>
          </a:bodyPr>
          <a:lstStyle/>
          <a:p>
            <a:r>
              <a:rPr lang="en-GB">
                <a:solidFill>
                  <a:srgbClr val="2F2E7C"/>
                </a:solidFill>
                <a:latin typeface="Bahnschrift" panose="020B0502040204020203" pitchFamily="34" charset="0"/>
              </a:rPr>
              <a:t>Stakeholders </a:t>
            </a:r>
            <a:r>
              <a:rPr lang="en-GB" err="1">
                <a:solidFill>
                  <a:srgbClr val="2F2E7C"/>
                </a:solidFill>
                <a:latin typeface="Bahnschrift" panose="020B0502040204020203" pitchFamily="34" charset="0"/>
              </a:rPr>
              <a:t>binnen</a:t>
            </a:r>
            <a:r>
              <a:rPr lang="en-GB">
                <a:solidFill>
                  <a:srgbClr val="2F2E7C"/>
                </a:solidFill>
                <a:latin typeface="Bahnschrift" panose="020B0502040204020203" pitchFamily="34" charset="0"/>
              </a:rPr>
              <a:t> de </a:t>
            </a:r>
            <a:r>
              <a:rPr lang="en-GB" err="1">
                <a:solidFill>
                  <a:srgbClr val="2F2E7C"/>
                </a:solidFill>
                <a:latin typeface="Bahnschrift" panose="020B0502040204020203" pitchFamily="34" charset="0"/>
              </a:rPr>
              <a:t>OWee</a:t>
            </a:r>
            <a:endParaRPr lang="nl-NL">
              <a:solidFill>
                <a:srgbClr val="2F2E7C"/>
              </a:solidFill>
              <a:latin typeface="Bahnschrift" panose="020B0502040204020203" pitchFamily="34" charset="0"/>
            </a:endParaRPr>
          </a:p>
        </p:txBody>
      </p:sp>
    </p:spTree>
    <p:extLst>
      <p:ext uri="{BB962C8B-B14F-4D97-AF65-F5344CB8AC3E}">
        <p14:creationId xmlns:p14="http://schemas.microsoft.com/office/powerpoint/2010/main" val="4072058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BCC942-9494-E2F5-7CE8-FEA86CF6ED04}"/>
              </a:ext>
            </a:extLst>
          </p:cNvPr>
          <p:cNvSpPr/>
          <p:nvPr/>
        </p:nvSpPr>
        <p:spPr>
          <a:xfrm>
            <a:off x="0" y="0"/>
            <a:ext cx="12192000" cy="6858000"/>
          </a:xfrm>
          <a:prstGeom prst="rect">
            <a:avLst/>
          </a:prstGeom>
          <a:solidFill>
            <a:srgbClr val="2725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a:extLst>
              <a:ext uri="{FF2B5EF4-FFF2-40B4-BE49-F238E27FC236}">
                <a16:creationId xmlns:a16="http://schemas.microsoft.com/office/drawing/2014/main" id="{FF249949-3266-0391-FDC1-BD4AD6C67C44}"/>
              </a:ext>
            </a:extLst>
          </p:cNvPr>
          <p:cNvSpPr>
            <a:spLocks noGrp="1"/>
          </p:cNvSpPr>
          <p:nvPr>
            <p:ph type="ctrTitle"/>
          </p:nvPr>
        </p:nvSpPr>
        <p:spPr>
          <a:xfrm>
            <a:off x="0" y="270769"/>
            <a:ext cx="12129856" cy="2387600"/>
          </a:xfrm>
        </p:spPr>
        <p:txBody>
          <a:bodyPr/>
          <a:lstStyle/>
          <a:p>
            <a:r>
              <a:rPr lang="nl-NL" err="1">
                <a:solidFill>
                  <a:schemeClr val="bg1"/>
                </a:solidFill>
                <a:latin typeface="Bahnschrift" panose="020B0502040204020203" pitchFamily="34" charset="0"/>
              </a:rPr>
              <a:t>OWee</a:t>
            </a:r>
            <a:r>
              <a:rPr lang="nl-NL">
                <a:solidFill>
                  <a:schemeClr val="bg1"/>
                </a:solidFill>
                <a:latin typeface="Bahnschrift" panose="020B0502040204020203" pitchFamily="34" charset="0"/>
              </a:rPr>
              <a:t> 2023 </a:t>
            </a:r>
            <a:br>
              <a:rPr lang="nl-NL">
                <a:solidFill>
                  <a:schemeClr val="bg1"/>
                </a:solidFill>
                <a:latin typeface="Bahnschrift" panose="020B0502040204020203" pitchFamily="34" charset="0"/>
              </a:rPr>
            </a:br>
            <a:r>
              <a:rPr lang="nl-NL">
                <a:solidFill>
                  <a:schemeClr val="bg1"/>
                </a:solidFill>
                <a:latin typeface="Bahnschrift" panose="020B0502040204020203" pitchFamily="34" charset="0"/>
              </a:rPr>
              <a:t>Het programma</a:t>
            </a:r>
          </a:p>
        </p:txBody>
      </p:sp>
      <p:pic>
        <p:nvPicPr>
          <p:cNvPr id="7" name="Picture 6" descr="A picture containing triangle, line, design&#10;&#10;Description automatically generated">
            <a:extLst>
              <a:ext uri="{FF2B5EF4-FFF2-40B4-BE49-F238E27FC236}">
                <a16:creationId xmlns:a16="http://schemas.microsoft.com/office/drawing/2014/main" id="{D4C75527-8DEF-DFEF-B90C-6ED331C28F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7351" y="3102746"/>
            <a:ext cx="2835154" cy="3058357"/>
          </a:xfrm>
          <a:prstGeom prst="rect">
            <a:avLst/>
          </a:prstGeom>
        </p:spPr>
      </p:pic>
    </p:spTree>
    <p:extLst>
      <p:ext uri="{BB962C8B-B14F-4D97-AF65-F5344CB8AC3E}">
        <p14:creationId xmlns:p14="http://schemas.microsoft.com/office/powerpoint/2010/main" val="1861289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49949-3266-0391-FDC1-BD4AD6C67C44}"/>
              </a:ext>
            </a:extLst>
          </p:cNvPr>
          <p:cNvSpPr>
            <a:spLocks noGrp="1"/>
          </p:cNvSpPr>
          <p:nvPr>
            <p:ph type="ctrTitle"/>
          </p:nvPr>
        </p:nvSpPr>
        <p:spPr>
          <a:xfrm>
            <a:off x="0" y="459633"/>
            <a:ext cx="10747948" cy="662730"/>
          </a:xfrm>
        </p:spPr>
        <p:txBody>
          <a:bodyPr>
            <a:normAutofit fontScale="90000"/>
          </a:bodyPr>
          <a:lstStyle/>
          <a:p>
            <a:r>
              <a:rPr lang="nl-NL" sz="4800">
                <a:solidFill>
                  <a:srgbClr val="2F2E7C"/>
                </a:solidFill>
                <a:latin typeface="Bahnschrift" panose="020B0502040204020203" pitchFamily="34" charset="0"/>
              </a:rPr>
              <a:t>Digitale Dag 7 augustus </a:t>
            </a:r>
          </a:p>
        </p:txBody>
      </p:sp>
      <p:pic>
        <p:nvPicPr>
          <p:cNvPr id="8" name="Picture 7" descr="A group of people sitting in chairs&#10;&#10;Description automatically generated with medium confidence">
            <a:extLst>
              <a:ext uri="{FF2B5EF4-FFF2-40B4-BE49-F238E27FC236}">
                <a16:creationId xmlns:a16="http://schemas.microsoft.com/office/drawing/2014/main" id="{C10E2388-E6EE-9CD7-7936-0ACA306D18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6997" y="1542460"/>
            <a:ext cx="5898005" cy="3932004"/>
          </a:xfrm>
          <a:prstGeom prst="rect">
            <a:avLst/>
          </a:prstGeom>
        </p:spPr>
      </p:pic>
    </p:spTree>
    <p:extLst>
      <p:ext uri="{BB962C8B-B14F-4D97-AF65-F5344CB8AC3E}">
        <p14:creationId xmlns:p14="http://schemas.microsoft.com/office/powerpoint/2010/main" val="3770199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49949-3266-0391-FDC1-BD4AD6C67C44}"/>
              </a:ext>
            </a:extLst>
          </p:cNvPr>
          <p:cNvSpPr>
            <a:spLocks noGrp="1"/>
          </p:cNvSpPr>
          <p:nvPr>
            <p:ph type="ctrTitle"/>
          </p:nvPr>
        </p:nvSpPr>
        <p:spPr>
          <a:xfrm>
            <a:off x="0" y="459633"/>
            <a:ext cx="10747948" cy="662730"/>
          </a:xfrm>
        </p:spPr>
        <p:txBody>
          <a:bodyPr>
            <a:normAutofit fontScale="90000"/>
          </a:bodyPr>
          <a:lstStyle/>
          <a:p>
            <a:r>
              <a:rPr lang="nl-NL" sz="4800">
                <a:solidFill>
                  <a:srgbClr val="2F2E7C"/>
                </a:solidFill>
                <a:latin typeface="Bahnschrift" panose="020B0502040204020203" pitchFamily="34" charset="0"/>
              </a:rPr>
              <a:t>Overzicht programma </a:t>
            </a:r>
            <a:r>
              <a:rPr lang="nl-NL" sz="4800" err="1">
                <a:solidFill>
                  <a:srgbClr val="2F2E7C"/>
                </a:solidFill>
                <a:latin typeface="Bahnschrift" panose="020B0502040204020203" pitchFamily="34" charset="0"/>
              </a:rPr>
              <a:t>OWee</a:t>
            </a:r>
            <a:endParaRPr lang="nl-NL" sz="4800">
              <a:solidFill>
                <a:srgbClr val="2F2E7C"/>
              </a:solidFill>
              <a:latin typeface="Bahnschrift" panose="020B0502040204020203" pitchFamily="34" charset="0"/>
            </a:endParaRPr>
          </a:p>
        </p:txBody>
      </p:sp>
      <p:pic>
        <p:nvPicPr>
          <p:cNvPr id="4" name="Picture 3">
            <a:extLst>
              <a:ext uri="{FF2B5EF4-FFF2-40B4-BE49-F238E27FC236}">
                <a16:creationId xmlns:a16="http://schemas.microsoft.com/office/drawing/2014/main" id="{3C081A12-CCA1-5C97-0ACB-3D881AF4A690}"/>
              </a:ext>
            </a:extLst>
          </p:cNvPr>
          <p:cNvPicPr>
            <a:picLocks noChangeAspect="1"/>
          </p:cNvPicPr>
          <p:nvPr/>
        </p:nvPicPr>
        <p:blipFill>
          <a:blip r:embed="rId3"/>
          <a:stretch>
            <a:fillRect/>
          </a:stretch>
        </p:blipFill>
        <p:spPr>
          <a:xfrm>
            <a:off x="0" y="1743311"/>
            <a:ext cx="12192000" cy="3371377"/>
          </a:xfrm>
          <a:prstGeom prst="rect">
            <a:avLst/>
          </a:prstGeom>
        </p:spPr>
      </p:pic>
      <p:pic>
        <p:nvPicPr>
          <p:cNvPr id="7" name="Picture 6">
            <a:extLst>
              <a:ext uri="{FF2B5EF4-FFF2-40B4-BE49-F238E27FC236}">
                <a16:creationId xmlns:a16="http://schemas.microsoft.com/office/drawing/2014/main" id="{95017493-87E5-F5C6-2B5D-7291EB994CA6}"/>
              </a:ext>
            </a:extLst>
          </p:cNvPr>
          <p:cNvPicPr>
            <a:picLocks noChangeAspect="1"/>
          </p:cNvPicPr>
          <p:nvPr/>
        </p:nvPicPr>
        <p:blipFill rotWithShape="1">
          <a:blip r:embed="rId4"/>
          <a:srcRect l="3102" t="18519" r="7117" b="26004"/>
          <a:stretch/>
        </p:blipFill>
        <p:spPr>
          <a:xfrm>
            <a:off x="346508" y="5242574"/>
            <a:ext cx="5159143" cy="667338"/>
          </a:xfrm>
          <a:prstGeom prst="rect">
            <a:avLst/>
          </a:prstGeom>
        </p:spPr>
      </p:pic>
    </p:spTree>
    <p:extLst>
      <p:ext uri="{BB962C8B-B14F-4D97-AF65-F5344CB8AC3E}">
        <p14:creationId xmlns:p14="http://schemas.microsoft.com/office/powerpoint/2010/main" val="31275811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7eaa71c-c6af-4cc7-bf1d-e78f0e7dfb2b">
      <Terms xmlns="http://schemas.microsoft.com/office/infopath/2007/PartnerControls"/>
    </lcf76f155ced4ddcb4097134ff3c332f>
    <TaxCatchAll xmlns="68a28ab2-cf65-4dc0-9692-df9648fe1dd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DE7EC81303AFC4F9A3A499DC9CAE9C3" ma:contentTypeVersion="14" ma:contentTypeDescription="Een nieuw document maken." ma:contentTypeScope="" ma:versionID="af27d9dc1b54ea9f5463335b0bcfefd1">
  <xsd:schema xmlns:xsd="http://www.w3.org/2001/XMLSchema" xmlns:xs="http://www.w3.org/2001/XMLSchema" xmlns:p="http://schemas.microsoft.com/office/2006/metadata/properties" xmlns:ns2="e7eaa71c-c6af-4cc7-bf1d-e78f0e7dfb2b" xmlns:ns3="68a28ab2-cf65-4dc0-9692-df9648fe1dd9" targetNamespace="http://schemas.microsoft.com/office/2006/metadata/properties" ma:root="true" ma:fieldsID="80bd789d522243cf151c697ea24776a3" ns2:_="" ns3:_="">
    <xsd:import namespace="e7eaa71c-c6af-4cc7-bf1d-e78f0e7dfb2b"/>
    <xsd:import namespace="68a28ab2-cf65-4dc0-9692-df9648fe1dd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eaa71c-c6af-4cc7-bf1d-e78f0e7dfb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0d2f2e1c-c095-4710-afda-8e7acdb03340"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8a28ab2-cf65-4dc0-9692-df9648fe1dd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083a81b-43a0-4aa8-b447-9b2c75805bd3}" ma:internalName="TaxCatchAll" ma:showField="CatchAllData" ma:web="68a28ab2-cf65-4dc0-9692-df9648fe1dd9">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190F95B-9F3E-41DD-A0ED-488265CAD432}">
  <ds:schemaRefs>
    <ds:schemaRef ds:uri="68a28ab2-cf65-4dc0-9692-df9648fe1dd9"/>
    <ds:schemaRef ds:uri="e7eaa71c-c6af-4cc7-bf1d-e78f0e7dfb2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91BF6D1-0F35-4D73-BD72-D3120A31670A}">
  <ds:schemaRefs>
    <ds:schemaRef ds:uri="68a28ab2-cf65-4dc0-9692-df9648fe1dd9"/>
    <ds:schemaRef ds:uri="e7eaa71c-c6af-4cc7-bf1d-e78f0e7dfb2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404730E-1B9F-4576-B419-9C9A182730E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1574</Words>
  <Application>Microsoft Office PowerPoint</Application>
  <PresentationFormat>Widescreen</PresentationFormat>
  <Paragraphs>203</Paragraphs>
  <Slides>37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Bahnschrift</vt:lpstr>
      <vt:lpstr>Calibri</vt:lpstr>
      <vt:lpstr>Calibri Light</vt:lpstr>
      <vt:lpstr>Office Theme</vt:lpstr>
      <vt:lpstr>OWee 2023  Klankbordgroep 17 juli</vt:lpstr>
      <vt:lpstr>Inhoudsopgave</vt:lpstr>
      <vt:lpstr>Wat is de OWee?</vt:lpstr>
      <vt:lpstr>Wat is de OWee?</vt:lpstr>
      <vt:lpstr>Wat is de functie van de OWee?</vt:lpstr>
      <vt:lpstr>Stakeholders binnen de OWee</vt:lpstr>
      <vt:lpstr>OWee 2023  Het programma</vt:lpstr>
      <vt:lpstr>Digitale Dag 7 augustus </vt:lpstr>
      <vt:lpstr>Overzicht programma OWee</vt:lpstr>
      <vt:lpstr>Zondag 13 augustus</vt:lpstr>
      <vt:lpstr>Maandag 14 augustus</vt:lpstr>
      <vt:lpstr>Dinsdag 15 augustus</vt:lpstr>
      <vt:lpstr>Woensdag 16 augustus</vt:lpstr>
      <vt:lpstr>Donderdag 16 augustus</vt:lpstr>
      <vt:lpstr>Verwerking afgelopen klankbordgroepen</vt:lpstr>
      <vt:lpstr>Verwerking afgelopen klankbordgroepen</vt:lpstr>
      <vt:lpstr>Samenwerking</vt:lpstr>
      <vt:lpstr>Voorzorgsmaatregelen</vt:lpstr>
      <vt:lpstr>Voorzorgsmaatregelen</vt:lpstr>
      <vt:lpstr>Voorzorgsmaatregelen</vt:lpstr>
      <vt:lpstr>Mobiele abri’s</vt:lpstr>
      <vt:lpstr>Teksten Abri’s</vt:lpstr>
      <vt:lpstr>Fietsenplan </vt:lpstr>
      <vt:lpstr>Klankbordgroep Schiediner</vt:lpstr>
      <vt:lpstr>Verdere maatregelen</vt:lpstr>
      <vt:lpstr>Verantwoord alcoholgebruik</vt:lpstr>
      <vt:lpstr>Verantwoord alcoholgebruik</vt:lpstr>
      <vt:lpstr>Verantwoord alcoholgebruik</vt:lpstr>
      <vt:lpstr>Verantwoord alcoholgebruik</vt:lpstr>
      <vt:lpstr>Studentenwelzijn</vt:lpstr>
      <vt:lpstr>Duurzaamheid</vt:lpstr>
      <vt:lpstr>Laatste Loodjes</vt:lpstr>
      <vt:lpstr>Laatste Loodjes</vt:lpstr>
      <vt:lpstr>Communicatie</vt:lpstr>
      <vt:lpstr>Discover Delft</vt:lpstr>
      <vt:lpstr>Tot slot</vt:lpstr>
      <vt:lpstr>OWee 2023  Pers Kick-Off</vt:lpstr>
    </vt:vector>
  </TitlesOfParts>
  <Company>TU Delft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OWee 2023 Pers Kick-Off</dc:title>
  <dc:creator>Berend de Vries</dc:creator>
  <cp:lastModifiedBy>Berend de Vries</cp:lastModifiedBy>
  <cp:revision>1</cp:revision>
  <dcterms:created xsi:type="dcterms:W3CDTF">2023-06-29T16:58:04Z</dcterms:created>
  <dcterms:modified xsi:type="dcterms:W3CDTF">2023-08-04T10:40:22Z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0x0101008DE7EC81303AFC4F9A3A499DC9CAE9C3</vt:lpwstr>
  </property>
  <property fmtid="{D5CDD505-2E9C-101B-9397-08002B2CF9AE}" pid="3" name="MediaServiceImageTags">
    <vt:lpwstr/>
  </property>
</Properties>
</file>