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41A5-FBD3-4258-9F1B-270463F026B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8AE3-1551-45A3-8127-08FE11E0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204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41A5-FBD3-4258-9F1B-270463F026B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8AE3-1551-45A3-8127-08FE11E0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41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41A5-FBD3-4258-9F1B-270463F026B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8AE3-1551-45A3-8127-08FE11E0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261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41A5-FBD3-4258-9F1B-270463F026B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8AE3-1551-45A3-8127-08FE11E0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914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41A5-FBD3-4258-9F1B-270463F026B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8AE3-1551-45A3-8127-08FE11E0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42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41A5-FBD3-4258-9F1B-270463F026B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8AE3-1551-45A3-8127-08FE11E0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710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41A5-FBD3-4258-9F1B-270463F026B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8AE3-1551-45A3-8127-08FE11E0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73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41A5-FBD3-4258-9F1B-270463F026B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8AE3-1551-45A3-8127-08FE11E0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43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41A5-FBD3-4258-9F1B-270463F026B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8AE3-1551-45A3-8127-08FE11E0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73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41A5-FBD3-4258-9F1B-270463F026B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8AE3-1551-45A3-8127-08FE11E0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3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41A5-FBD3-4258-9F1B-270463F026B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8AE3-1551-45A3-8127-08FE11E0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63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541A5-FBD3-4258-9F1B-270463F026B4}" type="datetimeFigureOut">
              <a:rPr kumimoji="1" lang="ja-JP" altLang="en-US" smtClean="0"/>
              <a:t>2023/8/8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B8AE3-1551-45A3-8127-08FE11E0DD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68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0169" y="320633"/>
            <a:ext cx="2615539" cy="648000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P-XX</a:t>
            </a:r>
            <a:r>
              <a:rPr kumimoji="1" lang="en-US" altLang="ja-JP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 </a:t>
            </a:r>
            <a:r>
              <a:rPr kumimoji="1"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若手</a:t>
            </a:r>
            <a:endParaRPr kumimoji="1" lang="ja-JP" altLang="en-US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20957" y="297726"/>
            <a:ext cx="61924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/>
            <a:r>
              <a:rPr kumimoji="1" lang="ja-JP" altLang="en-US" sz="1600" dirty="0" smtClean="0">
                <a:solidFill>
                  <a:srgbClr val="FF0000"/>
                </a:solidFill>
              </a:rPr>
              <a:t>←　演題番号を記して下さい。若手優秀ポスター賞にエントリーしている方は後ろに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【</a:t>
            </a:r>
            <a:r>
              <a:rPr kumimoji="1" lang="ja-JP" altLang="en-US" sz="1600" dirty="0">
                <a:solidFill>
                  <a:srgbClr val="FF0000"/>
                </a:solidFill>
              </a:rPr>
              <a:t>若手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】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と記して下さい。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612570" y="1171904"/>
            <a:ext cx="7920000" cy="648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演題名（日本語）</a:t>
            </a:r>
            <a:endParaRPr lang="ja-JP" altLang="en-US" sz="36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621398" y="1979995"/>
            <a:ext cx="7920000" cy="576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発表者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名（日本語）</a:t>
            </a:r>
            <a:endParaRPr lang="ja-JP" altLang="en-US" sz="32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12572" y="2567870"/>
            <a:ext cx="7920000" cy="504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発表者所属（日本語）</a:t>
            </a:r>
            <a:endParaRPr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612568" y="3303961"/>
            <a:ext cx="7920000" cy="648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dirty="0" smtClean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Title (English)</a:t>
            </a:r>
            <a:endParaRPr lang="ja-JP" altLang="en-US" sz="3600" b="1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621396" y="4112052"/>
            <a:ext cx="7920000" cy="576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 smtClean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Author (English)</a:t>
            </a:r>
            <a:endParaRPr lang="ja-JP" altLang="en-US" sz="3200" b="1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612570" y="4699927"/>
            <a:ext cx="7920000" cy="504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dirty="0" smtClean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Company/Organization (English)</a:t>
            </a:r>
            <a:endParaRPr lang="ja-JP" altLang="en-US" sz="2800" b="1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71761" y="889197"/>
            <a:ext cx="3087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850" indent="-450850"/>
            <a:r>
              <a:rPr kumimoji="1" lang="ja-JP" altLang="en-US" sz="1600" dirty="0" smtClean="0">
                <a:solidFill>
                  <a:srgbClr val="FF0000"/>
                </a:solidFill>
              </a:rPr>
              <a:t> ↓　演題名、発表者名、ご所属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/>
            </a:r>
            <a:br>
              <a:rPr kumimoji="1" lang="en-US" altLang="ja-JP" sz="1600" dirty="0" smtClean="0">
                <a:solidFill>
                  <a:srgbClr val="FF0000"/>
                </a:solidFill>
              </a:rPr>
            </a:br>
            <a:r>
              <a:rPr kumimoji="1" lang="ja-JP" altLang="en-US" sz="1600" dirty="0" smtClean="0">
                <a:solidFill>
                  <a:srgbClr val="FF0000"/>
                </a:solidFill>
              </a:rPr>
              <a:t>を記して下さい。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7519" y="5712031"/>
            <a:ext cx="7920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本演題に関連して、筆頭著者に開示す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べきＣＯＩは</a:t>
            </a:r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ありません</a:t>
            </a:r>
            <a:r>
              <a:rPr kumimoji="1"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95007" y="6144031"/>
            <a:ext cx="46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850" indent="-450850"/>
            <a:r>
              <a:rPr kumimoji="1" lang="ja-JP" altLang="en-US" sz="1600" dirty="0" smtClean="0">
                <a:solidFill>
                  <a:srgbClr val="FF0000"/>
                </a:solidFill>
              </a:rPr>
              <a:t>↑　利益相反状態の開示をお願い致します。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2725758"/>
            <a:ext cx="2875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最初のスライドは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dirty="0" smtClean="0">
                <a:solidFill>
                  <a:srgbClr val="FF0000"/>
                </a:solidFill>
              </a:rPr>
              <a:t>この書式に従って下さい。赤字の説明は最後に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dirty="0" smtClean="0">
                <a:solidFill>
                  <a:srgbClr val="FF0000"/>
                </a:solidFill>
              </a:rPr>
              <a:t>削除して下さい。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571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</TotalTime>
  <Words>114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P-XX 若手</vt:lpstr>
    </vt:vector>
  </TitlesOfParts>
  <Company>中部大学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P-XX</dc:title>
  <dc:creator>Kaname Tsutsumiuchi</dc:creator>
  <cp:lastModifiedBy>Kaname Tsutsumiuchi</cp:lastModifiedBy>
  <cp:revision>6</cp:revision>
  <dcterms:created xsi:type="dcterms:W3CDTF">2023-08-08T06:51:39Z</dcterms:created>
  <dcterms:modified xsi:type="dcterms:W3CDTF">2023-08-08T10:35:16Z</dcterms:modified>
</cp:coreProperties>
</file>