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287" r:id="rId3"/>
    <p:sldId id="305" r:id="rId4"/>
    <p:sldId id="337" r:id="rId5"/>
    <p:sldId id="327" r:id="rId6"/>
    <p:sldId id="338" r:id="rId7"/>
    <p:sldId id="339" r:id="rId8"/>
    <p:sldId id="340" r:id="rId9"/>
    <p:sldId id="341" r:id="rId10"/>
    <p:sldId id="342" r:id="rId11"/>
    <p:sldId id="336" r:id="rId12"/>
    <p:sldId id="343" r:id="rId13"/>
    <p:sldId id="345" r:id="rId14"/>
    <p:sldId id="346" r:id="rId15"/>
    <p:sldId id="314" r:id="rId16"/>
    <p:sldId id="347" r:id="rId17"/>
    <p:sldId id="256" r:id="rId18"/>
    <p:sldId id="257" r:id="rId19"/>
    <p:sldId id="258" r:id="rId20"/>
    <p:sldId id="259" r:id="rId21"/>
    <p:sldId id="260" r:id="rId22"/>
    <p:sldId id="261" r:id="rId23"/>
    <p:sldId id="262" r:id="rId24"/>
    <p:sldId id="263" r:id="rId25"/>
    <p:sldId id="264" r:id="rId26"/>
    <p:sldId id="348" r:id="rId27"/>
    <p:sldId id="349" r:id="rId28"/>
    <p:sldId id="350" r:id="rId29"/>
    <p:sldId id="351" r:id="rId30"/>
    <p:sldId id="363" r:id="rId31"/>
    <p:sldId id="364" r:id="rId32"/>
    <p:sldId id="362" r:id="rId33"/>
  </p:sldIdLst>
  <p:sldSz cx="9144000" cy="6858000" type="screen4x3"/>
  <p:notesSz cx="6662738" cy="9832975"/>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1"/>
    <p:restoredTop sz="91309"/>
  </p:normalViewPr>
  <p:slideViewPr>
    <p:cSldViewPr>
      <p:cViewPr varScale="1">
        <p:scale>
          <a:sx n="146" d="100"/>
          <a:sy n="146" d="100"/>
        </p:scale>
        <p:origin x="293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hyperlink" Target="https://youtu.be/zXmGSMCHP8s" TargetMode="Externa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hyperlink" Target="https://youtu.be/zXmGSMCHP8s"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C90BC-9A0A-42B2-8C92-36BE4E85CB2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A967135-278A-46C9-8A55-58A1B468B6AC}">
      <dgm:prSet/>
      <dgm:spPr/>
      <dgm:t>
        <a:bodyPr/>
        <a:lstStyle/>
        <a:p>
          <a:r>
            <a:rPr lang="nl-NL"/>
            <a:t>Je profielwerkstuk is een wetenschappelijk onderzoek/verslag/project. </a:t>
          </a:r>
          <a:endParaRPr lang="en-US"/>
        </a:p>
      </dgm:t>
    </dgm:pt>
    <dgm:pt modelId="{AB287E18-8FAE-455C-9771-CB6E0DE6FDBC}" type="parTrans" cxnId="{1809598F-C17F-45A7-A980-1C066DF1BD4B}">
      <dgm:prSet/>
      <dgm:spPr/>
      <dgm:t>
        <a:bodyPr/>
        <a:lstStyle/>
        <a:p>
          <a:endParaRPr lang="en-US"/>
        </a:p>
      </dgm:t>
    </dgm:pt>
    <dgm:pt modelId="{2F493AE2-4C35-416D-9499-9F14C83B48AF}" type="sibTrans" cxnId="{1809598F-C17F-45A7-A980-1C066DF1BD4B}">
      <dgm:prSet/>
      <dgm:spPr/>
      <dgm:t>
        <a:bodyPr/>
        <a:lstStyle/>
        <a:p>
          <a:endParaRPr lang="en-US"/>
        </a:p>
      </dgm:t>
    </dgm:pt>
    <dgm:pt modelId="{4FB01C55-8622-4692-A0A4-19649D80DDFB}">
      <dgm:prSet/>
      <dgm:spPr/>
      <dgm:t>
        <a:bodyPr/>
        <a:lstStyle/>
        <a:p>
          <a:r>
            <a:rPr lang="nl-NL"/>
            <a:t>Hiervoor gelden de regels omtrent bronnen, bronvermelding en plagiaat. </a:t>
          </a:r>
          <a:endParaRPr lang="en-US"/>
        </a:p>
      </dgm:t>
    </dgm:pt>
    <dgm:pt modelId="{90867045-BC35-4E9E-8BC7-B48056BC7A80}" type="parTrans" cxnId="{219E3F83-BD83-4B4A-8F40-4A1EABCF39E0}">
      <dgm:prSet/>
      <dgm:spPr/>
      <dgm:t>
        <a:bodyPr/>
        <a:lstStyle/>
        <a:p>
          <a:endParaRPr lang="en-US"/>
        </a:p>
      </dgm:t>
    </dgm:pt>
    <dgm:pt modelId="{EB7B7DB7-DE99-402F-A38D-85AECE0C8EFB}" type="sibTrans" cxnId="{219E3F83-BD83-4B4A-8F40-4A1EABCF39E0}">
      <dgm:prSet/>
      <dgm:spPr/>
      <dgm:t>
        <a:bodyPr/>
        <a:lstStyle/>
        <a:p>
          <a:endParaRPr lang="en-US"/>
        </a:p>
      </dgm:t>
    </dgm:pt>
    <dgm:pt modelId="{9B530607-6E9C-4DCA-AB48-78BCD5875022}">
      <dgm:prSet/>
      <dgm:spPr/>
      <dgm:t>
        <a:bodyPr/>
        <a:lstStyle/>
        <a:p>
          <a:r>
            <a:rPr lang="nl-NL"/>
            <a:t>Dit betekent dat je niet zomaar alles wat je op internet vindt of in een boek leest mag overnemen in je werkstuk zonder dit te vermelden. </a:t>
          </a:r>
          <a:endParaRPr lang="en-US"/>
        </a:p>
      </dgm:t>
    </dgm:pt>
    <dgm:pt modelId="{AC7D5B95-CFCF-44CA-8A60-B3CFCD2692C1}" type="parTrans" cxnId="{09815389-F6D0-478F-988E-01FF77682928}">
      <dgm:prSet/>
      <dgm:spPr/>
      <dgm:t>
        <a:bodyPr/>
        <a:lstStyle/>
        <a:p>
          <a:endParaRPr lang="en-US"/>
        </a:p>
      </dgm:t>
    </dgm:pt>
    <dgm:pt modelId="{8076A0B5-3FA8-4129-A5B5-D8B409073B21}" type="sibTrans" cxnId="{09815389-F6D0-478F-988E-01FF77682928}">
      <dgm:prSet/>
      <dgm:spPr/>
      <dgm:t>
        <a:bodyPr/>
        <a:lstStyle/>
        <a:p>
          <a:endParaRPr lang="en-US"/>
        </a:p>
      </dgm:t>
    </dgm:pt>
    <dgm:pt modelId="{1D86F08A-F585-4E2B-9A67-7A53C158997C}">
      <dgm:prSet/>
      <dgm:spPr/>
      <dgm:t>
        <a:bodyPr/>
        <a:lstStyle/>
        <a:p>
          <a:r>
            <a:rPr lang="nl-NL"/>
            <a:t>Plagiaat is strafbaar. </a:t>
          </a:r>
          <a:endParaRPr lang="en-US"/>
        </a:p>
      </dgm:t>
    </dgm:pt>
    <dgm:pt modelId="{9A183210-4024-450D-9E99-2BB4BC82F2B7}" type="parTrans" cxnId="{DAB513A0-0E50-4F33-AE84-99954F5D11EF}">
      <dgm:prSet/>
      <dgm:spPr/>
      <dgm:t>
        <a:bodyPr/>
        <a:lstStyle/>
        <a:p>
          <a:endParaRPr lang="en-US"/>
        </a:p>
      </dgm:t>
    </dgm:pt>
    <dgm:pt modelId="{5CAD76EC-8408-4731-A14B-85184A64CAA5}" type="sibTrans" cxnId="{DAB513A0-0E50-4F33-AE84-99954F5D11EF}">
      <dgm:prSet/>
      <dgm:spPr/>
      <dgm:t>
        <a:bodyPr/>
        <a:lstStyle/>
        <a:p>
          <a:endParaRPr lang="en-US"/>
        </a:p>
      </dgm:t>
    </dgm:pt>
    <dgm:pt modelId="{DE1EEC74-A2A1-4D52-8560-9A58680B1FD7}">
      <dgm:prSet/>
      <dgm:spPr/>
      <dgm:t>
        <a:bodyPr/>
        <a:lstStyle/>
        <a:p>
          <a:r>
            <a:rPr lang="nl-NL"/>
            <a:t>Je kunt dit voorkomen door volgens bepaalde regels te parafraseren, citeren, samenvatten en te vermelden wie en/of wat de bron is.  Als aparte bijlage voeg je een bronnenlijst/bibliografie toe. </a:t>
          </a:r>
          <a:endParaRPr lang="en-US"/>
        </a:p>
      </dgm:t>
    </dgm:pt>
    <dgm:pt modelId="{01CA9956-2181-463F-8D08-3699F0DD24B8}" type="parTrans" cxnId="{985F5450-04E3-44A8-BB29-F750F26EE96A}">
      <dgm:prSet/>
      <dgm:spPr/>
      <dgm:t>
        <a:bodyPr/>
        <a:lstStyle/>
        <a:p>
          <a:endParaRPr lang="en-US"/>
        </a:p>
      </dgm:t>
    </dgm:pt>
    <dgm:pt modelId="{C6D82D0C-7B5E-405E-9E1D-A0009685BDCA}" type="sibTrans" cxnId="{985F5450-04E3-44A8-BB29-F750F26EE96A}">
      <dgm:prSet/>
      <dgm:spPr/>
      <dgm:t>
        <a:bodyPr/>
        <a:lstStyle/>
        <a:p>
          <a:endParaRPr lang="en-US"/>
        </a:p>
      </dgm:t>
    </dgm:pt>
    <dgm:pt modelId="{89849E5E-B7BE-4ECC-9A38-C6939AC91398}">
      <dgm:prSet/>
      <dgm:spPr/>
      <dgm:t>
        <a:bodyPr/>
        <a:lstStyle/>
        <a:p>
          <a:r>
            <a:rPr lang="nl-NL"/>
            <a:t>Inhoud versterken</a:t>
          </a:r>
          <a:endParaRPr lang="en-US"/>
        </a:p>
      </dgm:t>
    </dgm:pt>
    <dgm:pt modelId="{D03ADA47-00C9-4976-919B-83E68176D400}" type="parTrans" cxnId="{F18690F1-2114-4E14-87BF-2B64A70315CD}">
      <dgm:prSet/>
      <dgm:spPr/>
      <dgm:t>
        <a:bodyPr/>
        <a:lstStyle/>
        <a:p>
          <a:endParaRPr lang="en-US"/>
        </a:p>
      </dgm:t>
    </dgm:pt>
    <dgm:pt modelId="{BAD1AFE8-897C-4D01-9BD2-9488A2CEEA57}" type="sibTrans" cxnId="{F18690F1-2114-4E14-87BF-2B64A70315CD}">
      <dgm:prSet/>
      <dgm:spPr/>
      <dgm:t>
        <a:bodyPr/>
        <a:lstStyle/>
        <a:p>
          <a:endParaRPr lang="en-US"/>
        </a:p>
      </dgm:t>
    </dgm:pt>
    <dgm:pt modelId="{E4DEB71A-FEB9-40E2-A265-DC2FAC692D7D}">
      <dgm:prSet/>
      <dgm:spPr/>
      <dgm:t>
        <a:bodyPr/>
        <a:lstStyle/>
        <a:p>
          <a:r>
            <a:rPr lang="nl-NL" dirty="0"/>
            <a:t>De betrouwbaarheid vergroten</a:t>
          </a:r>
          <a:endParaRPr lang="en-US" dirty="0"/>
        </a:p>
      </dgm:t>
    </dgm:pt>
    <dgm:pt modelId="{C7AE4BE0-9B80-445E-B7F3-815956548BF0}" type="parTrans" cxnId="{697D9C06-9737-444B-AB4C-FFE675AD2E5D}">
      <dgm:prSet/>
      <dgm:spPr/>
      <dgm:t>
        <a:bodyPr/>
        <a:lstStyle/>
        <a:p>
          <a:endParaRPr lang="en-US"/>
        </a:p>
      </dgm:t>
    </dgm:pt>
    <dgm:pt modelId="{414E6A0F-E82B-436B-9D79-D9B0E4D15A94}" type="sibTrans" cxnId="{697D9C06-9737-444B-AB4C-FFE675AD2E5D}">
      <dgm:prSet/>
      <dgm:spPr/>
      <dgm:t>
        <a:bodyPr/>
        <a:lstStyle/>
        <a:p>
          <a:endParaRPr lang="en-US"/>
        </a:p>
      </dgm:t>
    </dgm:pt>
    <dgm:pt modelId="{9BA9F621-1BEF-45D4-939E-7E5059F6E456}">
      <dgm:prSet/>
      <dgm:spPr/>
      <dgm:t>
        <a:bodyPr/>
        <a:lstStyle/>
        <a:p>
          <a:r>
            <a:rPr lang="nl-NL"/>
            <a:t>Bewijzen dat je niet alles zelf hebt bedacht (anders: plagiaat)</a:t>
          </a:r>
          <a:endParaRPr lang="en-US"/>
        </a:p>
      </dgm:t>
    </dgm:pt>
    <dgm:pt modelId="{A232042A-7FF6-44FB-AEA5-9285C1EDCE0C}" type="parTrans" cxnId="{1B96C9AB-9C9C-4A65-BCB1-2D589AAFC4F2}">
      <dgm:prSet/>
      <dgm:spPr/>
      <dgm:t>
        <a:bodyPr/>
        <a:lstStyle/>
        <a:p>
          <a:endParaRPr lang="en-US"/>
        </a:p>
      </dgm:t>
    </dgm:pt>
    <dgm:pt modelId="{A527AB74-FBC5-4F6C-9D95-CA5283240CA0}" type="sibTrans" cxnId="{1B96C9AB-9C9C-4A65-BCB1-2D589AAFC4F2}">
      <dgm:prSet/>
      <dgm:spPr/>
      <dgm:t>
        <a:bodyPr/>
        <a:lstStyle/>
        <a:p>
          <a:endParaRPr lang="en-US"/>
        </a:p>
      </dgm:t>
    </dgm:pt>
    <dgm:pt modelId="{DD0BDE8B-70E2-43F5-ADD1-87D00C5E2858}">
      <dgm:prSet/>
      <dgm:spPr/>
      <dgm:t>
        <a:bodyPr/>
        <a:lstStyle/>
        <a:p>
          <a:r>
            <a:rPr lang="nl-NL"/>
            <a:t>De lezer kan achterhalen waar jouw informatie vandaan komt</a:t>
          </a:r>
          <a:endParaRPr lang="en-US"/>
        </a:p>
      </dgm:t>
    </dgm:pt>
    <dgm:pt modelId="{9F2C45E3-7868-4E76-8C3B-668C9517CB13}" type="parTrans" cxnId="{78B7B7F8-2B9C-45AE-802A-E0FFA074737E}">
      <dgm:prSet/>
      <dgm:spPr/>
      <dgm:t>
        <a:bodyPr/>
        <a:lstStyle/>
        <a:p>
          <a:endParaRPr lang="en-US"/>
        </a:p>
      </dgm:t>
    </dgm:pt>
    <dgm:pt modelId="{33572529-3E1C-4CBA-8938-75DD2F8105C8}" type="sibTrans" cxnId="{78B7B7F8-2B9C-45AE-802A-E0FFA074737E}">
      <dgm:prSet/>
      <dgm:spPr/>
      <dgm:t>
        <a:bodyPr/>
        <a:lstStyle/>
        <a:p>
          <a:endParaRPr lang="en-US"/>
        </a:p>
      </dgm:t>
    </dgm:pt>
    <dgm:pt modelId="{9AE29C56-E2CD-EB4C-A05A-ACD6689EDBC4}" type="pres">
      <dgm:prSet presAssocID="{0ADC90BC-9A0A-42B2-8C92-36BE4E85CB29}" presName="linear" presStyleCnt="0">
        <dgm:presLayoutVars>
          <dgm:animLvl val="lvl"/>
          <dgm:resizeHandles val="exact"/>
        </dgm:presLayoutVars>
      </dgm:prSet>
      <dgm:spPr/>
    </dgm:pt>
    <dgm:pt modelId="{059014DB-5526-B14D-A688-C43237B6914D}" type="pres">
      <dgm:prSet presAssocID="{3A967135-278A-46C9-8A55-58A1B468B6AC}" presName="parentText" presStyleLbl="node1" presStyleIdx="0" presStyleCnt="6">
        <dgm:presLayoutVars>
          <dgm:chMax val="0"/>
          <dgm:bulletEnabled val="1"/>
        </dgm:presLayoutVars>
      </dgm:prSet>
      <dgm:spPr/>
    </dgm:pt>
    <dgm:pt modelId="{72931711-11A0-B246-B90D-63C5662B539A}" type="pres">
      <dgm:prSet presAssocID="{2F493AE2-4C35-416D-9499-9F14C83B48AF}" presName="spacer" presStyleCnt="0"/>
      <dgm:spPr/>
    </dgm:pt>
    <dgm:pt modelId="{AFF2FDA4-6A2F-3F40-8E05-46A4D8FF9DF5}" type="pres">
      <dgm:prSet presAssocID="{4FB01C55-8622-4692-A0A4-19649D80DDFB}" presName="parentText" presStyleLbl="node1" presStyleIdx="1" presStyleCnt="6">
        <dgm:presLayoutVars>
          <dgm:chMax val="0"/>
          <dgm:bulletEnabled val="1"/>
        </dgm:presLayoutVars>
      </dgm:prSet>
      <dgm:spPr/>
    </dgm:pt>
    <dgm:pt modelId="{6365F8EE-2708-B641-9D55-4DA52778EF7D}" type="pres">
      <dgm:prSet presAssocID="{4FB01C55-8622-4692-A0A4-19649D80DDFB}" presName="childText" presStyleLbl="revTx" presStyleIdx="0" presStyleCnt="1">
        <dgm:presLayoutVars>
          <dgm:bulletEnabled val="1"/>
        </dgm:presLayoutVars>
      </dgm:prSet>
      <dgm:spPr/>
    </dgm:pt>
    <dgm:pt modelId="{7767007F-002B-2041-9009-568056676AC8}" type="pres">
      <dgm:prSet presAssocID="{89849E5E-B7BE-4ECC-9A38-C6939AC91398}" presName="parentText" presStyleLbl="node1" presStyleIdx="2" presStyleCnt="6">
        <dgm:presLayoutVars>
          <dgm:chMax val="0"/>
          <dgm:bulletEnabled val="1"/>
        </dgm:presLayoutVars>
      </dgm:prSet>
      <dgm:spPr/>
    </dgm:pt>
    <dgm:pt modelId="{A976FBD6-10E9-3B41-9628-F0D4741EA489}" type="pres">
      <dgm:prSet presAssocID="{BAD1AFE8-897C-4D01-9BD2-9488A2CEEA57}" presName="spacer" presStyleCnt="0"/>
      <dgm:spPr/>
    </dgm:pt>
    <dgm:pt modelId="{6CA86E7C-0A28-2B43-9454-7957DECB3452}" type="pres">
      <dgm:prSet presAssocID="{E4DEB71A-FEB9-40E2-A265-DC2FAC692D7D}" presName="parentText" presStyleLbl="node1" presStyleIdx="3" presStyleCnt="6">
        <dgm:presLayoutVars>
          <dgm:chMax val="0"/>
          <dgm:bulletEnabled val="1"/>
        </dgm:presLayoutVars>
      </dgm:prSet>
      <dgm:spPr/>
    </dgm:pt>
    <dgm:pt modelId="{2FEC8326-B5B3-D141-A0F4-8439F1B01A48}" type="pres">
      <dgm:prSet presAssocID="{414E6A0F-E82B-436B-9D79-D9B0E4D15A94}" presName="spacer" presStyleCnt="0"/>
      <dgm:spPr/>
    </dgm:pt>
    <dgm:pt modelId="{BA672280-3FE7-DC47-BCC1-38799312023D}" type="pres">
      <dgm:prSet presAssocID="{9BA9F621-1BEF-45D4-939E-7E5059F6E456}" presName="parentText" presStyleLbl="node1" presStyleIdx="4" presStyleCnt="6">
        <dgm:presLayoutVars>
          <dgm:chMax val="0"/>
          <dgm:bulletEnabled val="1"/>
        </dgm:presLayoutVars>
      </dgm:prSet>
      <dgm:spPr/>
    </dgm:pt>
    <dgm:pt modelId="{E2183ED3-53EB-0E43-9295-41A8C8017EC3}" type="pres">
      <dgm:prSet presAssocID="{A527AB74-FBC5-4F6C-9D95-CA5283240CA0}" presName="spacer" presStyleCnt="0"/>
      <dgm:spPr/>
    </dgm:pt>
    <dgm:pt modelId="{A84AD547-8676-C84A-B8D6-324C64D9E791}" type="pres">
      <dgm:prSet presAssocID="{DD0BDE8B-70E2-43F5-ADD1-87D00C5E2858}" presName="parentText" presStyleLbl="node1" presStyleIdx="5" presStyleCnt="6">
        <dgm:presLayoutVars>
          <dgm:chMax val="0"/>
          <dgm:bulletEnabled val="1"/>
        </dgm:presLayoutVars>
      </dgm:prSet>
      <dgm:spPr/>
    </dgm:pt>
  </dgm:ptLst>
  <dgm:cxnLst>
    <dgm:cxn modelId="{697D9C06-9737-444B-AB4C-FFE675AD2E5D}" srcId="{0ADC90BC-9A0A-42B2-8C92-36BE4E85CB29}" destId="{E4DEB71A-FEB9-40E2-A265-DC2FAC692D7D}" srcOrd="3" destOrd="0" parTransId="{C7AE4BE0-9B80-445E-B7F3-815956548BF0}" sibTransId="{414E6A0F-E82B-436B-9D79-D9B0E4D15A94}"/>
    <dgm:cxn modelId="{428AAB1E-3E5A-A44D-8ECC-C6BAB4D64406}" type="presOf" srcId="{9BA9F621-1BEF-45D4-939E-7E5059F6E456}" destId="{BA672280-3FE7-DC47-BCC1-38799312023D}" srcOrd="0" destOrd="0" presId="urn:microsoft.com/office/officeart/2005/8/layout/vList2"/>
    <dgm:cxn modelId="{985F5450-04E3-44A8-BB29-F750F26EE96A}" srcId="{4FB01C55-8622-4692-A0A4-19649D80DDFB}" destId="{DE1EEC74-A2A1-4D52-8560-9A58680B1FD7}" srcOrd="2" destOrd="0" parTransId="{01CA9956-2181-463F-8D08-3699F0DD24B8}" sibTransId="{C6D82D0C-7B5E-405E-9E1D-A0009685BDCA}"/>
    <dgm:cxn modelId="{5B6B266C-8709-EC4B-B30E-E88420A1BDDF}" type="presOf" srcId="{DE1EEC74-A2A1-4D52-8560-9A58680B1FD7}" destId="{6365F8EE-2708-B641-9D55-4DA52778EF7D}" srcOrd="0" destOrd="2" presId="urn:microsoft.com/office/officeart/2005/8/layout/vList2"/>
    <dgm:cxn modelId="{3F4EDF7E-5198-8949-8A25-AEEB37C964DB}" type="presOf" srcId="{DD0BDE8B-70E2-43F5-ADD1-87D00C5E2858}" destId="{A84AD547-8676-C84A-B8D6-324C64D9E791}" srcOrd="0" destOrd="0" presId="urn:microsoft.com/office/officeart/2005/8/layout/vList2"/>
    <dgm:cxn modelId="{219E3F83-BD83-4B4A-8F40-4A1EABCF39E0}" srcId="{0ADC90BC-9A0A-42B2-8C92-36BE4E85CB29}" destId="{4FB01C55-8622-4692-A0A4-19649D80DDFB}" srcOrd="1" destOrd="0" parTransId="{90867045-BC35-4E9E-8BC7-B48056BC7A80}" sibTransId="{EB7B7DB7-DE99-402F-A38D-85AECE0C8EFB}"/>
    <dgm:cxn modelId="{13AC0087-A645-4D4C-9B93-6F92DB1AE321}" type="presOf" srcId="{1D86F08A-F585-4E2B-9A67-7A53C158997C}" destId="{6365F8EE-2708-B641-9D55-4DA52778EF7D}" srcOrd="0" destOrd="1" presId="urn:microsoft.com/office/officeart/2005/8/layout/vList2"/>
    <dgm:cxn modelId="{09815389-F6D0-478F-988E-01FF77682928}" srcId="{4FB01C55-8622-4692-A0A4-19649D80DDFB}" destId="{9B530607-6E9C-4DCA-AB48-78BCD5875022}" srcOrd="0" destOrd="0" parTransId="{AC7D5B95-CFCF-44CA-8A60-B3CFCD2692C1}" sibTransId="{8076A0B5-3FA8-4129-A5B5-D8B409073B21}"/>
    <dgm:cxn modelId="{1809598F-C17F-45A7-A980-1C066DF1BD4B}" srcId="{0ADC90BC-9A0A-42B2-8C92-36BE4E85CB29}" destId="{3A967135-278A-46C9-8A55-58A1B468B6AC}" srcOrd="0" destOrd="0" parTransId="{AB287E18-8FAE-455C-9771-CB6E0DE6FDBC}" sibTransId="{2F493AE2-4C35-416D-9499-9F14C83B48AF}"/>
    <dgm:cxn modelId="{5F479E8F-DBF9-B94B-9F76-3328C5D5B326}" type="presOf" srcId="{89849E5E-B7BE-4ECC-9A38-C6939AC91398}" destId="{7767007F-002B-2041-9009-568056676AC8}" srcOrd="0" destOrd="0" presId="urn:microsoft.com/office/officeart/2005/8/layout/vList2"/>
    <dgm:cxn modelId="{35A24396-BECD-FD40-B85C-35B5EDFA7CEB}" type="presOf" srcId="{4FB01C55-8622-4692-A0A4-19649D80DDFB}" destId="{AFF2FDA4-6A2F-3F40-8E05-46A4D8FF9DF5}" srcOrd="0" destOrd="0" presId="urn:microsoft.com/office/officeart/2005/8/layout/vList2"/>
    <dgm:cxn modelId="{DAB513A0-0E50-4F33-AE84-99954F5D11EF}" srcId="{4FB01C55-8622-4692-A0A4-19649D80DDFB}" destId="{1D86F08A-F585-4E2B-9A67-7A53C158997C}" srcOrd="1" destOrd="0" parTransId="{9A183210-4024-450D-9E99-2BB4BC82F2B7}" sibTransId="{5CAD76EC-8408-4731-A14B-85184A64CAA5}"/>
    <dgm:cxn modelId="{1B96C9AB-9C9C-4A65-BCB1-2D589AAFC4F2}" srcId="{0ADC90BC-9A0A-42B2-8C92-36BE4E85CB29}" destId="{9BA9F621-1BEF-45D4-939E-7E5059F6E456}" srcOrd="4" destOrd="0" parTransId="{A232042A-7FF6-44FB-AEA5-9285C1EDCE0C}" sibTransId="{A527AB74-FBC5-4F6C-9D95-CA5283240CA0}"/>
    <dgm:cxn modelId="{FCF375B6-6AFE-7C40-9D7E-2CF7492764B9}" type="presOf" srcId="{3A967135-278A-46C9-8A55-58A1B468B6AC}" destId="{059014DB-5526-B14D-A688-C43237B6914D}" srcOrd="0" destOrd="0" presId="urn:microsoft.com/office/officeart/2005/8/layout/vList2"/>
    <dgm:cxn modelId="{EC74DDC1-4EDB-D54A-9DFC-A26FC5A4D5D1}" type="presOf" srcId="{E4DEB71A-FEB9-40E2-A265-DC2FAC692D7D}" destId="{6CA86E7C-0A28-2B43-9454-7957DECB3452}" srcOrd="0" destOrd="0" presId="urn:microsoft.com/office/officeart/2005/8/layout/vList2"/>
    <dgm:cxn modelId="{DBEC0AD8-FDCC-D041-A1EA-E20FAF345EF5}" type="presOf" srcId="{0ADC90BC-9A0A-42B2-8C92-36BE4E85CB29}" destId="{9AE29C56-E2CD-EB4C-A05A-ACD6689EDBC4}" srcOrd="0" destOrd="0" presId="urn:microsoft.com/office/officeart/2005/8/layout/vList2"/>
    <dgm:cxn modelId="{F18690F1-2114-4E14-87BF-2B64A70315CD}" srcId="{0ADC90BC-9A0A-42B2-8C92-36BE4E85CB29}" destId="{89849E5E-B7BE-4ECC-9A38-C6939AC91398}" srcOrd="2" destOrd="0" parTransId="{D03ADA47-00C9-4976-919B-83E68176D400}" sibTransId="{BAD1AFE8-897C-4D01-9BD2-9488A2CEEA57}"/>
    <dgm:cxn modelId="{78B7B7F8-2B9C-45AE-802A-E0FFA074737E}" srcId="{0ADC90BC-9A0A-42B2-8C92-36BE4E85CB29}" destId="{DD0BDE8B-70E2-43F5-ADD1-87D00C5E2858}" srcOrd="5" destOrd="0" parTransId="{9F2C45E3-7868-4E76-8C3B-668C9517CB13}" sibTransId="{33572529-3E1C-4CBA-8938-75DD2F8105C8}"/>
    <dgm:cxn modelId="{C6A79AFC-C331-3D44-9DC2-F6F2896A9C7A}" type="presOf" srcId="{9B530607-6E9C-4DCA-AB48-78BCD5875022}" destId="{6365F8EE-2708-B641-9D55-4DA52778EF7D}" srcOrd="0" destOrd="0" presId="urn:microsoft.com/office/officeart/2005/8/layout/vList2"/>
    <dgm:cxn modelId="{067F2891-6C3C-B54B-9D98-2C6CB657567B}" type="presParOf" srcId="{9AE29C56-E2CD-EB4C-A05A-ACD6689EDBC4}" destId="{059014DB-5526-B14D-A688-C43237B6914D}" srcOrd="0" destOrd="0" presId="urn:microsoft.com/office/officeart/2005/8/layout/vList2"/>
    <dgm:cxn modelId="{065EDF08-B599-4548-BFC1-24A3A6243255}" type="presParOf" srcId="{9AE29C56-E2CD-EB4C-A05A-ACD6689EDBC4}" destId="{72931711-11A0-B246-B90D-63C5662B539A}" srcOrd="1" destOrd="0" presId="urn:microsoft.com/office/officeart/2005/8/layout/vList2"/>
    <dgm:cxn modelId="{C10E1538-F524-8A4E-9B71-773CC3E63E04}" type="presParOf" srcId="{9AE29C56-E2CD-EB4C-A05A-ACD6689EDBC4}" destId="{AFF2FDA4-6A2F-3F40-8E05-46A4D8FF9DF5}" srcOrd="2" destOrd="0" presId="urn:microsoft.com/office/officeart/2005/8/layout/vList2"/>
    <dgm:cxn modelId="{4E41D92D-B9E1-C345-BB49-19A0AA9E6AC4}" type="presParOf" srcId="{9AE29C56-E2CD-EB4C-A05A-ACD6689EDBC4}" destId="{6365F8EE-2708-B641-9D55-4DA52778EF7D}" srcOrd="3" destOrd="0" presId="urn:microsoft.com/office/officeart/2005/8/layout/vList2"/>
    <dgm:cxn modelId="{F1FE5A6B-3BC1-7949-95AE-E94384F222C8}" type="presParOf" srcId="{9AE29C56-E2CD-EB4C-A05A-ACD6689EDBC4}" destId="{7767007F-002B-2041-9009-568056676AC8}" srcOrd="4" destOrd="0" presId="urn:microsoft.com/office/officeart/2005/8/layout/vList2"/>
    <dgm:cxn modelId="{D9ADD60E-267B-0248-93EB-F90B2AE44687}" type="presParOf" srcId="{9AE29C56-E2CD-EB4C-A05A-ACD6689EDBC4}" destId="{A976FBD6-10E9-3B41-9628-F0D4741EA489}" srcOrd="5" destOrd="0" presId="urn:microsoft.com/office/officeart/2005/8/layout/vList2"/>
    <dgm:cxn modelId="{E8B1AFDA-2BCF-C043-AA75-D506935ECBA6}" type="presParOf" srcId="{9AE29C56-E2CD-EB4C-A05A-ACD6689EDBC4}" destId="{6CA86E7C-0A28-2B43-9454-7957DECB3452}" srcOrd="6" destOrd="0" presId="urn:microsoft.com/office/officeart/2005/8/layout/vList2"/>
    <dgm:cxn modelId="{30DE317D-F3DB-BB40-A700-7E4C699F1E95}" type="presParOf" srcId="{9AE29C56-E2CD-EB4C-A05A-ACD6689EDBC4}" destId="{2FEC8326-B5B3-D141-A0F4-8439F1B01A48}" srcOrd="7" destOrd="0" presId="urn:microsoft.com/office/officeart/2005/8/layout/vList2"/>
    <dgm:cxn modelId="{D493A5A5-C5ED-EB4E-AB20-38A2A890BEF3}" type="presParOf" srcId="{9AE29C56-E2CD-EB4C-A05A-ACD6689EDBC4}" destId="{BA672280-3FE7-DC47-BCC1-38799312023D}" srcOrd="8" destOrd="0" presId="urn:microsoft.com/office/officeart/2005/8/layout/vList2"/>
    <dgm:cxn modelId="{83C70C92-BE06-6541-B22C-95A4062AE489}" type="presParOf" srcId="{9AE29C56-E2CD-EB4C-A05A-ACD6689EDBC4}" destId="{E2183ED3-53EB-0E43-9295-41A8C8017EC3}" srcOrd="9" destOrd="0" presId="urn:microsoft.com/office/officeart/2005/8/layout/vList2"/>
    <dgm:cxn modelId="{D6024F39-9E55-D442-8611-4D8F231DE365}" type="presParOf" srcId="{9AE29C56-E2CD-EB4C-A05A-ACD6689EDBC4}" destId="{A84AD547-8676-C84A-B8D6-324C64D9E79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FF791E-E35C-41EF-8711-51A8C3C0DF8D}"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DEA64E-B6DB-4C92-BB45-CAF233FC25B5}">
      <dgm:prSet custT="1"/>
      <dgm:spPr/>
      <dgm:t>
        <a:bodyPr/>
        <a:lstStyle/>
        <a:p>
          <a:pPr>
            <a:lnSpc>
              <a:spcPct val="100000"/>
            </a:lnSpc>
            <a:defRPr b="1"/>
          </a:pPr>
          <a:r>
            <a:rPr lang="nl-NL" sz="1600"/>
            <a:t>Bij het beoordelen van bronnen kun je de bron naast een aantal criteria leggen:</a:t>
          </a:r>
          <a:endParaRPr lang="en-US" sz="1600"/>
        </a:p>
      </dgm:t>
    </dgm:pt>
    <dgm:pt modelId="{F0B7B32F-7A20-4227-AFA7-664EC844258F}" type="parTrans" cxnId="{0EBB4089-9006-487D-83AE-7D76782268B9}">
      <dgm:prSet/>
      <dgm:spPr/>
      <dgm:t>
        <a:bodyPr/>
        <a:lstStyle/>
        <a:p>
          <a:endParaRPr lang="en-US" sz="2800"/>
        </a:p>
      </dgm:t>
    </dgm:pt>
    <dgm:pt modelId="{B8219DD3-B178-4D69-89FF-7B053C003823}" type="sibTrans" cxnId="{0EBB4089-9006-487D-83AE-7D76782268B9}">
      <dgm:prSet/>
      <dgm:spPr/>
      <dgm:t>
        <a:bodyPr/>
        <a:lstStyle/>
        <a:p>
          <a:endParaRPr lang="en-US" sz="2000"/>
        </a:p>
      </dgm:t>
    </dgm:pt>
    <dgm:pt modelId="{447C5F98-16B8-4389-9E69-7416F2272FA8}">
      <dgm:prSet custT="1"/>
      <dgm:spPr/>
      <dgm:t>
        <a:bodyPr/>
        <a:lstStyle/>
        <a:p>
          <a:pPr>
            <a:lnSpc>
              <a:spcPct val="100000"/>
            </a:lnSpc>
            <a:defRPr b="1"/>
          </a:pPr>
          <a:r>
            <a:rPr lang="nl-NL" sz="1600" dirty="0"/>
            <a:t>Een aantal vragen die je jezelf kan stellen zijn:</a:t>
          </a:r>
          <a:endParaRPr lang="en-US" sz="1600" dirty="0"/>
        </a:p>
      </dgm:t>
    </dgm:pt>
    <dgm:pt modelId="{2526DD10-07CE-41B4-B748-23A35D2685AD}" type="parTrans" cxnId="{23F0BD3C-AFEA-4F84-843F-5BEED3C24CA3}">
      <dgm:prSet/>
      <dgm:spPr/>
      <dgm:t>
        <a:bodyPr/>
        <a:lstStyle/>
        <a:p>
          <a:endParaRPr lang="en-US" sz="2800"/>
        </a:p>
      </dgm:t>
    </dgm:pt>
    <dgm:pt modelId="{B39438DD-0033-47E8-BE8F-3D4A6781C720}" type="sibTrans" cxnId="{23F0BD3C-AFEA-4F84-843F-5BEED3C24CA3}">
      <dgm:prSet/>
      <dgm:spPr/>
      <dgm:t>
        <a:bodyPr/>
        <a:lstStyle/>
        <a:p>
          <a:endParaRPr lang="en-US" sz="2000"/>
        </a:p>
      </dgm:t>
    </dgm:pt>
    <dgm:pt modelId="{006ECBBB-CC14-4529-8DCF-414128C6831B}">
      <dgm:prSet custT="1"/>
      <dgm:spPr/>
      <dgm:t>
        <a:bodyPr/>
        <a:lstStyle/>
        <a:p>
          <a:pPr>
            <a:lnSpc>
              <a:spcPct val="100000"/>
            </a:lnSpc>
          </a:pPr>
          <a:r>
            <a:rPr lang="nl-NL" sz="1200"/>
            <a:t>Uit welk jaar komt de bron? (is het nog up-to-date?)</a:t>
          </a:r>
          <a:endParaRPr lang="en-US" sz="1200"/>
        </a:p>
      </dgm:t>
    </dgm:pt>
    <dgm:pt modelId="{E602892B-6692-4DD3-AD80-C6CBEB0181F5}" type="parTrans" cxnId="{D18EB7CA-15AF-439B-95BB-FA5F9625C9CB}">
      <dgm:prSet/>
      <dgm:spPr/>
      <dgm:t>
        <a:bodyPr/>
        <a:lstStyle/>
        <a:p>
          <a:endParaRPr lang="en-US" sz="2800"/>
        </a:p>
      </dgm:t>
    </dgm:pt>
    <dgm:pt modelId="{22D7E197-B4BF-4123-84BC-CC1EB017F616}" type="sibTrans" cxnId="{D18EB7CA-15AF-439B-95BB-FA5F9625C9CB}">
      <dgm:prSet/>
      <dgm:spPr/>
      <dgm:t>
        <a:bodyPr/>
        <a:lstStyle/>
        <a:p>
          <a:endParaRPr lang="en-US" sz="2000"/>
        </a:p>
      </dgm:t>
    </dgm:pt>
    <dgm:pt modelId="{72042661-35D7-493E-8029-47688E4332D4}">
      <dgm:prSet custT="1"/>
      <dgm:spPr/>
      <dgm:t>
        <a:bodyPr/>
        <a:lstStyle/>
        <a:p>
          <a:pPr>
            <a:lnSpc>
              <a:spcPct val="100000"/>
            </a:lnSpc>
          </a:pPr>
          <a:r>
            <a:rPr lang="nl-NL" sz="1200"/>
            <a:t>Bij een website: Hoe ziet de lay-out eruit? Van wie is de website?</a:t>
          </a:r>
          <a:endParaRPr lang="en-US" sz="1200"/>
        </a:p>
      </dgm:t>
    </dgm:pt>
    <dgm:pt modelId="{6758C94B-E117-40C1-889D-453898AC7BD5}" type="parTrans" cxnId="{ED624E48-164F-46EA-9032-71090F6B2B99}">
      <dgm:prSet/>
      <dgm:spPr/>
      <dgm:t>
        <a:bodyPr/>
        <a:lstStyle/>
        <a:p>
          <a:endParaRPr lang="en-US" sz="2800"/>
        </a:p>
      </dgm:t>
    </dgm:pt>
    <dgm:pt modelId="{E816E659-908F-49EB-B8B0-260AAAF0B0CC}" type="sibTrans" cxnId="{ED624E48-164F-46EA-9032-71090F6B2B99}">
      <dgm:prSet/>
      <dgm:spPr/>
      <dgm:t>
        <a:bodyPr/>
        <a:lstStyle/>
        <a:p>
          <a:endParaRPr lang="en-US" sz="2000"/>
        </a:p>
      </dgm:t>
    </dgm:pt>
    <dgm:pt modelId="{D4D4FE03-CAAC-44FA-B7F4-55BD13F39EC5}">
      <dgm:prSet custT="1"/>
      <dgm:spPr/>
      <dgm:t>
        <a:bodyPr/>
        <a:lstStyle/>
        <a:p>
          <a:pPr>
            <a:lnSpc>
              <a:spcPct val="100000"/>
            </a:lnSpc>
          </a:pPr>
          <a:r>
            <a:rPr lang="nl-NL" sz="1200"/>
            <a:t>Wie is de maker van de bron? Is dit een betrouwbare partij?</a:t>
          </a:r>
          <a:endParaRPr lang="en-US" sz="1200"/>
        </a:p>
      </dgm:t>
    </dgm:pt>
    <dgm:pt modelId="{90FF7A2A-306E-4E7D-81D9-970ADAF3DE24}" type="parTrans" cxnId="{871B81B4-DF36-4AB0-AA02-7AC95AC00B33}">
      <dgm:prSet/>
      <dgm:spPr/>
      <dgm:t>
        <a:bodyPr/>
        <a:lstStyle/>
        <a:p>
          <a:endParaRPr lang="en-US" sz="2800"/>
        </a:p>
      </dgm:t>
    </dgm:pt>
    <dgm:pt modelId="{C69B9BE8-D727-4627-9D97-DFE1ACC6DBCC}" type="sibTrans" cxnId="{871B81B4-DF36-4AB0-AA02-7AC95AC00B33}">
      <dgm:prSet/>
      <dgm:spPr/>
      <dgm:t>
        <a:bodyPr/>
        <a:lstStyle/>
        <a:p>
          <a:endParaRPr lang="en-US" sz="2000"/>
        </a:p>
      </dgm:t>
    </dgm:pt>
    <dgm:pt modelId="{C62C32CC-B7AF-4344-A238-1AD533BEC09D}">
      <dgm:prSet custT="1"/>
      <dgm:spPr/>
      <dgm:t>
        <a:bodyPr/>
        <a:lstStyle/>
        <a:p>
          <a:pPr>
            <a:lnSpc>
              <a:spcPct val="100000"/>
            </a:lnSpc>
          </a:pPr>
          <a:r>
            <a:rPr lang="nl-NL" sz="1200" dirty="0"/>
            <a:t>Verwijst de maker van de bron ook naar andere bronnen, schema's </a:t>
          </a:r>
          <a:r>
            <a:rPr lang="nl-NL" sz="1200" dirty="0" err="1"/>
            <a:t>e.d</a:t>
          </a:r>
          <a:r>
            <a:rPr lang="nl-NL" sz="1200" dirty="0"/>
            <a:t>?</a:t>
          </a:r>
          <a:endParaRPr lang="en-US" sz="1200" dirty="0"/>
        </a:p>
      </dgm:t>
    </dgm:pt>
    <dgm:pt modelId="{AB266A86-B152-4457-A3E0-2EC25D928AC8}" type="parTrans" cxnId="{95ADFFA6-D2A1-4C2A-B425-BBD4B76D81EF}">
      <dgm:prSet/>
      <dgm:spPr/>
      <dgm:t>
        <a:bodyPr/>
        <a:lstStyle/>
        <a:p>
          <a:endParaRPr lang="en-US" sz="2800"/>
        </a:p>
      </dgm:t>
    </dgm:pt>
    <dgm:pt modelId="{D01B0724-96B8-49BD-8C4C-B833517044D8}" type="sibTrans" cxnId="{95ADFFA6-D2A1-4C2A-B425-BBD4B76D81EF}">
      <dgm:prSet/>
      <dgm:spPr/>
      <dgm:t>
        <a:bodyPr/>
        <a:lstStyle/>
        <a:p>
          <a:endParaRPr lang="en-US" sz="2000"/>
        </a:p>
      </dgm:t>
    </dgm:pt>
    <dgm:pt modelId="{36491D9F-C2A1-48BA-ADD6-AED34AF9BD43}">
      <dgm:prSet custT="1"/>
      <dgm:spPr/>
      <dgm:t>
        <a:bodyPr/>
        <a:lstStyle/>
        <a:p>
          <a:pPr>
            <a:lnSpc>
              <a:spcPct val="100000"/>
            </a:lnSpc>
          </a:pPr>
          <a:r>
            <a:rPr lang="nl-NL" sz="1200"/>
            <a:t>Is het doel van de maker om te informeren? (Of: mening geven, overtuigen?)</a:t>
          </a:r>
          <a:endParaRPr lang="en-US" sz="1200"/>
        </a:p>
      </dgm:t>
    </dgm:pt>
    <dgm:pt modelId="{BF4ADCAA-485B-469A-9124-1091D70B5A4E}" type="parTrans" cxnId="{5CD9A0A9-5FC2-4EA8-9C20-24ADD7C1E684}">
      <dgm:prSet/>
      <dgm:spPr/>
      <dgm:t>
        <a:bodyPr/>
        <a:lstStyle/>
        <a:p>
          <a:endParaRPr lang="en-US" sz="2800"/>
        </a:p>
      </dgm:t>
    </dgm:pt>
    <dgm:pt modelId="{1D92067F-A7D8-4844-AD54-72CD5C0889E6}" type="sibTrans" cxnId="{5CD9A0A9-5FC2-4EA8-9C20-24ADD7C1E684}">
      <dgm:prSet/>
      <dgm:spPr/>
      <dgm:t>
        <a:bodyPr/>
        <a:lstStyle/>
        <a:p>
          <a:endParaRPr lang="en-US" sz="2000"/>
        </a:p>
      </dgm:t>
    </dgm:pt>
    <dgm:pt modelId="{80ADA618-1C01-4D69-8D08-66B41A0FB842}">
      <dgm:prSet custT="1"/>
      <dgm:spPr/>
      <dgm:t>
        <a:bodyPr/>
        <a:lstStyle/>
        <a:p>
          <a:pPr>
            <a:lnSpc>
              <a:spcPct val="100000"/>
            </a:lnSpc>
            <a:defRPr b="1"/>
          </a:pPr>
          <a:r>
            <a:rPr lang="nl-NL" sz="1600"/>
            <a:t>Vermijd websites als:</a:t>
          </a:r>
          <a:endParaRPr lang="en-US" sz="1600"/>
        </a:p>
      </dgm:t>
    </dgm:pt>
    <dgm:pt modelId="{397F58B9-9202-4FD5-9BF5-E4828936819C}" type="parTrans" cxnId="{FF56B7F4-162D-471C-8E5C-84B543B12F6D}">
      <dgm:prSet/>
      <dgm:spPr/>
      <dgm:t>
        <a:bodyPr/>
        <a:lstStyle/>
        <a:p>
          <a:endParaRPr lang="en-US" sz="2800"/>
        </a:p>
      </dgm:t>
    </dgm:pt>
    <dgm:pt modelId="{C1D11E0B-B0EC-414F-8C3C-C3A951C97BD4}" type="sibTrans" cxnId="{FF56B7F4-162D-471C-8E5C-84B543B12F6D}">
      <dgm:prSet/>
      <dgm:spPr/>
      <dgm:t>
        <a:bodyPr/>
        <a:lstStyle/>
        <a:p>
          <a:endParaRPr lang="en-US" sz="2000"/>
        </a:p>
      </dgm:t>
    </dgm:pt>
    <dgm:pt modelId="{97CB3232-18F2-4A7C-A3C6-1BFC656004EC}">
      <dgm:prSet custT="1"/>
      <dgm:spPr/>
      <dgm:t>
        <a:bodyPr/>
        <a:lstStyle/>
        <a:p>
          <a:pPr>
            <a:lnSpc>
              <a:spcPct val="100000"/>
            </a:lnSpc>
          </a:pPr>
          <a:r>
            <a:rPr lang="nl-NL" sz="1200"/>
            <a:t>Wikipedia (maar kijk eens onderaan bij de bronnen)</a:t>
          </a:r>
          <a:endParaRPr lang="en-US" sz="1200"/>
        </a:p>
      </dgm:t>
    </dgm:pt>
    <dgm:pt modelId="{FC06D2D2-0814-4B2C-8113-5409919B08D6}" type="parTrans" cxnId="{D2D44C05-B2E9-4A9A-B668-C1EBB0FA7463}">
      <dgm:prSet/>
      <dgm:spPr/>
      <dgm:t>
        <a:bodyPr/>
        <a:lstStyle/>
        <a:p>
          <a:endParaRPr lang="en-US" sz="2800"/>
        </a:p>
      </dgm:t>
    </dgm:pt>
    <dgm:pt modelId="{1E1622AB-6288-48B0-9E39-D722F9FA3C64}" type="sibTrans" cxnId="{D2D44C05-B2E9-4A9A-B668-C1EBB0FA7463}">
      <dgm:prSet/>
      <dgm:spPr/>
      <dgm:t>
        <a:bodyPr/>
        <a:lstStyle/>
        <a:p>
          <a:endParaRPr lang="en-US" sz="2000"/>
        </a:p>
      </dgm:t>
    </dgm:pt>
    <dgm:pt modelId="{6324175B-56D9-49B5-AE24-93A13BA98FC4}">
      <dgm:prSet custT="1"/>
      <dgm:spPr/>
      <dgm:t>
        <a:bodyPr/>
        <a:lstStyle/>
        <a:p>
          <a:pPr>
            <a:lnSpc>
              <a:spcPct val="100000"/>
            </a:lnSpc>
          </a:pPr>
          <a:r>
            <a:rPr lang="nl-NL" sz="1200" dirty="0" err="1"/>
            <a:t>blogspot.com</a:t>
          </a:r>
          <a:endParaRPr lang="en-US" sz="1200" dirty="0"/>
        </a:p>
      </dgm:t>
    </dgm:pt>
    <dgm:pt modelId="{31A72425-7C54-471A-99D2-50583CFAC38D}" type="parTrans" cxnId="{68D52A6F-7C1F-4E5D-BB26-B2FEAC50FAF0}">
      <dgm:prSet/>
      <dgm:spPr/>
      <dgm:t>
        <a:bodyPr/>
        <a:lstStyle/>
        <a:p>
          <a:endParaRPr lang="en-US" sz="2800"/>
        </a:p>
      </dgm:t>
    </dgm:pt>
    <dgm:pt modelId="{17220E94-B295-4C90-955F-6A5695158F1C}" type="sibTrans" cxnId="{68D52A6F-7C1F-4E5D-BB26-B2FEAC50FAF0}">
      <dgm:prSet/>
      <dgm:spPr/>
      <dgm:t>
        <a:bodyPr/>
        <a:lstStyle/>
        <a:p>
          <a:endParaRPr lang="en-US" sz="2000"/>
        </a:p>
      </dgm:t>
    </dgm:pt>
    <dgm:pt modelId="{9A3D0DF6-D838-4AD4-B4DC-803171E1A41B}">
      <dgm:prSet custT="1"/>
      <dgm:spPr/>
      <dgm:t>
        <a:bodyPr/>
        <a:lstStyle/>
        <a:p>
          <a:pPr>
            <a:lnSpc>
              <a:spcPct val="100000"/>
            </a:lnSpc>
          </a:pPr>
          <a:r>
            <a:rPr lang="nl-NL" sz="1200"/>
            <a:t>wordpress.com</a:t>
          </a:r>
          <a:endParaRPr lang="en-US" sz="1200"/>
        </a:p>
      </dgm:t>
    </dgm:pt>
    <dgm:pt modelId="{E6091455-B95C-4286-AE20-EEA0B293FF95}" type="parTrans" cxnId="{25A8D927-D83B-4E44-B6E6-D3CDBC865129}">
      <dgm:prSet/>
      <dgm:spPr/>
      <dgm:t>
        <a:bodyPr/>
        <a:lstStyle/>
        <a:p>
          <a:endParaRPr lang="en-US" sz="2800"/>
        </a:p>
      </dgm:t>
    </dgm:pt>
    <dgm:pt modelId="{463F88CC-BABC-453A-BEB9-E6F7639A768E}" type="sibTrans" cxnId="{25A8D927-D83B-4E44-B6E6-D3CDBC865129}">
      <dgm:prSet/>
      <dgm:spPr/>
      <dgm:t>
        <a:bodyPr/>
        <a:lstStyle/>
        <a:p>
          <a:endParaRPr lang="en-US" sz="2000"/>
        </a:p>
      </dgm:t>
    </dgm:pt>
    <dgm:pt modelId="{A89FD2F8-47A6-4400-8196-4D4808162B55}">
      <dgm:prSet custT="1"/>
      <dgm:spPr/>
      <dgm:t>
        <a:bodyPr/>
        <a:lstStyle/>
        <a:p>
          <a:pPr>
            <a:lnSpc>
              <a:spcPct val="100000"/>
            </a:lnSpc>
          </a:pPr>
          <a:r>
            <a:rPr lang="nl-NL" sz="1200"/>
            <a:t>scholieren.com</a:t>
          </a:r>
          <a:endParaRPr lang="en-US" sz="1200"/>
        </a:p>
      </dgm:t>
    </dgm:pt>
    <dgm:pt modelId="{79F490CB-2A1F-4E1B-BAD4-C83DBA63FCD0}" type="parTrans" cxnId="{BC6BD78B-A3EE-43E3-ADEE-583226940048}">
      <dgm:prSet/>
      <dgm:spPr/>
      <dgm:t>
        <a:bodyPr/>
        <a:lstStyle/>
        <a:p>
          <a:endParaRPr lang="en-US" sz="2800"/>
        </a:p>
      </dgm:t>
    </dgm:pt>
    <dgm:pt modelId="{D1197291-20F6-4C2A-AAAC-BE7C3CA1B618}" type="sibTrans" cxnId="{BC6BD78B-A3EE-43E3-ADEE-583226940048}">
      <dgm:prSet/>
      <dgm:spPr/>
      <dgm:t>
        <a:bodyPr/>
        <a:lstStyle/>
        <a:p>
          <a:endParaRPr lang="en-US" sz="2000"/>
        </a:p>
      </dgm:t>
    </dgm:pt>
    <dgm:pt modelId="{068C4F3A-EC1C-3D46-B4E2-464A3EC2D70A}">
      <dgm:prSet custT="1"/>
      <dgm:spPr/>
      <dgm:t>
        <a:bodyPr/>
        <a:lstStyle/>
        <a:p>
          <a:pPr>
            <a:lnSpc>
              <a:spcPct val="100000"/>
            </a:lnSpc>
          </a:pPr>
          <a:r>
            <a:rPr lang="nl-NL" sz="1200" dirty="0"/>
            <a:t>betrouwbaar</a:t>
          </a:r>
          <a:endParaRPr lang="en-US" sz="1200" dirty="0"/>
        </a:p>
      </dgm:t>
    </dgm:pt>
    <dgm:pt modelId="{3B2B1CB7-72BE-5B46-AEB2-DB397A6BA536}" type="parTrans" cxnId="{960DCE03-A395-944F-85C0-08FD216D30AB}">
      <dgm:prSet/>
      <dgm:spPr/>
      <dgm:t>
        <a:bodyPr/>
        <a:lstStyle/>
        <a:p>
          <a:endParaRPr lang="nl-NL" sz="2800"/>
        </a:p>
      </dgm:t>
    </dgm:pt>
    <dgm:pt modelId="{C2395857-642E-8647-AAC3-280304657B76}" type="sibTrans" cxnId="{960DCE03-A395-944F-85C0-08FD216D30AB}">
      <dgm:prSet/>
      <dgm:spPr/>
      <dgm:t>
        <a:bodyPr/>
        <a:lstStyle/>
        <a:p>
          <a:endParaRPr lang="nl-NL" sz="2000"/>
        </a:p>
      </dgm:t>
    </dgm:pt>
    <dgm:pt modelId="{26721714-198B-644C-95EC-5FB4E45050BB}">
      <dgm:prSet custT="1"/>
      <dgm:spPr/>
      <dgm:t>
        <a:bodyPr/>
        <a:lstStyle/>
        <a:p>
          <a:pPr>
            <a:lnSpc>
              <a:spcPct val="100000"/>
            </a:lnSpc>
          </a:pPr>
          <a:r>
            <a:rPr lang="nl-NL" sz="1200"/>
            <a:t>volledig</a:t>
          </a:r>
          <a:endParaRPr lang="en-US" sz="1200"/>
        </a:p>
      </dgm:t>
    </dgm:pt>
    <dgm:pt modelId="{A92353C8-A788-1446-BEAF-642FD2EC6C8B}" type="parTrans" cxnId="{8A4A8BC0-ED90-534D-9650-132009C338E5}">
      <dgm:prSet/>
      <dgm:spPr/>
      <dgm:t>
        <a:bodyPr/>
        <a:lstStyle/>
        <a:p>
          <a:endParaRPr lang="nl-NL" sz="2800"/>
        </a:p>
      </dgm:t>
    </dgm:pt>
    <dgm:pt modelId="{C1DA9F6B-F60D-374A-BDF7-D0B876A260CF}" type="sibTrans" cxnId="{8A4A8BC0-ED90-534D-9650-132009C338E5}">
      <dgm:prSet/>
      <dgm:spPr/>
      <dgm:t>
        <a:bodyPr/>
        <a:lstStyle/>
        <a:p>
          <a:endParaRPr lang="nl-NL" sz="2000"/>
        </a:p>
      </dgm:t>
    </dgm:pt>
    <dgm:pt modelId="{8947EEE2-AA59-7545-934D-40F5919CDBEE}">
      <dgm:prSet custT="1"/>
      <dgm:spPr/>
      <dgm:t>
        <a:bodyPr/>
        <a:lstStyle/>
        <a:p>
          <a:pPr>
            <a:lnSpc>
              <a:spcPct val="100000"/>
            </a:lnSpc>
          </a:pPr>
          <a:r>
            <a:rPr lang="nl-NL" sz="1200"/>
            <a:t>controleerbaar</a:t>
          </a:r>
          <a:endParaRPr lang="en-US" sz="1200"/>
        </a:p>
      </dgm:t>
    </dgm:pt>
    <dgm:pt modelId="{31A24831-99D6-684A-B2B8-A9B9EC1D6ED1}" type="parTrans" cxnId="{12A7F347-92BF-234B-8C5A-DA341E71FEBA}">
      <dgm:prSet/>
      <dgm:spPr/>
      <dgm:t>
        <a:bodyPr/>
        <a:lstStyle/>
        <a:p>
          <a:endParaRPr lang="nl-NL" sz="2800"/>
        </a:p>
      </dgm:t>
    </dgm:pt>
    <dgm:pt modelId="{F3153B77-617A-604A-8071-A67841F39EF0}" type="sibTrans" cxnId="{12A7F347-92BF-234B-8C5A-DA341E71FEBA}">
      <dgm:prSet/>
      <dgm:spPr/>
      <dgm:t>
        <a:bodyPr/>
        <a:lstStyle/>
        <a:p>
          <a:endParaRPr lang="nl-NL" sz="2000"/>
        </a:p>
      </dgm:t>
    </dgm:pt>
    <dgm:pt modelId="{467471FC-26B7-CE48-8609-0E8AF4507A8A}">
      <dgm:prSet custT="1"/>
      <dgm:spPr/>
      <dgm:t>
        <a:bodyPr/>
        <a:lstStyle/>
        <a:p>
          <a:pPr>
            <a:lnSpc>
              <a:spcPct val="100000"/>
            </a:lnSpc>
          </a:pPr>
          <a:r>
            <a:rPr lang="nl-NL" sz="1200" dirty="0"/>
            <a:t>juist</a:t>
          </a:r>
          <a:endParaRPr lang="en-US" sz="1200" dirty="0"/>
        </a:p>
      </dgm:t>
    </dgm:pt>
    <dgm:pt modelId="{88D68209-CAFF-9D44-B110-02137E066303}" type="parTrans" cxnId="{8C5F60AC-B7D5-F04A-8598-7D8A18649898}">
      <dgm:prSet/>
      <dgm:spPr/>
      <dgm:t>
        <a:bodyPr/>
        <a:lstStyle/>
        <a:p>
          <a:endParaRPr lang="nl-NL" sz="2800"/>
        </a:p>
      </dgm:t>
    </dgm:pt>
    <dgm:pt modelId="{E1AB032C-4669-B548-A9E9-265F4FFD6E5E}" type="sibTrans" cxnId="{8C5F60AC-B7D5-F04A-8598-7D8A18649898}">
      <dgm:prSet/>
      <dgm:spPr/>
      <dgm:t>
        <a:bodyPr/>
        <a:lstStyle/>
        <a:p>
          <a:endParaRPr lang="nl-NL" sz="2000"/>
        </a:p>
      </dgm:t>
    </dgm:pt>
    <dgm:pt modelId="{0B734622-0596-1041-93E0-06277639BB6B}">
      <dgm:prSet custT="1"/>
      <dgm:spPr/>
      <dgm:t>
        <a:bodyPr/>
        <a:lstStyle/>
        <a:p>
          <a:pPr>
            <a:lnSpc>
              <a:spcPct val="100000"/>
            </a:lnSpc>
          </a:pPr>
          <a:r>
            <a:rPr lang="nl-NL" sz="1200"/>
            <a:t>actueel</a:t>
          </a:r>
          <a:endParaRPr lang="en-US" sz="1200"/>
        </a:p>
      </dgm:t>
    </dgm:pt>
    <dgm:pt modelId="{1D1F4C99-4EF7-BF4D-8814-2052F57DF0D9}" type="parTrans" cxnId="{D43DD23A-1B5B-1A42-8892-42EA050C7F9B}">
      <dgm:prSet/>
      <dgm:spPr/>
      <dgm:t>
        <a:bodyPr/>
        <a:lstStyle/>
        <a:p>
          <a:endParaRPr lang="nl-NL" sz="2800"/>
        </a:p>
      </dgm:t>
    </dgm:pt>
    <dgm:pt modelId="{0177DC8A-BBF7-2347-8E18-F0D302C1F15F}" type="sibTrans" cxnId="{D43DD23A-1B5B-1A42-8892-42EA050C7F9B}">
      <dgm:prSet/>
      <dgm:spPr/>
      <dgm:t>
        <a:bodyPr/>
        <a:lstStyle/>
        <a:p>
          <a:endParaRPr lang="nl-NL" sz="2000"/>
        </a:p>
      </dgm:t>
    </dgm:pt>
    <dgm:pt modelId="{6B09958E-69E8-494D-A616-D04DAD39F2B5}">
      <dgm:prSet custT="1"/>
      <dgm:spPr/>
      <dgm:t>
        <a:bodyPr/>
        <a:lstStyle/>
        <a:p>
          <a:pPr>
            <a:lnSpc>
              <a:spcPct val="100000"/>
            </a:lnSpc>
            <a:defRPr b="1"/>
          </a:pPr>
          <a:r>
            <a:rPr lang="nl-NL" sz="1600">
              <a:hlinkClick xmlns:r="http://schemas.openxmlformats.org/officeDocument/2006/relationships" r:id="rId1"/>
            </a:rPr>
            <a:t>https://youtu.be/zXmGSMCHP8s</a:t>
          </a:r>
          <a:endParaRPr lang="nl-NL" sz="1600"/>
        </a:p>
        <a:p>
          <a:pPr>
            <a:defRPr b="1"/>
          </a:pPr>
          <a:endParaRPr lang="en-US" sz="1600"/>
        </a:p>
      </dgm:t>
    </dgm:pt>
    <dgm:pt modelId="{0B106D57-3D87-2548-8F83-1AD352F90CEC}" type="parTrans" cxnId="{C92A631C-0D65-B64E-A7B1-4071FC07084A}">
      <dgm:prSet/>
      <dgm:spPr/>
      <dgm:t>
        <a:bodyPr/>
        <a:lstStyle/>
        <a:p>
          <a:endParaRPr lang="nl-NL" sz="2000"/>
        </a:p>
      </dgm:t>
    </dgm:pt>
    <dgm:pt modelId="{6B976D35-8909-7048-85F2-F4321FFAD3B8}" type="sibTrans" cxnId="{C92A631C-0D65-B64E-A7B1-4071FC07084A}">
      <dgm:prSet/>
      <dgm:spPr/>
      <dgm:t>
        <a:bodyPr/>
        <a:lstStyle/>
        <a:p>
          <a:endParaRPr lang="nl-NL" sz="2000"/>
        </a:p>
      </dgm:t>
    </dgm:pt>
    <dgm:pt modelId="{3B1A8491-2817-4668-A5AB-BDEE350E1961}" type="pres">
      <dgm:prSet presAssocID="{E1FF791E-E35C-41EF-8711-51A8C3C0DF8D}" presName="root" presStyleCnt="0">
        <dgm:presLayoutVars>
          <dgm:dir/>
          <dgm:resizeHandles val="exact"/>
        </dgm:presLayoutVars>
      </dgm:prSet>
      <dgm:spPr/>
    </dgm:pt>
    <dgm:pt modelId="{51B8D81C-E387-4A85-B972-C7C91631EF09}" type="pres">
      <dgm:prSet presAssocID="{C7DEA64E-B6DB-4C92-BB45-CAF233FC25B5}" presName="compNode" presStyleCnt="0"/>
      <dgm:spPr/>
    </dgm:pt>
    <dgm:pt modelId="{0E49E3A0-9FEC-4D56-BFCC-E077668DBBDF}" type="pres">
      <dgm:prSet presAssocID="{C7DEA64E-B6DB-4C92-BB45-CAF233FC25B5}"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C88283F2-8712-4ED4-944E-899D79D7B76B}" type="pres">
      <dgm:prSet presAssocID="{C7DEA64E-B6DB-4C92-BB45-CAF233FC25B5}" presName="iconSpace" presStyleCnt="0"/>
      <dgm:spPr/>
    </dgm:pt>
    <dgm:pt modelId="{5BBC9555-D6F3-4FFE-ABD8-20E3EA6E70DB}" type="pres">
      <dgm:prSet presAssocID="{C7DEA64E-B6DB-4C92-BB45-CAF233FC25B5}" presName="parTx" presStyleLbl="revTx" presStyleIdx="0" presStyleCnt="8">
        <dgm:presLayoutVars>
          <dgm:chMax val="0"/>
          <dgm:chPref val="0"/>
        </dgm:presLayoutVars>
      </dgm:prSet>
      <dgm:spPr/>
    </dgm:pt>
    <dgm:pt modelId="{25CD7C47-63F1-4EE5-9584-6BBE35685270}" type="pres">
      <dgm:prSet presAssocID="{C7DEA64E-B6DB-4C92-BB45-CAF233FC25B5}" presName="txSpace" presStyleCnt="0"/>
      <dgm:spPr/>
    </dgm:pt>
    <dgm:pt modelId="{F33B6FCA-641B-425F-8B7E-2EC82518414F}" type="pres">
      <dgm:prSet presAssocID="{C7DEA64E-B6DB-4C92-BB45-CAF233FC25B5}" presName="desTx" presStyleLbl="revTx" presStyleIdx="1" presStyleCnt="8" custScaleY="66124">
        <dgm:presLayoutVars/>
      </dgm:prSet>
      <dgm:spPr/>
    </dgm:pt>
    <dgm:pt modelId="{AA791D82-20B3-4E87-BBF3-D8BB97722B34}" type="pres">
      <dgm:prSet presAssocID="{B8219DD3-B178-4D69-89FF-7B053C003823}" presName="sibTrans" presStyleCnt="0"/>
      <dgm:spPr/>
    </dgm:pt>
    <dgm:pt modelId="{DB18B0C1-7233-4883-9801-E2C53C7DD8B7}" type="pres">
      <dgm:prSet presAssocID="{447C5F98-16B8-4389-9E69-7416F2272FA8}" presName="compNode" presStyleCnt="0"/>
      <dgm:spPr/>
    </dgm:pt>
    <dgm:pt modelId="{C5A1B89E-6B0A-45FB-91E9-D513AD2FB086}" type="pres">
      <dgm:prSet presAssocID="{447C5F98-16B8-4389-9E69-7416F2272FA8}"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Quotes"/>
        </a:ext>
      </dgm:extLst>
    </dgm:pt>
    <dgm:pt modelId="{55BCDFB7-678B-4271-99C8-20B337D377A0}" type="pres">
      <dgm:prSet presAssocID="{447C5F98-16B8-4389-9E69-7416F2272FA8}" presName="iconSpace" presStyleCnt="0"/>
      <dgm:spPr/>
    </dgm:pt>
    <dgm:pt modelId="{B839F3C5-FE10-4C19-B580-76136AC76A71}" type="pres">
      <dgm:prSet presAssocID="{447C5F98-16B8-4389-9E69-7416F2272FA8}" presName="parTx" presStyleLbl="revTx" presStyleIdx="2" presStyleCnt="8">
        <dgm:presLayoutVars>
          <dgm:chMax val="0"/>
          <dgm:chPref val="0"/>
        </dgm:presLayoutVars>
      </dgm:prSet>
      <dgm:spPr/>
    </dgm:pt>
    <dgm:pt modelId="{296AD3F7-4828-492C-987B-10CC258B72F7}" type="pres">
      <dgm:prSet presAssocID="{447C5F98-16B8-4389-9E69-7416F2272FA8}" presName="txSpace" presStyleCnt="0"/>
      <dgm:spPr/>
    </dgm:pt>
    <dgm:pt modelId="{5FD00D75-C49C-4D10-9147-650786AF93AD}" type="pres">
      <dgm:prSet presAssocID="{447C5F98-16B8-4389-9E69-7416F2272FA8}" presName="desTx" presStyleLbl="revTx" presStyleIdx="3" presStyleCnt="8">
        <dgm:presLayoutVars/>
      </dgm:prSet>
      <dgm:spPr/>
    </dgm:pt>
    <dgm:pt modelId="{46E04A9C-C928-4947-BC99-509B5DC409EB}" type="pres">
      <dgm:prSet presAssocID="{B39438DD-0033-47E8-BE8F-3D4A6781C720}" presName="sibTrans" presStyleCnt="0"/>
      <dgm:spPr/>
    </dgm:pt>
    <dgm:pt modelId="{B142E1A5-E1B3-49F7-9F04-8BDC3D4794FE}" type="pres">
      <dgm:prSet presAssocID="{80ADA618-1C01-4D69-8D08-66B41A0FB842}" presName="compNode" presStyleCnt="0"/>
      <dgm:spPr/>
    </dgm:pt>
    <dgm:pt modelId="{9E568FA2-234D-4F79-B0CE-EA468609937F}" type="pres">
      <dgm:prSet presAssocID="{80ADA618-1C01-4D69-8D08-66B41A0FB842}"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rker"/>
        </a:ext>
      </dgm:extLst>
    </dgm:pt>
    <dgm:pt modelId="{343DB471-40D3-4DB5-9BFB-542A5F3320D3}" type="pres">
      <dgm:prSet presAssocID="{80ADA618-1C01-4D69-8D08-66B41A0FB842}" presName="iconSpace" presStyleCnt="0"/>
      <dgm:spPr/>
    </dgm:pt>
    <dgm:pt modelId="{13EC64FA-0EF7-4E6A-902D-584B90BEC461}" type="pres">
      <dgm:prSet presAssocID="{80ADA618-1C01-4D69-8D08-66B41A0FB842}" presName="parTx" presStyleLbl="revTx" presStyleIdx="4" presStyleCnt="8">
        <dgm:presLayoutVars>
          <dgm:chMax val="0"/>
          <dgm:chPref val="0"/>
        </dgm:presLayoutVars>
      </dgm:prSet>
      <dgm:spPr/>
    </dgm:pt>
    <dgm:pt modelId="{A0E04146-74D6-4C80-9F58-231863B342F4}" type="pres">
      <dgm:prSet presAssocID="{80ADA618-1C01-4D69-8D08-66B41A0FB842}" presName="txSpace" presStyleCnt="0"/>
      <dgm:spPr/>
    </dgm:pt>
    <dgm:pt modelId="{4EB65781-1638-417F-B75C-F9EE76F83D66}" type="pres">
      <dgm:prSet presAssocID="{80ADA618-1C01-4D69-8D08-66B41A0FB842}" presName="desTx" presStyleLbl="revTx" presStyleIdx="5" presStyleCnt="8">
        <dgm:presLayoutVars/>
      </dgm:prSet>
      <dgm:spPr/>
    </dgm:pt>
    <dgm:pt modelId="{50542DF8-4BED-4FE7-AEA1-F7C95B443AA7}" type="pres">
      <dgm:prSet presAssocID="{C1D11E0B-B0EC-414F-8C3C-C3A951C97BD4}" presName="sibTrans" presStyleCnt="0"/>
      <dgm:spPr/>
    </dgm:pt>
    <dgm:pt modelId="{7105C44C-3BD6-4317-B660-B5CBCD1FD038}" type="pres">
      <dgm:prSet presAssocID="{6B09958E-69E8-494D-A616-D04DAD39F2B5}" presName="compNode" presStyleCnt="0"/>
      <dgm:spPr/>
    </dgm:pt>
    <dgm:pt modelId="{97F5492A-82BD-47CA-8430-C7BC30020719}" type="pres">
      <dgm:prSet presAssocID="{6B09958E-69E8-494D-A616-D04DAD39F2B5}"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ap with pin"/>
        </a:ext>
      </dgm:extLst>
    </dgm:pt>
    <dgm:pt modelId="{58FE1A68-6D63-42B6-BE0B-E21C2E7840ED}" type="pres">
      <dgm:prSet presAssocID="{6B09958E-69E8-494D-A616-D04DAD39F2B5}" presName="iconSpace" presStyleCnt="0"/>
      <dgm:spPr/>
    </dgm:pt>
    <dgm:pt modelId="{C09CB2DE-33AD-4409-AB08-5CFE268245EA}" type="pres">
      <dgm:prSet presAssocID="{6B09958E-69E8-494D-A616-D04DAD39F2B5}" presName="parTx" presStyleLbl="revTx" presStyleIdx="6" presStyleCnt="8">
        <dgm:presLayoutVars>
          <dgm:chMax val="0"/>
          <dgm:chPref val="0"/>
        </dgm:presLayoutVars>
      </dgm:prSet>
      <dgm:spPr/>
    </dgm:pt>
    <dgm:pt modelId="{E26926DF-4329-495D-870E-1C4B1B478B32}" type="pres">
      <dgm:prSet presAssocID="{6B09958E-69E8-494D-A616-D04DAD39F2B5}" presName="txSpace" presStyleCnt="0"/>
      <dgm:spPr/>
    </dgm:pt>
    <dgm:pt modelId="{F9B0FDC0-91E7-4814-8333-5366D6A652BD}" type="pres">
      <dgm:prSet presAssocID="{6B09958E-69E8-494D-A616-D04DAD39F2B5}" presName="desTx" presStyleLbl="revTx" presStyleIdx="7" presStyleCnt="8">
        <dgm:presLayoutVars/>
      </dgm:prSet>
      <dgm:spPr/>
    </dgm:pt>
  </dgm:ptLst>
  <dgm:cxnLst>
    <dgm:cxn modelId="{960DCE03-A395-944F-85C0-08FD216D30AB}" srcId="{C7DEA64E-B6DB-4C92-BB45-CAF233FC25B5}" destId="{068C4F3A-EC1C-3D46-B4E2-464A3EC2D70A}" srcOrd="0" destOrd="0" parTransId="{3B2B1CB7-72BE-5B46-AEB2-DB397A6BA536}" sibTransId="{C2395857-642E-8647-AAC3-280304657B76}"/>
    <dgm:cxn modelId="{D2D44C05-B2E9-4A9A-B668-C1EBB0FA7463}" srcId="{80ADA618-1C01-4D69-8D08-66B41A0FB842}" destId="{97CB3232-18F2-4A7C-A3C6-1BFC656004EC}" srcOrd="0" destOrd="0" parTransId="{FC06D2D2-0814-4B2C-8113-5409919B08D6}" sibTransId="{1E1622AB-6288-48B0-9E39-D722F9FA3C64}"/>
    <dgm:cxn modelId="{8AAB6809-B0FD-554D-9E6E-528F20ECB451}" type="presOf" srcId="{9A3D0DF6-D838-4AD4-B4DC-803171E1A41B}" destId="{4EB65781-1638-417F-B75C-F9EE76F83D66}" srcOrd="0" destOrd="2" presId="urn:microsoft.com/office/officeart/2018/2/layout/IconLabelDescriptionList"/>
    <dgm:cxn modelId="{E154700C-F738-534A-BA89-7EF1F9383256}" type="presOf" srcId="{6324175B-56D9-49B5-AE24-93A13BA98FC4}" destId="{4EB65781-1638-417F-B75C-F9EE76F83D66}" srcOrd="0" destOrd="1" presId="urn:microsoft.com/office/officeart/2018/2/layout/IconLabelDescriptionList"/>
    <dgm:cxn modelId="{0843A60E-8E59-BE44-A789-47668D3FDEA0}" type="presOf" srcId="{C7DEA64E-B6DB-4C92-BB45-CAF233FC25B5}" destId="{5BBC9555-D6F3-4FFE-ABD8-20E3EA6E70DB}" srcOrd="0" destOrd="0" presId="urn:microsoft.com/office/officeart/2018/2/layout/IconLabelDescriptionList"/>
    <dgm:cxn modelId="{C92A631C-0D65-B64E-A7B1-4071FC07084A}" srcId="{E1FF791E-E35C-41EF-8711-51A8C3C0DF8D}" destId="{6B09958E-69E8-494D-A616-D04DAD39F2B5}" srcOrd="3" destOrd="0" parTransId="{0B106D57-3D87-2548-8F83-1AD352F90CEC}" sibTransId="{6B976D35-8909-7048-85F2-F4321FFAD3B8}"/>
    <dgm:cxn modelId="{9241BD22-7192-F44A-9F12-B03F1586C55A}" type="presOf" srcId="{467471FC-26B7-CE48-8609-0E8AF4507A8A}" destId="{F33B6FCA-641B-425F-8B7E-2EC82518414F}" srcOrd="0" destOrd="3" presId="urn:microsoft.com/office/officeart/2018/2/layout/IconLabelDescriptionList"/>
    <dgm:cxn modelId="{25A8D927-D83B-4E44-B6E6-D3CDBC865129}" srcId="{80ADA618-1C01-4D69-8D08-66B41A0FB842}" destId="{9A3D0DF6-D838-4AD4-B4DC-803171E1A41B}" srcOrd="2" destOrd="0" parTransId="{E6091455-B95C-4286-AE20-EEA0B293FF95}" sibTransId="{463F88CC-BABC-453A-BEB9-E6F7639A768E}"/>
    <dgm:cxn modelId="{004D4435-8C47-584D-8105-214428526E92}" type="presOf" srcId="{26721714-198B-644C-95EC-5FB4E45050BB}" destId="{F33B6FCA-641B-425F-8B7E-2EC82518414F}" srcOrd="0" destOrd="1" presId="urn:microsoft.com/office/officeart/2018/2/layout/IconLabelDescriptionList"/>
    <dgm:cxn modelId="{D43DD23A-1B5B-1A42-8892-42EA050C7F9B}" srcId="{C7DEA64E-B6DB-4C92-BB45-CAF233FC25B5}" destId="{0B734622-0596-1041-93E0-06277639BB6B}" srcOrd="4" destOrd="0" parTransId="{1D1F4C99-4EF7-BF4D-8814-2052F57DF0D9}" sibTransId="{0177DC8A-BBF7-2347-8E18-F0D302C1F15F}"/>
    <dgm:cxn modelId="{81A7493C-5AF4-B246-BF2E-02F707607DC8}" type="presOf" srcId="{8947EEE2-AA59-7545-934D-40F5919CDBEE}" destId="{F33B6FCA-641B-425F-8B7E-2EC82518414F}" srcOrd="0" destOrd="2" presId="urn:microsoft.com/office/officeart/2018/2/layout/IconLabelDescriptionList"/>
    <dgm:cxn modelId="{5063A33C-1CF8-2847-8A63-A4D28F335C72}" type="presOf" srcId="{97CB3232-18F2-4A7C-A3C6-1BFC656004EC}" destId="{4EB65781-1638-417F-B75C-F9EE76F83D66}" srcOrd="0" destOrd="0" presId="urn:microsoft.com/office/officeart/2018/2/layout/IconLabelDescriptionList"/>
    <dgm:cxn modelId="{23F0BD3C-AFEA-4F84-843F-5BEED3C24CA3}" srcId="{E1FF791E-E35C-41EF-8711-51A8C3C0DF8D}" destId="{447C5F98-16B8-4389-9E69-7416F2272FA8}" srcOrd="1" destOrd="0" parTransId="{2526DD10-07CE-41B4-B748-23A35D2685AD}" sibTransId="{B39438DD-0033-47E8-BE8F-3D4A6781C720}"/>
    <dgm:cxn modelId="{E4ED9C42-2797-854F-A535-9CA9C2A95683}" type="presOf" srcId="{068C4F3A-EC1C-3D46-B4E2-464A3EC2D70A}" destId="{F33B6FCA-641B-425F-8B7E-2EC82518414F}" srcOrd="0" destOrd="0" presId="urn:microsoft.com/office/officeart/2018/2/layout/IconLabelDescriptionList"/>
    <dgm:cxn modelId="{12A7F347-92BF-234B-8C5A-DA341E71FEBA}" srcId="{C7DEA64E-B6DB-4C92-BB45-CAF233FC25B5}" destId="{8947EEE2-AA59-7545-934D-40F5919CDBEE}" srcOrd="2" destOrd="0" parTransId="{31A24831-99D6-684A-B2B8-A9B9EC1D6ED1}" sibTransId="{F3153B77-617A-604A-8071-A67841F39EF0}"/>
    <dgm:cxn modelId="{ED624E48-164F-46EA-9032-71090F6B2B99}" srcId="{447C5F98-16B8-4389-9E69-7416F2272FA8}" destId="{72042661-35D7-493E-8029-47688E4332D4}" srcOrd="1" destOrd="0" parTransId="{6758C94B-E117-40C1-889D-453898AC7BD5}" sibTransId="{E816E659-908F-49EB-B8B0-260AAAF0B0CC}"/>
    <dgm:cxn modelId="{521AF54B-7ED8-2446-A4F6-BD2C82D03B27}" type="presOf" srcId="{A89FD2F8-47A6-4400-8196-4D4808162B55}" destId="{4EB65781-1638-417F-B75C-F9EE76F83D66}" srcOrd="0" destOrd="3" presId="urn:microsoft.com/office/officeart/2018/2/layout/IconLabelDescriptionList"/>
    <dgm:cxn modelId="{A6FD3368-9717-2E43-86A1-A5C56FF62EFF}" type="presOf" srcId="{C62C32CC-B7AF-4344-A238-1AD533BEC09D}" destId="{5FD00D75-C49C-4D10-9147-650786AF93AD}" srcOrd="0" destOrd="3" presId="urn:microsoft.com/office/officeart/2018/2/layout/IconLabelDescriptionList"/>
    <dgm:cxn modelId="{F89C516A-A235-B54C-98C1-707BE223D7FA}" type="presOf" srcId="{D4D4FE03-CAAC-44FA-B7F4-55BD13F39EC5}" destId="{5FD00D75-C49C-4D10-9147-650786AF93AD}" srcOrd="0" destOrd="2" presId="urn:microsoft.com/office/officeart/2018/2/layout/IconLabelDescriptionList"/>
    <dgm:cxn modelId="{68D52A6F-7C1F-4E5D-BB26-B2FEAC50FAF0}" srcId="{80ADA618-1C01-4D69-8D08-66B41A0FB842}" destId="{6324175B-56D9-49B5-AE24-93A13BA98FC4}" srcOrd="1" destOrd="0" parTransId="{31A72425-7C54-471A-99D2-50583CFAC38D}" sibTransId="{17220E94-B295-4C90-955F-6A5695158F1C}"/>
    <dgm:cxn modelId="{F81CD978-6C65-FD4D-9558-CEC1E8D8C965}" type="presOf" srcId="{006ECBBB-CC14-4529-8DCF-414128C6831B}" destId="{5FD00D75-C49C-4D10-9147-650786AF93AD}" srcOrd="0" destOrd="0" presId="urn:microsoft.com/office/officeart/2018/2/layout/IconLabelDescriptionList"/>
    <dgm:cxn modelId="{0EBB4089-9006-487D-83AE-7D76782268B9}" srcId="{E1FF791E-E35C-41EF-8711-51A8C3C0DF8D}" destId="{C7DEA64E-B6DB-4C92-BB45-CAF233FC25B5}" srcOrd="0" destOrd="0" parTransId="{F0B7B32F-7A20-4227-AFA7-664EC844258F}" sibTransId="{B8219DD3-B178-4D69-89FF-7B053C003823}"/>
    <dgm:cxn modelId="{BC6BD78B-A3EE-43E3-ADEE-583226940048}" srcId="{80ADA618-1C01-4D69-8D08-66B41A0FB842}" destId="{A89FD2F8-47A6-4400-8196-4D4808162B55}" srcOrd="3" destOrd="0" parTransId="{79F490CB-2A1F-4E1B-BAD4-C83DBA63FCD0}" sibTransId="{D1197291-20F6-4C2A-AAAC-BE7C3CA1B618}"/>
    <dgm:cxn modelId="{E6680A8C-8AF0-B94F-A34A-14C6EC133223}" type="presOf" srcId="{6B09958E-69E8-494D-A616-D04DAD39F2B5}" destId="{C09CB2DE-33AD-4409-AB08-5CFE268245EA}" srcOrd="0" destOrd="0" presId="urn:microsoft.com/office/officeart/2018/2/layout/IconLabelDescriptionList"/>
    <dgm:cxn modelId="{12A97291-52E6-C749-B088-0BC0F8A39AD0}" type="presOf" srcId="{0B734622-0596-1041-93E0-06277639BB6B}" destId="{F33B6FCA-641B-425F-8B7E-2EC82518414F}" srcOrd="0" destOrd="4" presId="urn:microsoft.com/office/officeart/2018/2/layout/IconLabelDescriptionList"/>
    <dgm:cxn modelId="{A8EAED96-B5D1-2E47-832F-95A47335812A}" type="presOf" srcId="{E1FF791E-E35C-41EF-8711-51A8C3C0DF8D}" destId="{3B1A8491-2817-4668-A5AB-BDEE350E1961}" srcOrd="0" destOrd="0" presId="urn:microsoft.com/office/officeart/2018/2/layout/IconLabelDescriptionList"/>
    <dgm:cxn modelId="{95ADFFA6-D2A1-4C2A-B425-BBD4B76D81EF}" srcId="{447C5F98-16B8-4389-9E69-7416F2272FA8}" destId="{C62C32CC-B7AF-4344-A238-1AD533BEC09D}" srcOrd="3" destOrd="0" parTransId="{AB266A86-B152-4457-A3E0-2EC25D928AC8}" sibTransId="{D01B0724-96B8-49BD-8C4C-B833517044D8}"/>
    <dgm:cxn modelId="{5CD9A0A9-5FC2-4EA8-9C20-24ADD7C1E684}" srcId="{447C5F98-16B8-4389-9E69-7416F2272FA8}" destId="{36491D9F-C2A1-48BA-ADD6-AED34AF9BD43}" srcOrd="4" destOrd="0" parTransId="{BF4ADCAA-485B-469A-9124-1091D70B5A4E}" sibTransId="{1D92067F-A7D8-4844-AD54-72CD5C0889E6}"/>
    <dgm:cxn modelId="{8C5F60AC-B7D5-F04A-8598-7D8A18649898}" srcId="{C7DEA64E-B6DB-4C92-BB45-CAF233FC25B5}" destId="{467471FC-26B7-CE48-8609-0E8AF4507A8A}" srcOrd="3" destOrd="0" parTransId="{88D68209-CAFF-9D44-B110-02137E066303}" sibTransId="{E1AB032C-4669-B548-A9E9-265F4FFD6E5E}"/>
    <dgm:cxn modelId="{871B81B4-DF36-4AB0-AA02-7AC95AC00B33}" srcId="{447C5F98-16B8-4389-9E69-7416F2272FA8}" destId="{D4D4FE03-CAAC-44FA-B7F4-55BD13F39EC5}" srcOrd="2" destOrd="0" parTransId="{90FF7A2A-306E-4E7D-81D9-970ADAF3DE24}" sibTransId="{C69B9BE8-D727-4627-9D97-DFE1ACC6DBCC}"/>
    <dgm:cxn modelId="{8A4A8BC0-ED90-534D-9650-132009C338E5}" srcId="{C7DEA64E-B6DB-4C92-BB45-CAF233FC25B5}" destId="{26721714-198B-644C-95EC-5FB4E45050BB}" srcOrd="1" destOrd="0" parTransId="{A92353C8-A788-1446-BEAF-642FD2EC6C8B}" sibTransId="{C1DA9F6B-F60D-374A-BDF7-D0B876A260CF}"/>
    <dgm:cxn modelId="{D18EB7CA-15AF-439B-95BB-FA5F9625C9CB}" srcId="{447C5F98-16B8-4389-9E69-7416F2272FA8}" destId="{006ECBBB-CC14-4529-8DCF-414128C6831B}" srcOrd="0" destOrd="0" parTransId="{E602892B-6692-4DD3-AD80-C6CBEB0181F5}" sibTransId="{22D7E197-B4BF-4123-84BC-CC1EB017F616}"/>
    <dgm:cxn modelId="{23FF40D4-DE4E-B440-B68D-CE4CF5E326A8}" type="presOf" srcId="{447C5F98-16B8-4389-9E69-7416F2272FA8}" destId="{B839F3C5-FE10-4C19-B580-76136AC76A71}" srcOrd="0" destOrd="0" presId="urn:microsoft.com/office/officeart/2018/2/layout/IconLabelDescriptionList"/>
    <dgm:cxn modelId="{878B71D5-59FB-2A49-8B01-13298ABB58C5}" type="presOf" srcId="{36491D9F-C2A1-48BA-ADD6-AED34AF9BD43}" destId="{5FD00D75-C49C-4D10-9147-650786AF93AD}" srcOrd="0" destOrd="4" presId="urn:microsoft.com/office/officeart/2018/2/layout/IconLabelDescriptionList"/>
    <dgm:cxn modelId="{E302ABDA-7D69-764B-9428-938FA86A9434}" type="presOf" srcId="{72042661-35D7-493E-8029-47688E4332D4}" destId="{5FD00D75-C49C-4D10-9147-650786AF93AD}" srcOrd="0" destOrd="1" presId="urn:microsoft.com/office/officeart/2018/2/layout/IconLabelDescriptionList"/>
    <dgm:cxn modelId="{8EFDE5E1-ADB2-D148-90A8-F083DFB0C40F}" type="presOf" srcId="{80ADA618-1C01-4D69-8D08-66B41A0FB842}" destId="{13EC64FA-0EF7-4E6A-902D-584B90BEC461}" srcOrd="0" destOrd="0" presId="urn:microsoft.com/office/officeart/2018/2/layout/IconLabelDescriptionList"/>
    <dgm:cxn modelId="{FF56B7F4-162D-471C-8E5C-84B543B12F6D}" srcId="{E1FF791E-E35C-41EF-8711-51A8C3C0DF8D}" destId="{80ADA618-1C01-4D69-8D08-66B41A0FB842}" srcOrd="2" destOrd="0" parTransId="{397F58B9-9202-4FD5-9BF5-E4828936819C}" sibTransId="{C1D11E0B-B0EC-414F-8C3C-C3A951C97BD4}"/>
    <dgm:cxn modelId="{BF03C7E2-9275-EE42-A25C-CC86254036C2}" type="presParOf" srcId="{3B1A8491-2817-4668-A5AB-BDEE350E1961}" destId="{51B8D81C-E387-4A85-B972-C7C91631EF09}" srcOrd="0" destOrd="0" presId="urn:microsoft.com/office/officeart/2018/2/layout/IconLabelDescriptionList"/>
    <dgm:cxn modelId="{1B17557F-F119-E74B-BDE2-C5FBB68397EB}" type="presParOf" srcId="{51B8D81C-E387-4A85-B972-C7C91631EF09}" destId="{0E49E3A0-9FEC-4D56-BFCC-E077668DBBDF}" srcOrd="0" destOrd="0" presId="urn:microsoft.com/office/officeart/2018/2/layout/IconLabelDescriptionList"/>
    <dgm:cxn modelId="{869B3B1F-449F-D946-84E3-79C620CA5179}" type="presParOf" srcId="{51B8D81C-E387-4A85-B972-C7C91631EF09}" destId="{C88283F2-8712-4ED4-944E-899D79D7B76B}" srcOrd="1" destOrd="0" presId="urn:microsoft.com/office/officeart/2018/2/layout/IconLabelDescriptionList"/>
    <dgm:cxn modelId="{866D7DD9-5A2A-4649-A1DB-AB3261259E92}" type="presParOf" srcId="{51B8D81C-E387-4A85-B972-C7C91631EF09}" destId="{5BBC9555-D6F3-4FFE-ABD8-20E3EA6E70DB}" srcOrd="2" destOrd="0" presId="urn:microsoft.com/office/officeart/2018/2/layout/IconLabelDescriptionList"/>
    <dgm:cxn modelId="{368EB6AE-B47C-5D4F-AFB3-36B5337A7CB7}" type="presParOf" srcId="{51B8D81C-E387-4A85-B972-C7C91631EF09}" destId="{25CD7C47-63F1-4EE5-9584-6BBE35685270}" srcOrd="3" destOrd="0" presId="urn:microsoft.com/office/officeart/2018/2/layout/IconLabelDescriptionList"/>
    <dgm:cxn modelId="{C8EC49B1-73A5-C64D-AFBA-A3CB7BEC2A7F}" type="presParOf" srcId="{51B8D81C-E387-4A85-B972-C7C91631EF09}" destId="{F33B6FCA-641B-425F-8B7E-2EC82518414F}" srcOrd="4" destOrd="0" presId="urn:microsoft.com/office/officeart/2018/2/layout/IconLabelDescriptionList"/>
    <dgm:cxn modelId="{AE3BAB18-0BC6-AC45-9325-688B8BBF7615}" type="presParOf" srcId="{3B1A8491-2817-4668-A5AB-BDEE350E1961}" destId="{AA791D82-20B3-4E87-BBF3-D8BB97722B34}" srcOrd="1" destOrd="0" presId="urn:microsoft.com/office/officeart/2018/2/layout/IconLabelDescriptionList"/>
    <dgm:cxn modelId="{6C1F26DC-0A05-9144-89B0-CC2FE99083E7}" type="presParOf" srcId="{3B1A8491-2817-4668-A5AB-BDEE350E1961}" destId="{DB18B0C1-7233-4883-9801-E2C53C7DD8B7}" srcOrd="2" destOrd="0" presId="urn:microsoft.com/office/officeart/2018/2/layout/IconLabelDescriptionList"/>
    <dgm:cxn modelId="{7AA5CF7C-D16D-7D4E-A11B-563CA5A8EF48}" type="presParOf" srcId="{DB18B0C1-7233-4883-9801-E2C53C7DD8B7}" destId="{C5A1B89E-6B0A-45FB-91E9-D513AD2FB086}" srcOrd="0" destOrd="0" presId="urn:microsoft.com/office/officeart/2018/2/layout/IconLabelDescriptionList"/>
    <dgm:cxn modelId="{E63819B9-7957-3444-903E-693887E934CE}" type="presParOf" srcId="{DB18B0C1-7233-4883-9801-E2C53C7DD8B7}" destId="{55BCDFB7-678B-4271-99C8-20B337D377A0}" srcOrd="1" destOrd="0" presId="urn:microsoft.com/office/officeart/2018/2/layout/IconLabelDescriptionList"/>
    <dgm:cxn modelId="{DB418CFA-3EB5-A144-8078-AC5C98DB8710}" type="presParOf" srcId="{DB18B0C1-7233-4883-9801-E2C53C7DD8B7}" destId="{B839F3C5-FE10-4C19-B580-76136AC76A71}" srcOrd="2" destOrd="0" presId="urn:microsoft.com/office/officeart/2018/2/layout/IconLabelDescriptionList"/>
    <dgm:cxn modelId="{20AE8332-BEF6-2E44-A552-E508AD66BE9E}" type="presParOf" srcId="{DB18B0C1-7233-4883-9801-E2C53C7DD8B7}" destId="{296AD3F7-4828-492C-987B-10CC258B72F7}" srcOrd="3" destOrd="0" presId="urn:microsoft.com/office/officeart/2018/2/layout/IconLabelDescriptionList"/>
    <dgm:cxn modelId="{B6772E49-6BA1-2041-BEF3-5A77CFAC8CD5}" type="presParOf" srcId="{DB18B0C1-7233-4883-9801-E2C53C7DD8B7}" destId="{5FD00D75-C49C-4D10-9147-650786AF93AD}" srcOrd="4" destOrd="0" presId="urn:microsoft.com/office/officeart/2018/2/layout/IconLabelDescriptionList"/>
    <dgm:cxn modelId="{EC5E2FE9-A9AC-C747-A7AA-926FED8566A0}" type="presParOf" srcId="{3B1A8491-2817-4668-A5AB-BDEE350E1961}" destId="{46E04A9C-C928-4947-BC99-509B5DC409EB}" srcOrd="3" destOrd="0" presId="urn:microsoft.com/office/officeart/2018/2/layout/IconLabelDescriptionList"/>
    <dgm:cxn modelId="{E07D7842-AF20-684F-B2D1-EA5E46F052FC}" type="presParOf" srcId="{3B1A8491-2817-4668-A5AB-BDEE350E1961}" destId="{B142E1A5-E1B3-49F7-9F04-8BDC3D4794FE}" srcOrd="4" destOrd="0" presId="urn:microsoft.com/office/officeart/2018/2/layout/IconLabelDescriptionList"/>
    <dgm:cxn modelId="{4AF2D8C3-4D47-0849-96BF-946CEA0D1F27}" type="presParOf" srcId="{B142E1A5-E1B3-49F7-9F04-8BDC3D4794FE}" destId="{9E568FA2-234D-4F79-B0CE-EA468609937F}" srcOrd="0" destOrd="0" presId="urn:microsoft.com/office/officeart/2018/2/layout/IconLabelDescriptionList"/>
    <dgm:cxn modelId="{0A64AD57-57A7-DC44-8F69-5DC48F9B5ACF}" type="presParOf" srcId="{B142E1A5-E1B3-49F7-9F04-8BDC3D4794FE}" destId="{343DB471-40D3-4DB5-9BFB-542A5F3320D3}" srcOrd="1" destOrd="0" presId="urn:microsoft.com/office/officeart/2018/2/layout/IconLabelDescriptionList"/>
    <dgm:cxn modelId="{9EAB20E2-E933-1F40-B9DD-B6E86306D6EE}" type="presParOf" srcId="{B142E1A5-E1B3-49F7-9F04-8BDC3D4794FE}" destId="{13EC64FA-0EF7-4E6A-902D-584B90BEC461}" srcOrd="2" destOrd="0" presId="urn:microsoft.com/office/officeart/2018/2/layout/IconLabelDescriptionList"/>
    <dgm:cxn modelId="{F7E8E766-46E0-F14B-8201-CEA388D28973}" type="presParOf" srcId="{B142E1A5-E1B3-49F7-9F04-8BDC3D4794FE}" destId="{A0E04146-74D6-4C80-9F58-231863B342F4}" srcOrd="3" destOrd="0" presId="urn:microsoft.com/office/officeart/2018/2/layout/IconLabelDescriptionList"/>
    <dgm:cxn modelId="{29323B11-B4A0-8A4F-81E5-55265CCDF9DF}" type="presParOf" srcId="{B142E1A5-E1B3-49F7-9F04-8BDC3D4794FE}" destId="{4EB65781-1638-417F-B75C-F9EE76F83D66}" srcOrd="4" destOrd="0" presId="urn:microsoft.com/office/officeart/2018/2/layout/IconLabelDescriptionList"/>
    <dgm:cxn modelId="{B9B6240F-2417-9848-BBA4-B0F90B588E70}" type="presParOf" srcId="{3B1A8491-2817-4668-A5AB-BDEE350E1961}" destId="{50542DF8-4BED-4FE7-AEA1-F7C95B443AA7}" srcOrd="5" destOrd="0" presId="urn:microsoft.com/office/officeart/2018/2/layout/IconLabelDescriptionList"/>
    <dgm:cxn modelId="{0AB8F2F6-ABA0-B14E-92BE-A93D514E2F49}" type="presParOf" srcId="{3B1A8491-2817-4668-A5AB-BDEE350E1961}" destId="{7105C44C-3BD6-4317-B660-B5CBCD1FD038}" srcOrd="6" destOrd="0" presId="urn:microsoft.com/office/officeart/2018/2/layout/IconLabelDescriptionList"/>
    <dgm:cxn modelId="{2C103DEA-6E3F-BD49-8CE4-66298875D74E}" type="presParOf" srcId="{7105C44C-3BD6-4317-B660-B5CBCD1FD038}" destId="{97F5492A-82BD-47CA-8430-C7BC30020719}" srcOrd="0" destOrd="0" presId="urn:microsoft.com/office/officeart/2018/2/layout/IconLabelDescriptionList"/>
    <dgm:cxn modelId="{FF775CB1-F4D7-274B-9AE3-1011AB8DD5EF}" type="presParOf" srcId="{7105C44C-3BD6-4317-B660-B5CBCD1FD038}" destId="{58FE1A68-6D63-42B6-BE0B-E21C2E7840ED}" srcOrd="1" destOrd="0" presId="urn:microsoft.com/office/officeart/2018/2/layout/IconLabelDescriptionList"/>
    <dgm:cxn modelId="{0BF7D190-A209-E545-BD44-338FFA877F5E}" type="presParOf" srcId="{7105C44C-3BD6-4317-B660-B5CBCD1FD038}" destId="{C09CB2DE-33AD-4409-AB08-5CFE268245EA}" srcOrd="2" destOrd="0" presId="urn:microsoft.com/office/officeart/2018/2/layout/IconLabelDescriptionList"/>
    <dgm:cxn modelId="{4106D5C0-E24B-914F-997F-546472ACF15F}" type="presParOf" srcId="{7105C44C-3BD6-4317-B660-B5CBCD1FD038}" destId="{E26926DF-4329-495D-870E-1C4B1B478B32}" srcOrd="3" destOrd="0" presId="urn:microsoft.com/office/officeart/2018/2/layout/IconLabelDescriptionList"/>
    <dgm:cxn modelId="{16BD7682-0436-B548-8308-167A9D9E4B51}" type="presParOf" srcId="{7105C44C-3BD6-4317-B660-B5CBCD1FD038}" destId="{F9B0FDC0-91E7-4814-8333-5366D6A652B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6160EE-545B-417D-A4AB-8F7155A9428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DE0939-3DC2-496F-8198-558116945675}">
      <dgm:prSet/>
      <dgm:spPr/>
      <dgm:t>
        <a:bodyPr/>
        <a:lstStyle/>
        <a:p>
          <a:pPr>
            <a:lnSpc>
              <a:spcPct val="100000"/>
            </a:lnSpc>
          </a:pPr>
          <a:r>
            <a:rPr lang="nl-NL" b="1" dirty="0"/>
            <a:t>Parafraseren</a:t>
          </a:r>
          <a:endParaRPr lang="en-US" dirty="0"/>
        </a:p>
      </dgm:t>
    </dgm:pt>
    <dgm:pt modelId="{7BF3EB70-563B-44E9-A006-096E2E87E381}" type="parTrans" cxnId="{4D5CD8DD-1EC9-47E4-B5BE-FEF628EF6971}">
      <dgm:prSet/>
      <dgm:spPr/>
      <dgm:t>
        <a:bodyPr/>
        <a:lstStyle/>
        <a:p>
          <a:endParaRPr lang="en-US"/>
        </a:p>
      </dgm:t>
    </dgm:pt>
    <dgm:pt modelId="{96BED36B-F4EC-4ED0-BD8A-83EC5C215957}" type="sibTrans" cxnId="{4D5CD8DD-1EC9-47E4-B5BE-FEF628EF6971}">
      <dgm:prSet/>
      <dgm:spPr/>
      <dgm:t>
        <a:bodyPr/>
        <a:lstStyle/>
        <a:p>
          <a:endParaRPr lang="en-US"/>
        </a:p>
      </dgm:t>
    </dgm:pt>
    <dgm:pt modelId="{26B20E27-5FE4-43E5-B862-0C41D835C2A9}">
      <dgm:prSet custT="1"/>
      <dgm:spPr/>
      <dgm:t>
        <a:bodyPr/>
        <a:lstStyle/>
        <a:p>
          <a:pPr>
            <a:lnSpc>
              <a:spcPct val="100000"/>
            </a:lnSpc>
          </a:pPr>
          <a:r>
            <a:rPr lang="nl-NL" sz="1400" dirty="0"/>
            <a:t>Met parafraseren beschrijf je een (gedeelte van een) onderzoek in je eigen woorden. </a:t>
          </a:r>
          <a:endParaRPr lang="en-US" sz="1400" dirty="0"/>
        </a:p>
      </dgm:t>
    </dgm:pt>
    <dgm:pt modelId="{F3A883A5-9841-4E6D-8D5D-6FB3BBFA5BDB}" type="parTrans" cxnId="{E2FF8589-5C04-4EEA-9018-444F09DFDE4D}">
      <dgm:prSet/>
      <dgm:spPr/>
      <dgm:t>
        <a:bodyPr/>
        <a:lstStyle/>
        <a:p>
          <a:endParaRPr lang="en-US"/>
        </a:p>
      </dgm:t>
    </dgm:pt>
    <dgm:pt modelId="{718AF5CE-5A94-4175-A69C-AEEEDC60621B}" type="sibTrans" cxnId="{E2FF8589-5C04-4EEA-9018-444F09DFDE4D}">
      <dgm:prSet/>
      <dgm:spPr/>
      <dgm:t>
        <a:bodyPr/>
        <a:lstStyle/>
        <a:p>
          <a:endParaRPr lang="en-US"/>
        </a:p>
      </dgm:t>
    </dgm:pt>
    <dgm:pt modelId="{A355B568-61CE-4274-912B-1B76E5D4CA34}">
      <dgm:prSet custT="1"/>
      <dgm:spPr/>
      <dgm:t>
        <a:bodyPr/>
        <a:lstStyle/>
        <a:p>
          <a:pPr>
            <a:lnSpc>
              <a:spcPct val="100000"/>
            </a:lnSpc>
          </a:pPr>
          <a:r>
            <a:rPr lang="nl-NL" sz="1400" dirty="0"/>
            <a:t>Het voordeel van het in je eigen woorden zetten is dat je het kunt vertalen (indien nodig) en je kunt het tekstueel mooi in je eigen onderzoek verwerken. </a:t>
          </a:r>
          <a:endParaRPr lang="en-US" sz="1400" dirty="0"/>
        </a:p>
      </dgm:t>
    </dgm:pt>
    <dgm:pt modelId="{5F16FCBD-11B6-4586-8D2E-75DE1752D8A6}" type="parTrans" cxnId="{30D1638D-7A76-4AA7-94D1-14DD7AA41A50}">
      <dgm:prSet/>
      <dgm:spPr/>
      <dgm:t>
        <a:bodyPr/>
        <a:lstStyle/>
        <a:p>
          <a:endParaRPr lang="en-US"/>
        </a:p>
      </dgm:t>
    </dgm:pt>
    <dgm:pt modelId="{01EEE1A1-273E-4B36-99A9-BF0FD7F400EA}" type="sibTrans" cxnId="{30D1638D-7A76-4AA7-94D1-14DD7AA41A50}">
      <dgm:prSet/>
      <dgm:spPr/>
      <dgm:t>
        <a:bodyPr/>
        <a:lstStyle/>
        <a:p>
          <a:endParaRPr lang="en-US"/>
        </a:p>
      </dgm:t>
    </dgm:pt>
    <dgm:pt modelId="{C3F89834-AB35-4182-B8C0-4A7256962789}">
      <dgm:prSet/>
      <dgm:spPr/>
      <dgm:t>
        <a:bodyPr/>
        <a:lstStyle/>
        <a:p>
          <a:pPr>
            <a:lnSpc>
              <a:spcPct val="100000"/>
            </a:lnSpc>
          </a:pPr>
          <a:r>
            <a:rPr lang="nl-NL" b="1"/>
            <a:t>Citeren</a:t>
          </a:r>
          <a:endParaRPr lang="en-US"/>
        </a:p>
      </dgm:t>
    </dgm:pt>
    <dgm:pt modelId="{16015FCD-9AEC-4D26-9790-0F18FF6A409A}" type="parTrans" cxnId="{71AB5085-EC8D-4925-9F6A-9B980E8E5E1D}">
      <dgm:prSet/>
      <dgm:spPr/>
      <dgm:t>
        <a:bodyPr/>
        <a:lstStyle/>
        <a:p>
          <a:endParaRPr lang="en-US"/>
        </a:p>
      </dgm:t>
    </dgm:pt>
    <dgm:pt modelId="{FF1C3B5E-AA62-42F3-B014-3FA20FC1802B}" type="sibTrans" cxnId="{71AB5085-EC8D-4925-9F6A-9B980E8E5E1D}">
      <dgm:prSet/>
      <dgm:spPr/>
      <dgm:t>
        <a:bodyPr/>
        <a:lstStyle/>
        <a:p>
          <a:endParaRPr lang="en-US"/>
        </a:p>
      </dgm:t>
    </dgm:pt>
    <dgm:pt modelId="{C53DAA48-6EE7-488B-A5B3-460D33CA84B8}">
      <dgm:prSet custT="1"/>
      <dgm:spPr/>
      <dgm:t>
        <a:bodyPr/>
        <a:lstStyle/>
        <a:p>
          <a:pPr>
            <a:lnSpc>
              <a:spcPct val="100000"/>
            </a:lnSpc>
          </a:pPr>
          <a:r>
            <a:rPr lang="nl-NL" sz="1400" dirty="0"/>
            <a:t>Als je citeert neem je stukken letterlijk over en bij parafraseren geef je iets in je eigen woorden weer.</a:t>
          </a:r>
          <a:endParaRPr lang="en-US" sz="1400" dirty="0"/>
        </a:p>
      </dgm:t>
    </dgm:pt>
    <dgm:pt modelId="{22487350-C737-4A2B-97C4-27EDB338BAF8}" type="parTrans" cxnId="{11A3BCD6-FEF4-4B48-ACDF-F3C75F3FB06F}">
      <dgm:prSet/>
      <dgm:spPr/>
      <dgm:t>
        <a:bodyPr/>
        <a:lstStyle/>
        <a:p>
          <a:endParaRPr lang="en-US"/>
        </a:p>
      </dgm:t>
    </dgm:pt>
    <dgm:pt modelId="{D27C5C1B-9D90-40F4-8DE7-EF07C7F7292B}" type="sibTrans" cxnId="{11A3BCD6-FEF4-4B48-ACDF-F3C75F3FB06F}">
      <dgm:prSet/>
      <dgm:spPr/>
      <dgm:t>
        <a:bodyPr/>
        <a:lstStyle/>
        <a:p>
          <a:endParaRPr lang="en-US"/>
        </a:p>
      </dgm:t>
    </dgm:pt>
    <dgm:pt modelId="{3B14ACA6-A75E-49C1-821D-D9AA4924F15B}">
      <dgm:prSet custT="1"/>
      <dgm:spPr/>
      <dgm:t>
        <a:bodyPr/>
        <a:lstStyle/>
        <a:p>
          <a:pPr>
            <a:lnSpc>
              <a:spcPct val="100000"/>
            </a:lnSpc>
          </a:pPr>
          <a:r>
            <a:rPr lang="nl-NL" sz="1400" dirty="0"/>
            <a:t>Het advies is om citaten zo min mogelijk te gebruiken in je profielwerkstuk, omdat ze de leesbaarheid niet bevorderen. Daarnaast komt het lui over als je veel citaten gebruikt. Kortom, gebruik een citaat dus enkel en alleen als het echt nodig is.</a:t>
          </a:r>
          <a:endParaRPr lang="en-US" sz="1400" dirty="0"/>
        </a:p>
      </dgm:t>
    </dgm:pt>
    <dgm:pt modelId="{486946E1-E5AF-4FBF-A1F9-8F633D9009E6}" type="parTrans" cxnId="{60B2442D-689B-4A12-BF7B-04B7EF46436B}">
      <dgm:prSet/>
      <dgm:spPr/>
      <dgm:t>
        <a:bodyPr/>
        <a:lstStyle/>
        <a:p>
          <a:endParaRPr lang="en-US"/>
        </a:p>
      </dgm:t>
    </dgm:pt>
    <dgm:pt modelId="{37A1A650-4332-4A8C-B8EF-C732E96FBCE7}" type="sibTrans" cxnId="{60B2442D-689B-4A12-BF7B-04B7EF46436B}">
      <dgm:prSet/>
      <dgm:spPr/>
      <dgm:t>
        <a:bodyPr/>
        <a:lstStyle/>
        <a:p>
          <a:endParaRPr lang="en-US"/>
        </a:p>
      </dgm:t>
    </dgm:pt>
    <dgm:pt modelId="{AD63EE8E-5BD4-4607-82C2-CBA586EBC7A0}">
      <dgm:prSet/>
      <dgm:spPr/>
      <dgm:t>
        <a:bodyPr/>
        <a:lstStyle/>
        <a:p>
          <a:pPr>
            <a:lnSpc>
              <a:spcPct val="100000"/>
            </a:lnSpc>
          </a:pPr>
          <a:r>
            <a:rPr lang="nl-NL" b="1"/>
            <a:t>Samenvatten</a:t>
          </a:r>
          <a:endParaRPr lang="en-US"/>
        </a:p>
      </dgm:t>
    </dgm:pt>
    <dgm:pt modelId="{F33C7EEC-5644-43DF-AF4C-B8723D8298DC}" type="parTrans" cxnId="{025D0DB3-372F-44EB-946F-DD2C12592B15}">
      <dgm:prSet/>
      <dgm:spPr/>
      <dgm:t>
        <a:bodyPr/>
        <a:lstStyle/>
        <a:p>
          <a:endParaRPr lang="en-US"/>
        </a:p>
      </dgm:t>
    </dgm:pt>
    <dgm:pt modelId="{71892771-54E4-4D27-B892-6B087829C043}" type="sibTrans" cxnId="{025D0DB3-372F-44EB-946F-DD2C12592B15}">
      <dgm:prSet/>
      <dgm:spPr/>
      <dgm:t>
        <a:bodyPr/>
        <a:lstStyle/>
        <a:p>
          <a:endParaRPr lang="en-US"/>
        </a:p>
      </dgm:t>
    </dgm:pt>
    <dgm:pt modelId="{2B978EDA-04D1-416E-BE6C-6DB9B512F895}">
      <dgm:prSet custT="1"/>
      <dgm:spPr/>
      <dgm:t>
        <a:bodyPr/>
        <a:lstStyle/>
        <a:p>
          <a:pPr>
            <a:lnSpc>
              <a:spcPct val="100000"/>
            </a:lnSpc>
          </a:pPr>
          <a:r>
            <a:rPr lang="nl-NL" sz="1400" dirty="0"/>
            <a:t>Als je de uitkomst van een heel onderzoek of een gedeelte van een onderzoek in eigen woorden weergeeft noemen we dat een samenvatting.  Anders dan bij een parafrase, hierbij beschrijf je een citaat in je eigen woorden welke ongeveer even lang als de brontekst.</a:t>
          </a:r>
          <a:endParaRPr lang="en-US" sz="1400" dirty="0"/>
        </a:p>
      </dgm:t>
    </dgm:pt>
    <dgm:pt modelId="{316D3334-2482-470C-A6D8-CB2733965879}" type="parTrans" cxnId="{ADF93D48-2F13-4511-9368-28F97E9B46E1}">
      <dgm:prSet/>
      <dgm:spPr/>
      <dgm:t>
        <a:bodyPr/>
        <a:lstStyle/>
        <a:p>
          <a:endParaRPr lang="en-US"/>
        </a:p>
      </dgm:t>
    </dgm:pt>
    <dgm:pt modelId="{69755000-5B0D-4C30-9087-EB4780BEFBBB}" type="sibTrans" cxnId="{ADF93D48-2F13-4511-9368-28F97E9B46E1}">
      <dgm:prSet/>
      <dgm:spPr/>
      <dgm:t>
        <a:bodyPr/>
        <a:lstStyle/>
        <a:p>
          <a:endParaRPr lang="en-US"/>
        </a:p>
      </dgm:t>
    </dgm:pt>
    <dgm:pt modelId="{A570AA79-06DF-4424-BF85-A00BC92369DD}" type="pres">
      <dgm:prSet presAssocID="{7E6160EE-545B-417D-A4AB-8F7155A9428D}" presName="root" presStyleCnt="0">
        <dgm:presLayoutVars>
          <dgm:dir/>
          <dgm:resizeHandles val="exact"/>
        </dgm:presLayoutVars>
      </dgm:prSet>
      <dgm:spPr/>
    </dgm:pt>
    <dgm:pt modelId="{9BB9A87B-594A-47DD-8BEE-2AAF96424218}" type="pres">
      <dgm:prSet presAssocID="{35DE0939-3DC2-496F-8198-558116945675}" presName="compNode" presStyleCnt="0"/>
      <dgm:spPr/>
    </dgm:pt>
    <dgm:pt modelId="{7B778B71-67B5-4AD8-BED4-A06936FEF516}" type="pres">
      <dgm:prSet presAssocID="{35DE0939-3DC2-496F-8198-558116945675}" presName="bgRect" presStyleLbl="bgShp" presStyleIdx="0" presStyleCnt="3"/>
      <dgm:spPr/>
    </dgm:pt>
    <dgm:pt modelId="{C29D1498-B256-40F5-8639-489B79DFBB76}" type="pres">
      <dgm:prSet presAssocID="{35DE0939-3DC2-496F-8198-55811694567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2"/>
        </a:ext>
      </dgm:extLst>
    </dgm:pt>
    <dgm:pt modelId="{5DF2EA94-12E5-491D-A70A-531715B37970}" type="pres">
      <dgm:prSet presAssocID="{35DE0939-3DC2-496F-8198-558116945675}" presName="spaceRect" presStyleCnt="0"/>
      <dgm:spPr/>
    </dgm:pt>
    <dgm:pt modelId="{6B0601C6-0E7E-42EE-9640-0402BF36C6E8}" type="pres">
      <dgm:prSet presAssocID="{35DE0939-3DC2-496F-8198-558116945675}" presName="parTx" presStyleLbl="revTx" presStyleIdx="0" presStyleCnt="6" custLinFactNeighborX="-8654" custLinFactNeighborY="-557">
        <dgm:presLayoutVars>
          <dgm:chMax val="0"/>
          <dgm:chPref val="0"/>
        </dgm:presLayoutVars>
      </dgm:prSet>
      <dgm:spPr/>
    </dgm:pt>
    <dgm:pt modelId="{20994971-F497-43E4-BFD6-2F5119A34BB1}" type="pres">
      <dgm:prSet presAssocID="{35DE0939-3DC2-496F-8198-558116945675}" presName="desTx" presStyleLbl="revTx" presStyleIdx="1" presStyleCnt="6" custScaleX="174990" custLinFactNeighborX="-28271" custLinFactNeighborY="-878">
        <dgm:presLayoutVars/>
      </dgm:prSet>
      <dgm:spPr/>
    </dgm:pt>
    <dgm:pt modelId="{1D1A2F75-D614-46BE-9F5E-D412DC727431}" type="pres">
      <dgm:prSet presAssocID="{96BED36B-F4EC-4ED0-BD8A-83EC5C215957}" presName="sibTrans" presStyleCnt="0"/>
      <dgm:spPr/>
    </dgm:pt>
    <dgm:pt modelId="{DD63B48D-DACD-41D3-A65B-5633297F2E7D}" type="pres">
      <dgm:prSet presAssocID="{C3F89834-AB35-4182-B8C0-4A7256962789}" presName="compNode" presStyleCnt="0"/>
      <dgm:spPr/>
    </dgm:pt>
    <dgm:pt modelId="{4C7AAE52-70C5-4847-975A-FC921CE54470}" type="pres">
      <dgm:prSet presAssocID="{C3F89834-AB35-4182-B8C0-4A7256962789}" presName="bgRect" presStyleLbl="bgShp" presStyleIdx="1" presStyleCnt="3"/>
      <dgm:spPr/>
    </dgm:pt>
    <dgm:pt modelId="{5CF58548-B61A-463B-8DAA-99BF42A6336E}" type="pres">
      <dgm:prSet presAssocID="{C3F89834-AB35-4182-B8C0-4A72569627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DoubleQuote"/>
        </a:ext>
      </dgm:extLst>
    </dgm:pt>
    <dgm:pt modelId="{59D397B7-5D44-4322-927C-5B38138986DF}" type="pres">
      <dgm:prSet presAssocID="{C3F89834-AB35-4182-B8C0-4A7256962789}" presName="spaceRect" presStyleCnt="0"/>
      <dgm:spPr/>
    </dgm:pt>
    <dgm:pt modelId="{540265FF-D7EA-4AF4-8577-BBACDBE2672D}" type="pres">
      <dgm:prSet presAssocID="{C3F89834-AB35-4182-B8C0-4A7256962789}" presName="parTx" presStyleLbl="revTx" presStyleIdx="2" presStyleCnt="6">
        <dgm:presLayoutVars>
          <dgm:chMax val="0"/>
          <dgm:chPref val="0"/>
        </dgm:presLayoutVars>
      </dgm:prSet>
      <dgm:spPr/>
    </dgm:pt>
    <dgm:pt modelId="{FFADCE15-BC7C-44E2-B0E0-32D941770106}" type="pres">
      <dgm:prSet presAssocID="{C3F89834-AB35-4182-B8C0-4A7256962789}" presName="desTx" presStyleLbl="revTx" presStyleIdx="3" presStyleCnt="6" custScaleX="198541" custLinFactNeighborX="-38785" custLinFactNeighborY="151">
        <dgm:presLayoutVars/>
      </dgm:prSet>
      <dgm:spPr/>
    </dgm:pt>
    <dgm:pt modelId="{FBE80BBE-410A-4632-A905-4E755C25F55D}" type="pres">
      <dgm:prSet presAssocID="{FF1C3B5E-AA62-42F3-B014-3FA20FC1802B}" presName="sibTrans" presStyleCnt="0"/>
      <dgm:spPr/>
    </dgm:pt>
    <dgm:pt modelId="{0FDD1B88-7CC7-4463-B47D-548F02FC723A}" type="pres">
      <dgm:prSet presAssocID="{AD63EE8E-5BD4-4607-82C2-CBA586EBC7A0}" presName="compNode" presStyleCnt="0"/>
      <dgm:spPr/>
    </dgm:pt>
    <dgm:pt modelId="{91E9795B-F3B7-47AD-A8B5-B152D16CC1A7}" type="pres">
      <dgm:prSet presAssocID="{AD63EE8E-5BD4-4607-82C2-CBA586EBC7A0}" presName="bgRect" presStyleLbl="bgShp" presStyleIdx="2" presStyleCnt="3"/>
      <dgm:spPr/>
    </dgm:pt>
    <dgm:pt modelId="{237F1EC9-11A1-4363-9274-E556A73709CF}" type="pres">
      <dgm:prSet presAssocID="{AD63EE8E-5BD4-4607-82C2-CBA586EBC7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ctionaryRemove"/>
        </a:ext>
      </dgm:extLst>
    </dgm:pt>
    <dgm:pt modelId="{4BF8F864-B9DB-49B0-A97D-16C9688B77D4}" type="pres">
      <dgm:prSet presAssocID="{AD63EE8E-5BD4-4607-82C2-CBA586EBC7A0}" presName="spaceRect" presStyleCnt="0"/>
      <dgm:spPr/>
    </dgm:pt>
    <dgm:pt modelId="{D4CDBF06-2DCF-4F57-9B94-5343FC2CB6BB}" type="pres">
      <dgm:prSet presAssocID="{AD63EE8E-5BD4-4607-82C2-CBA586EBC7A0}" presName="parTx" presStyleLbl="revTx" presStyleIdx="4" presStyleCnt="6">
        <dgm:presLayoutVars>
          <dgm:chMax val="0"/>
          <dgm:chPref val="0"/>
        </dgm:presLayoutVars>
      </dgm:prSet>
      <dgm:spPr/>
    </dgm:pt>
    <dgm:pt modelId="{B487CD5B-ECF5-4A14-85D0-906DC222954F}" type="pres">
      <dgm:prSet presAssocID="{AD63EE8E-5BD4-4607-82C2-CBA586EBC7A0}" presName="desTx" presStyleLbl="revTx" presStyleIdx="5" presStyleCnt="6" custScaleX="144625" custLinFactNeighborX="-27682" custLinFactNeighborY="3146">
        <dgm:presLayoutVars/>
      </dgm:prSet>
      <dgm:spPr/>
    </dgm:pt>
  </dgm:ptLst>
  <dgm:cxnLst>
    <dgm:cxn modelId="{AD4A6716-EB76-8C49-A39C-AEA3C38BC220}" type="presOf" srcId="{A355B568-61CE-4274-912B-1B76E5D4CA34}" destId="{20994971-F497-43E4-BFD6-2F5119A34BB1}" srcOrd="0" destOrd="1" presId="urn:microsoft.com/office/officeart/2018/2/layout/IconVerticalSolidList"/>
    <dgm:cxn modelId="{60B2442D-689B-4A12-BF7B-04B7EF46436B}" srcId="{C3F89834-AB35-4182-B8C0-4A7256962789}" destId="{3B14ACA6-A75E-49C1-821D-D9AA4924F15B}" srcOrd="1" destOrd="0" parTransId="{486946E1-E5AF-4FBF-A1F9-8F633D9009E6}" sibTransId="{37A1A650-4332-4A8C-B8EF-C732E96FBCE7}"/>
    <dgm:cxn modelId="{7676E635-D84D-8B49-8476-F0B3E28CE725}" type="presOf" srcId="{2B978EDA-04D1-416E-BE6C-6DB9B512F895}" destId="{B487CD5B-ECF5-4A14-85D0-906DC222954F}" srcOrd="0" destOrd="0" presId="urn:microsoft.com/office/officeart/2018/2/layout/IconVerticalSolidList"/>
    <dgm:cxn modelId="{1FF8E346-066F-874C-B27E-01777F34E1BA}" type="presOf" srcId="{C3F89834-AB35-4182-B8C0-4A7256962789}" destId="{540265FF-D7EA-4AF4-8577-BBACDBE2672D}" srcOrd="0" destOrd="0" presId="urn:microsoft.com/office/officeart/2018/2/layout/IconVerticalSolidList"/>
    <dgm:cxn modelId="{ADF93D48-2F13-4511-9368-28F97E9B46E1}" srcId="{AD63EE8E-5BD4-4607-82C2-CBA586EBC7A0}" destId="{2B978EDA-04D1-416E-BE6C-6DB9B512F895}" srcOrd="0" destOrd="0" parTransId="{316D3334-2482-470C-A6D8-CB2733965879}" sibTransId="{69755000-5B0D-4C30-9087-EB4780BEFBBB}"/>
    <dgm:cxn modelId="{1427585B-3941-ED49-BB75-97702FCFF92F}" type="presOf" srcId="{7E6160EE-545B-417D-A4AB-8F7155A9428D}" destId="{A570AA79-06DF-4424-BF85-A00BC92369DD}" srcOrd="0" destOrd="0" presId="urn:microsoft.com/office/officeart/2018/2/layout/IconVerticalSolidList"/>
    <dgm:cxn modelId="{64BD8F61-98F7-644C-8389-6F22BF02081E}" type="presOf" srcId="{35DE0939-3DC2-496F-8198-558116945675}" destId="{6B0601C6-0E7E-42EE-9640-0402BF36C6E8}" srcOrd="0" destOrd="0" presId="urn:microsoft.com/office/officeart/2018/2/layout/IconVerticalSolidList"/>
    <dgm:cxn modelId="{36607264-731E-6F4A-9B16-286F7CCBD161}" type="presOf" srcId="{C53DAA48-6EE7-488B-A5B3-460D33CA84B8}" destId="{FFADCE15-BC7C-44E2-B0E0-32D941770106}" srcOrd="0" destOrd="0" presId="urn:microsoft.com/office/officeart/2018/2/layout/IconVerticalSolidList"/>
    <dgm:cxn modelId="{71AB5085-EC8D-4925-9F6A-9B980E8E5E1D}" srcId="{7E6160EE-545B-417D-A4AB-8F7155A9428D}" destId="{C3F89834-AB35-4182-B8C0-4A7256962789}" srcOrd="1" destOrd="0" parTransId="{16015FCD-9AEC-4D26-9790-0F18FF6A409A}" sibTransId="{FF1C3B5E-AA62-42F3-B014-3FA20FC1802B}"/>
    <dgm:cxn modelId="{E2FF8589-5C04-4EEA-9018-444F09DFDE4D}" srcId="{35DE0939-3DC2-496F-8198-558116945675}" destId="{26B20E27-5FE4-43E5-B862-0C41D835C2A9}" srcOrd="0" destOrd="0" parTransId="{F3A883A5-9841-4E6D-8D5D-6FB3BBFA5BDB}" sibTransId="{718AF5CE-5A94-4175-A69C-AEEEDC60621B}"/>
    <dgm:cxn modelId="{30D1638D-7A76-4AA7-94D1-14DD7AA41A50}" srcId="{35DE0939-3DC2-496F-8198-558116945675}" destId="{A355B568-61CE-4274-912B-1B76E5D4CA34}" srcOrd="1" destOrd="0" parTransId="{5F16FCBD-11B6-4586-8D2E-75DE1752D8A6}" sibTransId="{01EEE1A1-273E-4B36-99A9-BF0FD7F400EA}"/>
    <dgm:cxn modelId="{025D0DB3-372F-44EB-946F-DD2C12592B15}" srcId="{7E6160EE-545B-417D-A4AB-8F7155A9428D}" destId="{AD63EE8E-5BD4-4607-82C2-CBA586EBC7A0}" srcOrd="2" destOrd="0" parTransId="{F33C7EEC-5644-43DF-AF4C-B8723D8298DC}" sibTransId="{71892771-54E4-4D27-B892-6B087829C043}"/>
    <dgm:cxn modelId="{2065E8D5-7EB2-2340-AF68-6910D4224AE7}" type="presOf" srcId="{3B14ACA6-A75E-49C1-821D-D9AA4924F15B}" destId="{FFADCE15-BC7C-44E2-B0E0-32D941770106}" srcOrd="0" destOrd="1" presId="urn:microsoft.com/office/officeart/2018/2/layout/IconVerticalSolidList"/>
    <dgm:cxn modelId="{11A3BCD6-FEF4-4B48-ACDF-F3C75F3FB06F}" srcId="{C3F89834-AB35-4182-B8C0-4A7256962789}" destId="{C53DAA48-6EE7-488B-A5B3-460D33CA84B8}" srcOrd="0" destOrd="0" parTransId="{22487350-C737-4A2B-97C4-27EDB338BAF8}" sibTransId="{D27C5C1B-9D90-40F4-8DE7-EF07C7F7292B}"/>
    <dgm:cxn modelId="{4D5CD8DD-1EC9-47E4-B5BE-FEF628EF6971}" srcId="{7E6160EE-545B-417D-A4AB-8F7155A9428D}" destId="{35DE0939-3DC2-496F-8198-558116945675}" srcOrd="0" destOrd="0" parTransId="{7BF3EB70-563B-44E9-A006-096E2E87E381}" sibTransId="{96BED36B-F4EC-4ED0-BD8A-83EC5C215957}"/>
    <dgm:cxn modelId="{B501B9DF-C14F-424B-AF43-536A609AC55B}" type="presOf" srcId="{AD63EE8E-5BD4-4607-82C2-CBA586EBC7A0}" destId="{D4CDBF06-2DCF-4F57-9B94-5343FC2CB6BB}" srcOrd="0" destOrd="0" presId="urn:microsoft.com/office/officeart/2018/2/layout/IconVerticalSolidList"/>
    <dgm:cxn modelId="{99379DF8-68A6-3742-8D10-212BFFE1D9F6}" type="presOf" srcId="{26B20E27-5FE4-43E5-B862-0C41D835C2A9}" destId="{20994971-F497-43E4-BFD6-2F5119A34BB1}" srcOrd="0" destOrd="0" presId="urn:microsoft.com/office/officeart/2018/2/layout/IconVerticalSolidList"/>
    <dgm:cxn modelId="{9A16BF50-0845-054C-8445-29D349AA5EFF}" type="presParOf" srcId="{A570AA79-06DF-4424-BF85-A00BC92369DD}" destId="{9BB9A87B-594A-47DD-8BEE-2AAF96424218}" srcOrd="0" destOrd="0" presId="urn:microsoft.com/office/officeart/2018/2/layout/IconVerticalSolidList"/>
    <dgm:cxn modelId="{09F92601-C24D-724C-ABA6-FAAE057097D1}" type="presParOf" srcId="{9BB9A87B-594A-47DD-8BEE-2AAF96424218}" destId="{7B778B71-67B5-4AD8-BED4-A06936FEF516}" srcOrd="0" destOrd="0" presId="urn:microsoft.com/office/officeart/2018/2/layout/IconVerticalSolidList"/>
    <dgm:cxn modelId="{0F931F43-B66B-8D42-A65F-D5E45643EB9B}" type="presParOf" srcId="{9BB9A87B-594A-47DD-8BEE-2AAF96424218}" destId="{C29D1498-B256-40F5-8639-489B79DFBB76}" srcOrd="1" destOrd="0" presId="urn:microsoft.com/office/officeart/2018/2/layout/IconVerticalSolidList"/>
    <dgm:cxn modelId="{D0283AE4-3D9D-2145-975D-404FBBCC4E87}" type="presParOf" srcId="{9BB9A87B-594A-47DD-8BEE-2AAF96424218}" destId="{5DF2EA94-12E5-491D-A70A-531715B37970}" srcOrd="2" destOrd="0" presId="urn:microsoft.com/office/officeart/2018/2/layout/IconVerticalSolidList"/>
    <dgm:cxn modelId="{D538A027-DF96-CB4E-93B3-F8F78A3D26C8}" type="presParOf" srcId="{9BB9A87B-594A-47DD-8BEE-2AAF96424218}" destId="{6B0601C6-0E7E-42EE-9640-0402BF36C6E8}" srcOrd="3" destOrd="0" presId="urn:microsoft.com/office/officeart/2018/2/layout/IconVerticalSolidList"/>
    <dgm:cxn modelId="{35CF4810-1B0F-C647-B2BE-96AA90F54BE5}" type="presParOf" srcId="{9BB9A87B-594A-47DD-8BEE-2AAF96424218}" destId="{20994971-F497-43E4-BFD6-2F5119A34BB1}" srcOrd="4" destOrd="0" presId="urn:microsoft.com/office/officeart/2018/2/layout/IconVerticalSolidList"/>
    <dgm:cxn modelId="{E1C8D9D8-22B2-674F-B790-CE3CCBB76E6B}" type="presParOf" srcId="{A570AA79-06DF-4424-BF85-A00BC92369DD}" destId="{1D1A2F75-D614-46BE-9F5E-D412DC727431}" srcOrd="1" destOrd="0" presId="urn:microsoft.com/office/officeart/2018/2/layout/IconVerticalSolidList"/>
    <dgm:cxn modelId="{0C44D658-EFDD-DC41-9A33-32795787F39E}" type="presParOf" srcId="{A570AA79-06DF-4424-BF85-A00BC92369DD}" destId="{DD63B48D-DACD-41D3-A65B-5633297F2E7D}" srcOrd="2" destOrd="0" presId="urn:microsoft.com/office/officeart/2018/2/layout/IconVerticalSolidList"/>
    <dgm:cxn modelId="{B556C05E-8381-4C44-9EE5-EEB281FCB288}" type="presParOf" srcId="{DD63B48D-DACD-41D3-A65B-5633297F2E7D}" destId="{4C7AAE52-70C5-4847-975A-FC921CE54470}" srcOrd="0" destOrd="0" presId="urn:microsoft.com/office/officeart/2018/2/layout/IconVerticalSolidList"/>
    <dgm:cxn modelId="{FE1B6A81-C5E5-DA47-A1F0-55D6D2FBF762}" type="presParOf" srcId="{DD63B48D-DACD-41D3-A65B-5633297F2E7D}" destId="{5CF58548-B61A-463B-8DAA-99BF42A6336E}" srcOrd="1" destOrd="0" presId="urn:microsoft.com/office/officeart/2018/2/layout/IconVerticalSolidList"/>
    <dgm:cxn modelId="{AFD8BD28-C940-8344-AC42-8FF4128135D7}" type="presParOf" srcId="{DD63B48D-DACD-41D3-A65B-5633297F2E7D}" destId="{59D397B7-5D44-4322-927C-5B38138986DF}" srcOrd="2" destOrd="0" presId="urn:microsoft.com/office/officeart/2018/2/layout/IconVerticalSolidList"/>
    <dgm:cxn modelId="{5B77A6EC-0235-AC42-A4CB-47A7D1B9AC39}" type="presParOf" srcId="{DD63B48D-DACD-41D3-A65B-5633297F2E7D}" destId="{540265FF-D7EA-4AF4-8577-BBACDBE2672D}" srcOrd="3" destOrd="0" presId="urn:microsoft.com/office/officeart/2018/2/layout/IconVerticalSolidList"/>
    <dgm:cxn modelId="{273ADFF5-7323-D34E-AA58-A9838A03050A}" type="presParOf" srcId="{DD63B48D-DACD-41D3-A65B-5633297F2E7D}" destId="{FFADCE15-BC7C-44E2-B0E0-32D941770106}" srcOrd="4" destOrd="0" presId="urn:microsoft.com/office/officeart/2018/2/layout/IconVerticalSolidList"/>
    <dgm:cxn modelId="{CF307B8B-0EC0-6F4B-BE1B-6B9409BE6A47}" type="presParOf" srcId="{A570AA79-06DF-4424-BF85-A00BC92369DD}" destId="{FBE80BBE-410A-4632-A905-4E755C25F55D}" srcOrd="3" destOrd="0" presId="urn:microsoft.com/office/officeart/2018/2/layout/IconVerticalSolidList"/>
    <dgm:cxn modelId="{D4FBFB55-7CFC-BD47-89AA-443C9D5CE1F9}" type="presParOf" srcId="{A570AA79-06DF-4424-BF85-A00BC92369DD}" destId="{0FDD1B88-7CC7-4463-B47D-548F02FC723A}" srcOrd="4" destOrd="0" presId="urn:microsoft.com/office/officeart/2018/2/layout/IconVerticalSolidList"/>
    <dgm:cxn modelId="{E72C9BE3-44EF-874A-9B08-3CEA7D6EFFE6}" type="presParOf" srcId="{0FDD1B88-7CC7-4463-B47D-548F02FC723A}" destId="{91E9795B-F3B7-47AD-A8B5-B152D16CC1A7}" srcOrd="0" destOrd="0" presId="urn:microsoft.com/office/officeart/2018/2/layout/IconVerticalSolidList"/>
    <dgm:cxn modelId="{382339F5-FE83-2240-AE59-9BAA1EB7B3A1}" type="presParOf" srcId="{0FDD1B88-7CC7-4463-B47D-548F02FC723A}" destId="{237F1EC9-11A1-4363-9274-E556A73709CF}" srcOrd="1" destOrd="0" presId="urn:microsoft.com/office/officeart/2018/2/layout/IconVerticalSolidList"/>
    <dgm:cxn modelId="{74588AA0-7FCA-7847-91A9-1A0750CDC1AB}" type="presParOf" srcId="{0FDD1B88-7CC7-4463-B47D-548F02FC723A}" destId="{4BF8F864-B9DB-49B0-A97D-16C9688B77D4}" srcOrd="2" destOrd="0" presId="urn:microsoft.com/office/officeart/2018/2/layout/IconVerticalSolidList"/>
    <dgm:cxn modelId="{612E233D-804B-874F-8D29-C967CC849870}" type="presParOf" srcId="{0FDD1B88-7CC7-4463-B47D-548F02FC723A}" destId="{D4CDBF06-2DCF-4F57-9B94-5343FC2CB6BB}" srcOrd="3" destOrd="0" presId="urn:microsoft.com/office/officeart/2018/2/layout/IconVerticalSolidList"/>
    <dgm:cxn modelId="{F8AAFAC7-6B05-684B-8432-4776DCEC93D2}" type="presParOf" srcId="{0FDD1B88-7CC7-4463-B47D-548F02FC723A}" destId="{B487CD5B-ECF5-4A14-85D0-906DC222954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29D087-5E7C-40D6-B764-7F913905BCB1}"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FD9177C4-845F-4C95-A543-44FE70C109CA}">
      <dgm:prSet/>
      <dgm:spPr/>
      <dgm:t>
        <a:bodyPr/>
        <a:lstStyle/>
        <a:p>
          <a:r>
            <a:rPr lang="nl-NL" b="1"/>
            <a:t>Parafraseren</a:t>
          </a:r>
          <a:endParaRPr lang="en-US"/>
        </a:p>
      </dgm:t>
    </dgm:pt>
    <dgm:pt modelId="{5E4553D5-7F96-4A89-8C30-AC7F24473174}" type="parTrans" cxnId="{EA3675E1-399D-41D9-A231-3686E1A62A0D}">
      <dgm:prSet/>
      <dgm:spPr/>
      <dgm:t>
        <a:bodyPr/>
        <a:lstStyle/>
        <a:p>
          <a:endParaRPr lang="en-US"/>
        </a:p>
      </dgm:t>
    </dgm:pt>
    <dgm:pt modelId="{209DBDDB-2690-4C9A-9848-EFDF4FDA60A8}" type="sibTrans" cxnId="{EA3675E1-399D-41D9-A231-3686E1A62A0D}">
      <dgm:prSet/>
      <dgm:spPr/>
      <dgm:t>
        <a:bodyPr/>
        <a:lstStyle/>
        <a:p>
          <a:endParaRPr lang="en-US"/>
        </a:p>
      </dgm:t>
    </dgm:pt>
    <dgm:pt modelId="{55E626D3-92F3-44F1-A88C-F6E0B36EEB40}">
      <dgm:prSet/>
      <dgm:spPr/>
      <dgm:t>
        <a:bodyPr/>
        <a:lstStyle/>
        <a:p>
          <a:r>
            <a:rPr lang="nl-NL"/>
            <a:t>Met parafraseren beschrijf je een (gedeelte van een) onderzoek in je eigen woorden. </a:t>
          </a:r>
          <a:endParaRPr lang="en-US"/>
        </a:p>
      </dgm:t>
    </dgm:pt>
    <dgm:pt modelId="{3ACD22A1-ECDC-4E9B-9C85-87FA843A3F3A}" type="parTrans" cxnId="{01EDB0A2-C6EB-4149-9A86-9706B8A3D1CE}">
      <dgm:prSet/>
      <dgm:spPr/>
      <dgm:t>
        <a:bodyPr/>
        <a:lstStyle/>
        <a:p>
          <a:endParaRPr lang="en-US"/>
        </a:p>
      </dgm:t>
    </dgm:pt>
    <dgm:pt modelId="{4686AF94-A222-4160-889A-12F61F4089D9}" type="sibTrans" cxnId="{01EDB0A2-C6EB-4149-9A86-9706B8A3D1CE}">
      <dgm:prSet/>
      <dgm:spPr/>
      <dgm:t>
        <a:bodyPr/>
        <a:lstStyle/>
        <a:p>
          <a:endParaRPr lang="en-US"/>
        </a:p>
      </dgm:t>
    </dgm:pt>
    <dgm:pt modelId="{46BA76BE-910D-4A1F-B270-80675EF1242D}">
      <dgm:prSet/>
      <dgm:spPr/>
      <dgm:t>
        <a:bodyPr/>
        <a:lstStyle/>
        <a:p>
          <a:r>
            <a:rPr lang="nl-NL"/>
            <a:t>Het voordeel van het in je eigen woorden zetten is dat je het kunt vertalen (indien nodig) en je kunt het tekstueel mooi in je eigen onderzoek verwerken. </a:t>
          </a:r>
          <a:endParaRPr lang="en-US"/>
        </a:p>
      </dgm:t>
    </dgm:pt>
    <dgm:pt modelId="{9A063AD5-296A-45EF-BE55-3AB060C46CE4}" type="parTrans" cxnId="{5A03627B-CF82-40F1-A4B7-4FF0AEB2089D}">
      <dgm:prSet/>
      <dgm:spPr/>
      <dgm:t>
        <a:bodyPr/>
        <a:lstStyle/>
        <a:p>
          <a:endParaRPr lang="en-US"/>
        </a:p>
      </dgm:t>
    </dgm:pt>
    <dgm:pt modelId="{21AFBA69-4462-4753-8B37-A998EB7F60CD}" type="sibTrans" cxnId="{5A03627B-CF82-40F1-A4B7-4FF0AEB2089D}">
      <dgm:prSet/>
      <dgm:spPr/>
      <dgm:t>
        <a:bodyPr/>
        <a:lstStyle/>
        <a:p>
          <a:endParaRPr lang="en-US"/>
        </a:p>
      </dgm:t>
    </dgm:pt>
    <dgm:pt modelId="{6F43F8C8-3450-4776-A11A-464ED8EBAFDC}">
      <dgm:prSet/>
      <dgm:spPr/>
      <dgm:t>
        <a:bodyPr/>
        <a:lstStyle/>
        <a:p>
          <a:r>
            <a:rPr lang="nl-NL" dirty="0"/>
            <a:t>Ondanks dat het je eigen worden zijn, heb je het niet zelf bedacht. Je moet dus altijd een bronvermelding aan je parafrase toevoegen en je dient de parafrase ook altijd in te leiden.</a:t>
          </a:r>
          <a:endParaRPr lang="en-US" dirty="0"/>
        </a:p>
      </dgm:t>
    </dgm:pt>
    <dgm:pt modelId="{D01E09D0-801C-4BE9-B5BB-59D2D07FA2DA}" type="parTrans" cxnId="{7886F1EC-9BD2-4F22-A94E-EC76BFD7005F}">
      <dgm:prSet/>
      <dgm:spPr/>
      <dgm:t>
        <a:bodyPr/>
        <a:lstStyle/>
        <a:p>
          <a:endParaRPr lang="en-US"/>
        </a:p>
      </dgm:t>
    </dgm:pt>
    <dgm:pt modelId="{9150BACA-FDC2-48C3-8B06-6491BD8702DA}" type="sibTrans" cxnId="{7886F1EC-9BD2-4F22-A94E-EC76BFD7005F}">
      <dgm:prSet/>
      <dgm:spPr/>
      <dgm:t>
        <a:bodyPr/>
        <a:lstStyle/>
        <a:p>
          <a:endParaRPr lang="en-US"/>
        </a:p>
      </dgm:t>
    </dgm:pt>
    <dgm:pt modelId="{648846AF-0DC4-48DC-9662-DB390511369F}">
      <dgm:prSet/>
      <dgm:spPr/>
      <dgm:t>
        <a:bodyPr/>
        <a:lstStyle/>
        <a:p>
          <a:r>
            <a:rPr lang="nl-NL"/>
            <a:t>Een voorbeeld van hoe je dit kunt doen:</a:t>
          </a:r>
          <a:endParaRPr lang="en-US"/>
        </a:p>
      </dgm:t>
    </dgm:pt>
    <dgm:pt modelId="{9FCE165C-6F48-4C95-BA0F-F834AFA32FA1}" type="parTrans" cxnId="{604770BC-F127-4AD5-8AEC-FB8AF546387B}">
      <dgm:prSet/>
      <dgm:spPr/>
      <dgm:t>
        <a:bodyPr/>
        <a:lstStyle/>
        <a:p>
          <a:endParaRPr lang="en-US"/>
        </a:p>
      </dgm:t>
    </dgm:pt>
    <dgm:pt modelId="{28E4B130-CD8B-4ED8-B2C3-68CDEBF6EE28}" type="sibTrans" cxnId="{604770BC-F127-4AD5-8AEC-FB8AF546387B}">
      <dgm:prSet/>
      <dgm:spPr/>
      <dgm:t>
        <a:bodyPr/>
        <a:lstStyle/>
        <a:p>
          <a:endParaRPr lang="en-US"/>
        </a:p>
      </dgm:t>
    </dgm:pt>
    <dgm:pt modelId="{1EC26DD2-B5AC-4D87-A56B-8B5B1325A9F6}">
      <dgm:prSet/>
      <dgm:spPr/>
      <dgm:t>
        <a:bodyPr/>
        <a:lstStyle/>
        <a:p>
          <a:r>
            <a:rPr lang="nl-NL"/>
            <a:t>"Van Jole (2018) </a:t>
          </a:r>
          <a:r>
            <a:rPr lang="nl-NL" b="1"/>
            <a:t>constateert</a:t>
          </a:r>
          <a:r>
            <a:rPr lang="nl-NL"/>
            <a:t> in zijn onderzoek dat …".</a:t>
          </a:r>
          <a:endParaRPr lang="en-US"/>
        </a:p>
      </dgm:t>
    </dgm:pt>
    <dgm:pt modelId="{32AC463F-D786-483B-AA31-5F809DE916AE}" type="parTrans" cxnId="{6DBA5D06-B9F0-4F75-AB9E-DF4DFAC7B7C0}">
      <dgm:prSet/>
      <dgm:spPr/>
      <dgm:t>
        <a:bodyPr/>
        <a:lstStyle/>
        <a:p>
          <a:endParaRPr lang="en-US"/>
        </a:p>
      </dgm:t>
    </dgm:pt>
    <dgm:pt modelId="{DFC0A78E-B310-4274-A635-8ED0BCF795EC}" type="sibTrans" cxnId="{6DBA5D06-B9F0-4F75-AB9E-DF4DFAC7B7C0}">
      <dgm:prSet/>
      <dgm:spPr/>
      <dgm:t>
        <a:bodyPr/>
        <a:lstStyle/>
        <a:p>
          <a:endParaRPr lang="en-US"/>
        </a:p>
      </dgm:t>
    </dgm:pt>
    <dgm:pt modelId="{9AF188F8-9C70-417F-AA3C-03EEDCD99704}">
      <dgm:prSet/>
      <dgm:spPr/>
      <dgm:t>
        <a:bodyPr/>
        <a:lstStyle/>
        <a:p>
          <a:r>
            <a:rPr lang="nl-NL"/>
            <a:t>"Van Jole (2018) </a:t>
          </a:r>
          <a:r>
            <a:rPr lang="nl-NL" b="1"/>
            <a:t>beschrijft</a:t>
          </a:r>
          <a:r>
            <a:rPr lang="nl-NL"/>
            <a:t> in zijn onderzoek dat …".</a:t>
          </a:r>
          <a:endParaRPr lang="en-US"/>
        </a:p>
      </dgm:t>
    </dgm:pt>
    <dgm:pt modelId="{D55F292A-D13E-445B-A50D-C680E15DEFA0}" type="parTrans" cxnId="{0379E3CE-5122-4FC9-8498-165A8E035347}">
      <dgm:prSet/>
      <dgm:spPr/>
      <dgm:t>
        <a:bodyPr/>
        <a:lstStyle/>
        <a:p>
          <a:endParaRPr lang="en-US"/>
        </a:p>
      </dgm:t>
    </dgm:pt>
    <dgm:pt modelId="{CDF6BC5A-21FE-4148-A7B0-D9BDA56487AE}" type="sibTrans" cxnId="{0379E3CE-5122-4FC9-8498-165A8E035347}">
      <dgm:prSet/>
      <dgm:spPr/>
      <dgm:t>
        <a:bodyPr/>
        <a:lstStyle/>
        <a:p>
          <a:endParaRPr lang="en-US"/>
        </a:p>
      </dgm:t>
    </dgm:pt>
    <dgm:pt modelId="{851B6B70-F89F-4561-BA2D-481A61CA75B7}">
      <dgm:prSet/>
      <dgm:spPr/>
      <dgm:t>
        <a:bodyPr/>
        <a:lstStyle/>
        <a:p>
          <a:r>
            <a:rPr lang="nl-NL"/>
            <a:t>"Chocola is een voedingsmiddel gemaakt van cacao. Deze lekkernij zorgt voor een verlaging van de bloeddruk, aldus Van Jole (2018)”</a:t>
          </a:r>
          <a:endParaRPr lang="en-US"/>
        </a:p>
      </dgm:t>
    </dgm:pt>
    <dgm:pt modelId="{F16276D0-274E-49B7-A1E5-FB9BDE592BB2}" type="parTrans" cxnId="{478EBDF6-0457-4189-AE3C-3C548314A29A}">
      <dgm:prSet/>
      <dgm:spPr/>
      <dgm:t>
        <a:bodyPr/>
        <a:lstStyle/>
        <a:p>
          <a:endParaRPr lang="en-US"/>
        </a:p>
      </dgm:t>
    </dgm:pt>
    <dgm:pt modelId="{6528EE4A-2416-47FA-A178-6D45938F1F0D}" type="sibTrans" cxnId="{478EBDF6-0457-4189-AE3C-3C548314A29A}">
      <dgm:prSet/>
      <dgm:spPr/>
      <dgm:t>
        <a:bodyPr/>
        <a:lstStyle/>
        <a:p>
          <a:endParaRPr lang="en-US"/>
        </a:p>
      </dgm:t>
    </dgm:pt>
    <dgm:pt modelId="{1B3B6A9F-C20D-475B-95F2-1CD5DBD3D6E2}">
      <dgm:prSet/>
      <dgm:spPr/>
      <dgm:t>
        <a:bodyPr/>
        <a:lstStyle/>
        <a:p>
          <a:r>
            <a:rPr lang="nl-NL"/>
            <a:t>"Van Jole (2018) legt uit dat chocola een voedingsmiddel is, gemaakt van cacao. Deze lekkernij zorgt voor een verlaging van de bloeddruk.</a:t>
          </a:r>
          <a:endParaRPr lang="en-US"/>
        </a:p>
      </dgm:t>
    </dgm:pt>
    <dgm:pt modelId="{FF1BA547-7C05-4A93-A8A7-D86FE43F98C7}" type="parTrans" cxnId="{63429D9F-119D-4A8A-98EA-B7F6CBEB64A0}">
      <dgm:prSet/>
      <dgm:spPr/>
      <dgm:t>
        <a:bodyPr/>
        <a:lstStyle/>
        <a:p>
          <a:endParaRPr lang="en-US"/>
        </a:p>
      </dgm:t>
    </dgm:pt>
    <dgm:pt modelId="{DD0DB0F5-2AD4-464C-95CC-1058C01FFDEC}" type="sibTrans" cxnId="{63429D9F-119D-4A8A-98EA-B7F6CBEB64A0}">
      <dgm:prSet/>
      <dgm:spPr/>
      <dgm:t>
        <a:bodyPr/>
        <a:lstStyle/>
        <a:p>
          <a:endParaRPr lang="en-US"/>
        </a:p>
      </dgm:t>
    </dgm:pt>
    <dgm:pt modelId="{D10250BE-68FF-4A4B-B414-0EAEA423CDFB}" type="pres">
      <dgm:prSet presAssocID="{EF29D087-5E7C-40D6-B764-7F913905BCB1}" presName="Name0" presStyleCnt="0">
        <dgm:presLayoutVars>
          <dgm:dir/>
          <dgm:animLvl val="lvl"/>
          <dgm:resizeHandles val="exact"/>
        </dgm:presLayoutVars>
      </dgm:prSet>
      <dgm:spPr/>
    </dgm:pt>
    <dgm:pt modelId="{A69C61F4-2795-2543-8BB9-1402F5E34E65}" type="pres">
      <dgm:prSet presAssocID="{FD9177C4-845F-4C95-A543-44FE70C109CA}" presName="linNode" presStyleCnt="0"/>
      <dgm:spPr/>
    </dgm:pt>
    <dgm:pt modelId="{B1ACA286-30D9-2D41-AE91-169F27A1AAF9}" type="pres">
      <dgm:prSet presAssocID="{FD9177C4-845F-4C95-A543-44FE70C109CA}" presName="parentText" presStyleLbl="node1" presStyleIdx="0" presStyleCnt="2" custLinFactNeighborY="-7114">
        <dgm:presLayoutVars>
          <dgm:chMax val="1"/>
          <dgm:bulletEnabled val="1"/>
        </dgm:presLayoutVars>
      </dgm:prSet>
      <dgm:spPr/>
    </dgm:pt>
    <dgm:pt modelId="{E6548E14-9490-E44E-B7E2-B844CD7BC2B9}" type="pres">
      <dgm:prSet presAssocID="{FD9177C4-845F-4C95-A543-44FE70C109CA}" presName="descendantText" presStyleLbl="alignAccFollowNode1" presStyleIdx="0" presStyleCnt="2">
        <dgm:presLayoutVars>
          <dgm:bulletEnabled val="1"/>
        </dgm:presLayoutVars>
      </dgm:prSet>
      <dgm:spPr/>
    </dgm:pt>
    <dgm:pt modelId="{894CC79A-37D4-B74F-8A66-5370ACBB8A1F}" type="pres">
      <dgm:prSet presAssocID="{209DBDDB-2690-4C9A-9848-EFDF4FDA60A8}" presName="sp" presStyleCnt="0"/>
      <dgm:spPr/>
    </dgm:pt>
    <dgm:pt modelId="{97771C97-A078-7A42-978D-3B548AB4B25C}" type="pres">
      <dgm:prSet presAssocID="{648846AF-0DC4-48DC-9662-DB390511369F}" presName="linNode" presStyleCnt="0"/>
      <dgm:spPr/>
    </dgm:pt>
    <dgm:pt modelId="{5665CAD4-4AB6-344D-AA58-F7FF181FBF6D}" type="pres">
      <dgm:prSet presAssocID="{648846AF-0DC4-48DC-9662-DB390511369F}" presName="parentText" presStyleLbl="node1" presStyleIdx="1" presStyleCnt="2">
        <dgm:presLayoutVars>
          <dgm:chMax val="1"/>
          <dgm:bulletEnabled val="1"/>
        </dgm:presLayoutVars>
      </dgm:prSet>
      <dgm:spPr/>
    </dgm:pt>
    <dgm:pt modelId="{5D6DCD90-6D08-5043-BA56-D1E2BA7DB9FB}" type="pres">
      <dgm:prSet presAssocID="{648846AF-0DC4-48DC-9662-DB390511369F}" presName="descendantText" presStyleLbl="alignAccFollowNode1" presStyleIdx="1" presStyleCnt="2">
        <dgm:presLayoutVars>
          <dgm:bulletEnabled val="1"/>
        </dgm:presLayoutVars>
      </dgm:prSet>
      <dgm:spPr/>
    </dgm:pt>
  </dgm:ptLst>
  <dgm:cxnLst>
    <dgm:cxn modelId="{6DBA5D06-B9F0-4F75-AB9E-DF4DFAC7B7C0}" srcId="{648846AF-0DC4-48DC-9662-DB390511369F}" destId="{1EC26DD2-B5AC-4D87-A56B-8B5B1325A9F6}" srcOrd="0" destOrd="0" parTransId="{32AC463F-D786-483B-AA31-5F809DE916AE}" sibTransId="{DFC0A78E-B310-4274-A635-8ED0BCF795EC}"/>
    <dgm:cxn modelId="{EBA54608-5D9F-8745-9195-D8E641CC7C37}" type="presOf" srcId="{1EC26DD2-B5AC-4D87-A56B-8B5B1325A9F6}" destId="{5D6DCD90-6D08-5043-BA56-D1E2BA7DB9FB}" srcOrd="0" destOrd="0" presId="urn:microsoft.com/office/officeart/2005/8/layout/vList5"/>
    <dgm:cxn modelId="{EA99AA11-4E4D-AA4B-90C8-77FA49921157}" type="presOf" srcId="{FD9177C4-845F-4C95-A543-44FE70C109CA}" destId="{B1ACA286-30D9-2D41-AE91-169F27A1AAF9}" srcOrd="0" destOrd="0" presId="urn:microsoft.com/office/officeart/2005/8/layout/vList5"/>
    <dgm:cxn modelId="{6834E138-FB5E-7D42-A8A2-4078475323F1}" type="presOf" srcId="{851B6B70-F89F-4561-BA2D-481A61CA75B7}" destId="{5D6DCD90-6D08-5043-BA56-D1E2BA7DB9FB}" srcOrd="0" destOrd="2" presId="urn:microsoft.com/office/officeart/2005/8/layout/vList5"/>
    <dgm:cxn modelId="{C8B49174-A874-C347-B4AC-AD71894EF457}" type="presOf" srcId="{EF29D087-5E7C-40D6-B764-7F913905BCB1}" destId="{D10250BE-68FF-4A4B-B414-0EAEA423CDFB}" srcOrd="0" destOrd="0" presId="urn:microsoft.com/office/officeart/2005/8/layout/vList5"/>
    <dgm:cxn modelId="{5A03627B-CF82-40F1-A4B7-4FF0AEB2089D}" srcId="{FD9177C4-845F-4C95-A543-44FE70C109CA}" destId="{46BA76BE-910D-4A1F-B270-80675EF1242D}" srcOrd="1" destOrd="0" parTransId="{9A063AD5-296A-45EF-BE55-3AB060C46CE4}" sibTransId="{21AFBA69-4462-4753-8B37-A998EB7F60CD}"/>
    <dgm:cxn modelId="{1A33B792-A39E-FC4C-B508-029D0FFC1742}" type="presOf" srcId="{648846AF-0DC4-48DC-9662-DB390511369F}" destId="{5665CAD4-4AB6-344D-AA58-F7FF181FBF6D}" srcOrd="0" destOrd="0" presId="urn:microsoft.com/office/officeart/2005/8/layout/vList5"/>
    <dgm:cxn modelId="{63429D9F-119D-4A8A-98EA-B7F6CBEB64A0}" srcId="{648846AF-0DC4-48DC-9662-DB390511369F}" destId="{1B3B6A9F-C20D-475B-95F2-1CD5DBD3D6E2}" srcOrd="3" destOrd="0" parTransId="{FF1BA547-7C05-4A93-A8A7-D86FE43F98C7}" sibTransId="{DD0DB0F5-2AD4-464C-95CC-1058C01FFDEC}"/>
    <dgm:cxn modelId="{01EDB0A2-C6EB-4149-9A86-9706B8A3D1CE}" srcId="{FD9177C4-845F-4C95-A543-44FE70C109CA}" destId="{55E626D3-92F3-44F1-A88C-F6E0B36EEB40}" srcOrd="0" destOrd="0" parTransId="{3ACD22A1-ECDC-4E9B-9C85-87FA843A3F3A}" sibTransId="{4686AF94-A222-4160-889A-12F61F4089D9}"/>
    <dgm:cxn modelId="{672DCDAC-BA5F-1A45-861C-D22DAD3D9E15}" type="presOf" srcId="{6F43F8C8-3450-4776-A11A-464ED8EBAFDC}" destId="{E6548E14-9490-E44E-B7E2-B844CD7BC2B9}" srcOrd="0" destOrd="2" presId="urn:microsoft.com/office/officeart/2005/8/layout/vList5"/>
    <dgm:cxn modelId="{604770BC-F127-4AD5-8AEC-FB8AF546387B}" srcId="{EF29D087-5E7C-40D6-B764-7F913905BCB1}" destId="{648846AF-0DC4-48DC-9662-DB390511369F}" srcOrd="1" destOrd="0" parTransId="{9FCE165C-6F48-4C95-BA0F-F834AFA32FA1}" sibTransId="{28E4B130-CD8B-4ED8-B2C3-68CDEBF6EE28}"/>
    <dgm:cxn modelId="{CBF5A2C5-7191-DC43-9ED8-67C1779F3364}" type="presOf" srcId="{9AF188F8-9C70-417F-AA3C-03EEDCD99704}" destId="{5D6DCD90-6D08-5043-BA56-D1E2BA7DB9FB}" srcOrd="0" destOrd="1" presId="urn:microsoft.com/office/officeart/2005/8/layout/vList5"/>
    <dgm:cxn modelId="{0379E3CE-5122-4FC9-8498-165A8E035347}" srcId="{648846AF-0DC4-48DC-9662-DB390511369F}" destId="{9AF188F8-9C70-417F-AA3C-03EEDCD99704}" srcOrd="1" destOrd="0" parTransId="{D55F292A-D13E-445B-A50D-C680E15DEFA0}" sibTransId="{CDF6BC5A-21FE-4148-A7B0-D9BDA56487AE}"/>
    <dgm:cxn modelId="{EB1641E1-190B-5049-9250-CBD39A88236D}" type="presOf" srcId="{55E626D3-92F3-44F1-A88C-F6E0B36EEB40}" destId="{E6548E14-9490-E44E-B7E2-B844CD7BC2B9}" srcOrd="0" destOrd="0" presId="urn:microsoft.com/office/officeart/2005/8/layout/vList5"/>
    <dgm:cxn modelId="{EA3675E1-399D-41D9-A231-3686E1A62A0D}" srcId="{EF29D087-5E7C-40D6-B764-7F913905BCB1}" destId="{FD9177C4-845F-4C95-A543-44FE70C109CA}" srcOrd="0" destOrd="0" parTransId="{5E4553D5-7F96-4A89-8C30-AC7F24473174}" sibTransId="{209DBDDB-2690-4C9A-9848-EFDF4FDA60A8}"/>
    <dgm:cxn modelId="{9C8D7FEC-ADE7-0B4D-9882-B17CBF018D92}" type="presOf" srcId="{1B3B6A9F-C20D-475B-95F2-1CD5DBD3D6E2}" destId="{5D6DCD90-6D08-5043-BA56-D1E2BA7DB9FB}" srcOrd="0" destOrd="3" presId="urn:microsoft.com/office/officeart/2005/8/layout/vList5"/>
    <dgm:cxn modelId="{7886F1EC-9BD2-4F22-A94E-EC76BFD7005F}" srcId="{FD9177C4-845F-4C95-A543-44FE70C109CA}" destId="{6F43F8C8-3450-4776-A11A-464ED8EBAFDC}" srcOrd="2" destOrd="0" parTransId="{D01E09D0-801C-4BE9-B5BB-59D2D07FA2DA}" sibTransId="{9150BACA-FDC2-48C3-8B06-6491BD8702DA}"/>
    <dgm:cxn modelId="{2CEEC0F0-1302-3442-896D-4765966699F2}" type="presOf" srcId="{46BA76BE-910D-4A1F-B270-80675EF1242D}" destId="{E6548E14-9490-E44E-B7E2-B844CD7BC2B9}" srcOrd="0" destOrd="1" presId="urn:microsoft.com/office/officeart/2005/8/layout/vList5"/>
    <dgm:cxn modelId="{478EBDF6-0457-4189-AE3C-3C548314A29A}" srcId="{648846AF-0DC4-48DC-9662-DB390511369F}" destId="{851B6B70-F89F-4561-BA2D-481A61CA75B7}" srcOrd="2" destOrd="0" parTransId="{F16276D0-274E-49B7-A1E5-FB9BDE592BB2}" sibTransId="{6528EE4A-2416-47FA-A178-6D45938F1F0D}"/>
    <dgm:cxn modelId="{271B21B2-8067-0F4A-95F9-E2F09484C91F}" type="presParOf" srcId="{D10250BE-68FF-4A4B-B414-0EAEA423CDFB}" destId="{A69C61F4-2795-2543-8BB9-1402F5E34E65}" srcOrd="0" destOrd="0" presId="urn:microsoft.com/office/officeart/2005/8/layout/vList5"/>
    <dgm:cxn modelId="{21490118-7DAE-9343-8BEB-99B9D9037DD0}" type="presParOf" srcId="{A69C61F4-2795-2543-8BB9-1402F5E34E65}" destId="{B1ACA286-30D9-2D41-AE91-169F27A1AAF9}" srcOrd="0" destOrd="0" presId="urn:microsoft.com/office/officeart/2005/8/layout/vList5"/>
    <dgm:cxn modelId="{26354E95-00BE-1B41-94C8-3D03BC68604B}" type="presParOf" srcId="{A69C61F4-2795-2543-8BB9-1402F5E34E65}" destId="{E6548E14-9490-E44E-B7E2-B844CD7BC2B9}" srcOrd="1" destOrd="0" presId="urn:microsoft.com/office/officeart/2005/8/layout/vList5"/>
    <dgm:cxn modelId="{272949F6-EDA3-9541-89C2-245990B599DE}" type="presParOf" srcId="{D10250BE-68FF-4A4B-B414-0EAEA423CDFB}" destId="{894CC79A-37D4-B74F-8A66-5370ACBB8A1F}" srcOrd="1" destOrd="0" presId="urn:microsoft.com/office/officeart/2005/8/layout/vList5"/>
    <dgm:cxn modelId="{2D16297C-09B1-674F-95F5-E2F92293E54E}" type="presParOf" srcId="{D10250BE-68FF-4A4B-B414-0EAEA423CDFB}" destId="{97771C97-A078-7A42-978D-3B548AB4B25C}" srcOrd="2" destOrd="0" presId="urn:microsoft.com/office/officeart/2005/8/layout/vList5"/>
    <dgm:cxn modelId="{4B0D4F72-1D8F-EA4D-A27D-B2D2E09A96BD}" type="presParOf" srcId="{97771C97-A078-7A42-978D-3B548AB4B25C}" destId="{5665CAD4-4AB6-344D-AA58-F7FF181FBF6D}" srcOrd="0" destOrd="0" presId="urn:microsoft.com/office/officeart/2005/8/layout/vList5"/>
    <dgm:cxn modelId="{F8FDE1F5-81C1-9848-942B-F16B46C54F7C}" type="presParOf" srcId="{97771C97-A078-7A42-978D-3B548AB4B25C}" destId="{5D6DCD90-6D08-5043-BA56-D1E2BA7DB9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D479DF-A034-46E6-8B5A-473F4C25EFBE}"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6F2A1316-566F-4D5C-96CB-886D9C317A52}">
      <dgm:prSet/>
      <dgm:spPr/>
      <dgm:t>
        <a:bodyPr/>
        <a:lstStyle/>
        <a:p>
          <a:r>
            <a:rPr lang="nl-NL"/>
            <a:t>Citeren</a:t>
          </a:r>
          <a:endParaRPr lang="en-US"/>
        </a:p>
      </dgm:t>
    </dgm:pt>
    <dgm:pt modelId="{C30466BC-E7EE-4B28-A9D7-4BCBDDF18DE2}" type="parTrans" cxnId="{664D905C-A146-42E4-B00B-33E007885D42}">
      <dgm:prSet/>
      <dgm:spPr/>
      <dgm:t>
        <a:bodyPr/>
        <a:lstStyle/>
        <a:p>
          <a:endParaRPr lang="en-US"/>
        </a:p>
      </dgm:t>
    </dgm:pt>
    <dgm:pt modelId="{F7172FF1-B9FB-4073-8E45-5F8B4C545F48}" type="sibTrans" cxnId="{664D905C-A146-42E4-B00B-33E007885D42}">
      <dgm:prSet/>
      <dgm:spPr/>
      <dgm:t>
        <a:bodyPr/>
        <a:lstStyle/>
        <a:p>
          <a:endParaRPr lang="en-US"/>
        </a:p>
      </dgm:t>
    </dgm:pt>
    <dgm:pt modelId="{88173598-A2A6-454D-B129-920FEF1F8A2D}">
      <dgm:prSet/>
      <dgm:spPr/>
      <dgm:t>
        <a:bodyPr/>
        <a:lstStyle/>
        <a:p>
          <a:r>
            <a:rPr lang="nl-NL"/>
            <a:t>Als je citeert neem je stukken letterlijk over en bij parafraseren geef je iets in je eigen woorden weer.</a:t>
          </a:r>
          <a:endParaRPr lang="en-US"/>
        </a:p>
      </dgm:t>
    </dgm:pt>
    <dgm:pt modelId="{91CFD545-AF70-41CC-BA6A-6EEDF5A1D49B}" type="parTrans" cxnId="{E5D495AA-A351-4C58-B3FE-1AF7ABA0C423}">
      <dgm:prSet/>
      <dgm:spPr/>
      <dgm:t>
        <a:bodyPr/>
        <a:lstStyle/>
        <a:p>
          <a:endParaRPr lang="en-US"/>
        </a:p>
      </dgm:t>
    </dgm:pt>
    <dgm:pt modelId="{EE6EE6C4-82ED-408E-8B3C-2855D846B00D}" type="sibTrans" cxnId="{E5D495AA-A351-4C58-B3FE-1AF7ABA0C423}">
      <dgm:prSet/>
      <dgm:spPr/>
      <dgm:t>
        <a:bodyPr/>
        <a:lstStyle/>
        <a:p>
          <a:endParaRPr lang="en-US"/>
        </a:p>
      </dgm:t>
    </dgm:pt>
    <dgm:pt modelId="{7F120BBB-3D9B-413A-963A-394EE7FD4921}">
      <dgm:prSet/>
      <dgm:spPr/>
      <dgm:t>
        <a:bodyPr/>
        <a:lstStyle/>
        <a:p>
          <a:r>
            <a:rPr lang="nl-NL"/>
            <a:t>Het advies is om citaten zo min mogelijk te gebruiken in je profielwerkstuk, omdat ze de leesbaarheid niet bevorderen. </a:t>
          </a:r>
          <a:endParaRPr lang="en-US"/>
        </a:p>
      </dgm:t>
    </dgm:pt>
    <dgm:pt modelId="{D102916B-436E-4779-8404-D397E9F21CA5}" type="parTrans" cxnId="{A8210954-3B8E-4930-A954-E4AF60BCEC02}">
      <dgm:prSet/>
      <dgm:spPr/>
      <dgm:t>
        <a:bodyPr/>
        <a:lstStyle/>
        <a:p>
          <a:endParaRPr lang="en-US"/>
        </a:p>
      </dgm:t>
    </dgm:pt>
    <dgm:pt modelId="{790A330D-55B1-45E9-AB9D-83A6CDFC8999}" type="sibTrans" cxnId="{A8210954-3B8E-4930-A954-E4AF60BCEC02}">
      <dgm:prSet/>
      <dgm:spPr/>
      <dgm:t>
        <a:bodyPr/>
        <a:lstStyle/>
        <a:p>
          <a:endParaRPr lang="en-US"/>
        </a:p>
      </dgm:t>
    </dgm:pt>
    <dgm:pt modelId="{6F203A7A-E716-4C31-B4CB-2385301A9438}">
      <dgm:prSet/>
      <dgm:spPr/>
      <dgm:t>
        <a:bodyPr/>
        <a:lstStyle/>
        <a:p>
          <a:r>
            <a:rPr lang="nl-NL"/>
            <a:t>Daarnaast komt het lui over als je veel citaten gebruikt. Kortom, gebruik een citaat dus enkel en alleen als het echt nodig is.</a:t>
          </a:r>
          <a:endParaRPr lang="en-US"/>
        </a:p>
      </dgm:t>
    </dgm:pt>
    <dgm:pt modelId="{91679268-49DB-47D9-8FF2-295E05EDAFE2}" type="parTrans" cxnId="{1FCBEB22-C230-444E-BA79-7E47393D4CD1}">
      <dgm:prSet/>
      <dgm:spPr/>
      <dgm:t>
        <a:bodyPr/>
        <a:lstStyle/>
        <a:p>
          <a:endParaRPr lang="en-US"/>
        </a:p>
      </dgm:t>
    </dgm:pt>
    <dgm:pt modelId="{F1DE9533-6ECC-4238-9540-FD7099F446B5}" type="sibTrans" cxnId="{1FCBEB22-C230-444E-BA79-7E47393D4CD1}">
      <dgm:prSet/>
      <dgm:spPr/>
      <dgm:t>
        <a:bodyPr/>
        <a:lstStyle/>
        <a:p>
          <a:endParaRPr lang="en-US"/>
        </a:p>
      </dgm:t>
    </dgm:pt>
    <dgm:pt modelId="{1A876F07-4290-4FCA-8BF2-2148CF511417}">
      <dgm:prSet/>
      <dgm:spPr/>
      <dgm:t>
        <a:bodyPr/>
        <a:lstStyle/>
        <a:p>
          <a:r>
            <a:rPr lang="nl-NL"/>
            <a:t>Correcte manier</a:t>
          </a:r>
          <a:endParaRPr lang="en-US"/>
        </a:p>
      </dgm:t>
    </dgm:pt>
    <dgm:pt modelId="{0934661E-C538-4D15-B059-8602247302FA}" type="parTrans" cxnId="{9E709806-3560-44B5-9BEA-4ECDBB9A9B5D}">
      <dgm:prSet/>
      <dgm:spPr/>
      <dgm:t>
        <a:bodyPr/>
        <a:lstStyle/>
        <a:p>
          <a:endParaRPr lang="en-US"/>
        </a:p>
      </dgm:t>
    </dgm:pt>
    <dgm:pt modelId="{1879F773-9C8A-43CD-A309-150FA09519F8}" type="sibTrans" cxnId="{9E709806-3560-44B5-9BEA-4ECDBB9A9B5D}">
      <dgm:prSet/>
      <dgm:spPr/>
      <dgm:t>
        <a:bodyPr/>
        <a:lstStyle/>
        <a:p>
          <a:endParaRPr lang="en-US"/>
        </a:p>
      </dgm:t>
    </dgm:pt>
    <dgm:pt modelId="{B89E5595-6D6C-428B-960B-2E7EAC348F51}">
      <dgm:prSet/>
      <dgm:spPr/>
      <dgm:t>
        <a:bodyPr/>
        <a:lstStyle/>
        <a:p>
          <a:r>
            <a:rPr lang="nl-NL"/>
            <a:t>Voor het gebruik van een citaat kan bijvoorbeeld zijn als je een definitie van een begrip in je profielwerkstuk op wilt nemen. </a:t>
          </a:r>
          <a:endParaRPr lang="en-US"/>
        </a:p>
      </dgm:t>
    </dgm:pt>
    <dgm:pt modelId="{8C11B352-E9BD-4D51-91FC-F659365EBCD7}" type="parTrans" cxnId="{DF406C44-CB96-4908-9AE4-1B2299CA6AED}">
      <dgm:prSet/>
      <dgm:spPr/>
      <dgm:t>
        <a:bodyPr/>
        <a:lstStyle/>
        <a:p>
          <a:endParaRPr lang="en-US"/>
        </a:p>
      </dgm:t>
    </dgm:pt>
    <dgm:pt modelId="{15D3F89A-4D97-470E-A7C6-D52496C3B1CF}" type="sibTrans" cxnId="{DF406C44-CB96-4908-9AE4-1B2299CA6AED}">
      <dgm:prSet/>
      <dgm:spPr/>
      <dgm:t>
        <a:bodyPr/>
        <a:lstStyle/>
        <a:p>
          <a:endParaRPr lang="en-US"/>
        </a:p>
      </dgm:t>
    </dgm:pt>
    <dgm:pt modelId="{1E8049BD-1E3E-4347-B01A-1D7A94B15D31}">
      <dgm:prSet/>
      <dgm:spPr/>
      <dgm:t>
        <a:bodyPr/>
        <a:lstStyle/>
        <a:p>
          <a:r>
            <a:rPr lang="nl-NL"/>
            <a:t>Ook kun je overwegen een citaat te gebruiken als een auteur een gedachte zo mooi, bondig, krachtig etc. heeft beschreven, dat een parafrase tekort zou schieten.</a:t>
          </a:r>
          <a:endParaRPr lang="en-US"/>
        </a:p>
      </dgm:t>
    </dgm:pt>
    <dgm:pt modelId="{DA00E333-B463-446C-B8C8-7EB3E3B1E911}" type="parTrans" cxnId="{F050A00E-8240-48AA-A3B2-1B2B249511ED}">
      <dgm:prSet/>
      <dgm:spPr/>
      <dgm:t>
        <a:bodyPr/>
        <a:lstStyle/>
        <a:p>
          <a:endParaRPr lang="en-US"/>
        </a:p>
      </dgm:t>
    </dgm:pt>
    <dgm:pt modelId="{CF9E6F2F-A6AD-4713-81A3-752C8875F9C6}" type="sibTrans" cxnId="{F050A00E-8240-48AA-A3B2-1B2B249511ED}">
      <dgm:prSet/>
      <dgm:spPr/>
      <dgm:t>
        <a:bodyPr/>
        <a:lstStyle/>
        <a:p>
          <a:endParaRPr lang="en-US"/>
        </a:p>
      </dgm:t>
    </dgm:pt>
    <dgm:pt modelId="{4A8EB2A1-4C81-4763-9419-17FAABF15AAE}">
      <dgm:prSet/>
      <dgm:spPr/>
      <dgm:t>
        <a:bodyPr/>
        <a:lstStyle/>
        <a:p>
          <a:r>
            <a:rPr lang="nl-NL"/>
            <a:t>Een voorbeeld van hoe je dit kunt doen</a:t>
          </a:r>
          <a:endParaRPr lang="en-US"/>
        </a:p>
      </dgm:t>
    </dgm:pt>
    <dgm:pt modelId="{D52547F7-39D0-4C03-B638-A528103C3098}" type="parTrans" cxnId="{A8E436D4-C960-4E34-AA54-359870036305}">
      <dgm:prSet/>
      <dgm:spPr/>
      <dgm:t>
        <a:bodyPr/>
        <a:lstStyle/>
        <a:p>
          <a:endParaRPr lang="en-US"/>
        </a:p>
      </dgm:t>
    </dgm:pt>
    <dgm:pt modelId="{4757D0B8-69E3-4616-9873-2D6066A9437E}" type="sibTrans" cxnId="{A8E436D4-C960-4E34-AA54-359870036305}">
      <dgm:prSet/>
      <dgm:spPr/>
      <dgm:t>
        <a:bodyPr/>
        <a:lstStyle/>
        <a:p>
          <a:endParaRPr lang="en-US"/>
        </a:p>
      </dgm:t>
    </dgm:pt>
    <dgm:pt modelId="{809F9B38-A424-4C4C-BF59-AA18339956F6}">
      <dgm:prSet/>
      <dgm:spPr/>
      <dgm:t>
        <a:bodyPr/>
        <a:lstStyle/>
        <a:p>
          <a:r>
            <a:rPr lang="nl-NL"/>
            <a:t>Door een tekst tussen aanhalingstekens te zetten geef je aan dat het een citaat betreft. </a:t>
          </a:r>
          <a:endParaRPr lang="en-US"/>
        </a:p>
      </dgm:t>
    </dgm:pt>
    <dgm:pt modelId="{939F3FBF-1C76-4DC2-87CF-438FAA54BC6D}" type="parTrans" cxnId="{F1D455F2-972B-4BAB-A684-D780870EF699}">
      <dgm:prSet/>
      <dgm:spPr/>
      <dgm:t>
        <a:bodyPr/>
        <a:lstStyle/>
        <a:p>
          <a:endParaRPr lang="en-US"/>
        </a:p>
      </dgm:t>
    </dgm:pt>
    <dgm:pt modelId="{354EA1BE-114D-4F16-9A8A-44B1DB9D2A65}" type="sibTrans" cxnId="{F1D455F2-972B-4BAB-A684-D780870EF699}">
      <dgm:prSet/>
      <dgm:spPr/>
      <dgm:t>
        <a:bodyPr/>
        <a:lstStyle/>
        <a:p>
          <a:endParaRPr lang="en-US"/>
        </a:p>
      </dgm:t>
    </dgm:pt>
    <dgm:pt modelId="{C9D9A770-121E-4396-A697-F0D5428DB3B3}">
      <dgm:prSet/>
      <dgm:spPr/>
      <dgm:t>
        <a:bodyPr/>
        <a:lstStyle/>
        <a:p>
          <a:r>
            <a:rPr lang="nl-NL"/>
            <a:t>Wanneer een citaat langer den 40 woorden is zet je het citaat in een apart blok dat je laat inspringen. </a:t>
          </a:r>
          <a:endParaRPr lang="en-US"/>
        </a:p>
      </dgm:t>
    </dgm:pt>
    <dgm:pt modelId="{FC2AA520-9793-4536-B5AE-7D6AAF08780A}" type="parTrans" cxnId="{50333C80-BC8B-45BD-A201-E7CAB4C3627E}">
      <dgm:prSet/>
      <dgm:spPr/>
      <dgm:t>
        <a:bodyPr/>
        <a:lstStyle/>
        <a:p>
          <a:endParaRPr lang="en-US"/>
        </a:p>
      </dgm:t>
    </dgm:pt>
    <dgm:pt modelId="{E232C3D4-215B-4AEA-973A-4001327A129E}" type="sibTrans" cxnId="{50333C80-BC8B-45BD-A201-E7CAB4C3627E}">
      <dgm:prSet/>
      <dgm:spPr/>
      <dgm:t>
        <a:bodyPr/>
        <a:lstStyle/>
        <a:p>
          <a:endParaRPr lang="en-US"/>
        </a:p>
      </dgm:t>
    </dgm:pt>
    <dgm:pt modelId="{02B81C15-9F8A-4364-82C1-5885AB8A8486}">
      <dgm:prSet/>
      <dgm:spPr/>
      <dgm:t>
        <a:bodyPr/>
        <a:lstStyle/>
        <a:p>
          <a:r>
            <a:rPr lang="nl-NL" dirty="0"/>
            <a:t>Probeer een citaat zo kort mogelijk te houden. Het liefst niet meer dan enkele zinnen. Je kunt een citaat ook inkorten. </a:t>
          </a:r>
          <a:endParaRPr lang="en-US" dirty="0"/>
        </a:p>
      </dgm:t>
    </dgm:pt>
    <dgm:pt modelId="{9CEA559C-86D5-482E-AA2C-FF288020CECF}" type="parTrans" cxnId="{80F3E1B2-06E1-4120-9187-014F24183097}">
      <dgm:prSet/>
      <dgm:spPr/>
      <dgm:t>
        <a:bodyPr/>
        <a:lstStyle/>
        <a:p>
          <a:endParaRPr lang="en-US"/>
        </a:p>
      </dgm:t>
    </dgm:pt>
    <dgm:pt modelId="{01FDCC82-D928-4CFC-BD8A-A8D0D6E2B5A4}" type="sibTrans" cxnId="{80F3E1B2-06E1-4120-9187-014F24183097}">
      <dgm:prSet/>
      <dgm:spPr/>
      <dgm:t>
        <a:bodyPr/>
        <a:lstStyle/>
        <a:p>
          <a:endParaRPr lang="en-US"/>
        </a:p>
      </dgm:t>
    </dgm:pt>
    <dgm:pt modelId="{6EA46BA3-8CFE-4F15-BCE5-85557891FF59}">
      <dgm:prSet/>
      <dgm:spPr/>
      <dgm:t>
        <a:bodyPr/>
        <a:lstStyle/>
        <a:p>
          <a:r>
            <a:rPr lang="nl-NL"/>
            <a:t>Op de plek waar je het gedeelte hebt weggehaald zet je dan drie punten  (. . .). </a:t>
          </a:r>
          <a:endParaRPr lang="en-US"/>
        </a:p>
      </dgm:t>
    </dgm:pt>
    <dgm:pt modelId="{6A677F5C-2697-492E-A300-93323E61FD7A}" type="parTrans" cxnId="{B937A774-0C10-4A0B-9FBE-8BDD305B2EF6}">
      <dgm:prSet/>
      <dgm:spPr/>
      <dgm:t>
        <a:bodyPr/>
        <a:lstStyle/>
        <a:p>
          <a:endParaRPr lang="en-US"/>
        </a:p>
      </dgm:t>
    </dgm:pt>
    <dgm:pt modelId="{96F30F16-317D-4EB5-9D37-61A91FB29329}" type="sibTrans" cxnId="{B937A774-0C10-4A0B-9FBE-8BDD305B2EF6}">
      <dgm:prSet/>
      <dgm:spPr/>
      <dgm:t>
        <a:bodyPr/>
        <a:lstStyle/>
        <a:p>
          <a:endParaRPr lang="en-US"/>
        </a:p>
      </dgm:t>
    </dgm:pt>
    <dgm:pt modelId="{EB177AA8-6421-4CA4-86ED-0F55A44B3C85}">
      <dgm:prSet/>
      <dgm:spPr/>
      <dgm:t>
        <a:bodyPr/>
        <a:lstStyle/>
        <a:p>
          <a:r>
            <a:rPr lang="nl-NL" dirty="0"/>
            <a:t>Als je een hele zin of meerdere zinnen hebt weggelaten gebruik je vier punten (. . . .).</a:t>
          </a:r>
          <a:endParaRPr lang="en-US" dirty="0"/>
        </a:p>
      </dgm:t>
    </dgm:pt>
    <dgm:pt modelId="{233A92BF-CCB6-4E53-A2F7-2CCE20DD01C2}" type="parTrans" cxnId="{5711E6B6-DA7D-4052-9AA9-6DDB4A3D7CBE}">
      <dgm:prSet/>
      <dgm:spPr/>
      <dgm:t>
        <a:bodyPr/>
        <a:lstStyle/>
        <a:p>
          <a:endParaRPr lang="en-US"/>
        </a:p>
      </dgm:t>
    </dgm:pt>
    <dgm:pt modelId="{DE04CB8A-EDA6-4B54-94FD-7CCD9F6B55DF}" type="sibTrans" cxnId="{5711E6B6-DA7D-4052-9AA9-6DDB4A3D7CBE}">
      <dgm:prSet/>
      <dgm:spPr/>
      <dgm:t>
        <a:bodyPr/>
        <a:lstStyle/>
        <a:p>
          <a:endParaRPr lang="en-US"/>
        </a:p>
      </dgm:t>
    </dgm:pt>
    <dgm:pt modelId="{21362A08-B7B7-4C56-A63A-1825AFFF32C6}">
      <dgm:prSet/>
      <dgm:spPr/>
      <dgm:t>
        <a:bodyPr/>
        <a:lstStyle/>
        <a:p>
          <a:r>
            <a:rPr lang="nl-NL" dirty="0"/>
            <a:t>Volgens de Van Dale is citeren: “een passage uit andermans werk overnemen in een eigen werk, meestal met bronvermelding” (2010, p. 221).</a:t>
          </a:r>
          <a:endParaRPr lang="en-US" dirty="0"/>
        </a:p>
      </dgm:t>
    </dgm:pt>
    <dgm:pt modelId="{FB9820A7-E01B-486A-817F-215BB51CA16D}" type="parTrans" cxnId="{1F644EF9-EADB-4562-9790-AF9AF2D63DA7}">
      <dgm:prSet/>
      <dgm:spPr/>
      <dgm:t>
        <a:bodyPr/>
        <a:lstStyle/>
        <a:p>
          <a:endParaRPr lang="en-US"/>
        </a:p>
      </dgm:t>
    </dgm:pt>
    <dgm:pt modelId="{57136B4B-69FD-43EC-9829-ABF255E68E89}" type="sibTrans" cxnId="{1F644EF9-EADB-4562-9790-AF9AF2D63DA7}">
      <dgm:prSet/>
      <dgm:spPr/>
      <dgm:t>
        <a:bodyPr/>
        <a:lstStyle/>
        <a:p>
          <a:endParaRPr lang="en-US"/>
        </a:p>
      </dgm:t>
    </dgm:pt>
    <dgm:pt modelId="{09393CA9-E634-0248-94DF-20F1F68D1C68}" type="pres">
      <dgm:prSet presAssocID="{DDD479DF-A034-46E6-8B5A-473F4C25EFBE}" presName="Name0" presStyleCnt="0">
        <dgm:presLayoutVars>
          <dgm:dir/>
          <dgm:animLvl val="lvl"/>
          <dgm:resizeHandles val="exact"/>
        </dgm:presLayoutVars>
      </dgm:prSet>
      <dgm:spPr/>
    </dgm:pt>
    <dgm:pt modelId="{95949E69-403A-2B47-9211-29FF88B5DAB2}" type="pres">
      <dgm:prSet presAssocID="{21362A08-B7B7-4C56-A63A-1825AFFF32C6}" presName="boxAndChildren" presStyleCnt="0"/>
      <dgm:spPr/>
    </dgm:pt>
    <dgm:pt modelId="{F6135C32-E609-734A-8F7B-C1F2AF39688F}" type="pres">
      <dgm:prSet presAssocID="{21362A08-B7B7-4C56-A63A-1825AFFF32C6}" presName="parentTextBox" presStyleLbl="alignNode1" presStyleIdx="0" presStyleCnt="4" custScaleX="130968"/>
      <dgm:spPr/>
    </dgm:pt>
    <dgm:pt modelId="{1CD78DCB-33CD-264B-A924-B56077D94620}" type="pres">
      <dgm:prSet presAssocID="{21362A08-B7B7-4C56-A63A-1825AFFF32C6}" presName="descendantBox" presStyleLbl="bgAccFollowNode1" presStyleIdx="0" presStyleCnt="4" custScaleX="82848"/>
      <dgm:spPr/>
    </dgm:pt>
    <dgm:pt modelId="{469B2E3B-B36A-3643-8261-3B6EC3E67AC5}" type="pres">
      <dgm:prSet presAssocID="{4757D0B8-69E3-4616-9873-2D6066A9437E}" presName="sp" presStyleCnt="0"/>
      <dgm:spPr/>
    </dgm:pt>
    <dgm:pt modelId="{852050B9-E016-7F41-98AD-F0C542A2F913}" type="pres">
      <dgm:prSet presAssocID="{4A8EB2A1-4C81-4763-9419-17FAABF15AAE}" presName="arrowAndChildren" presStyleCnt="0"/>
      <dgm:spPr/>
    </dgm:pt>
    <dgm:pt modelId="{48B5AD5E-1664-1A43-9419-8716986F46F0}" type="pres">
      <dgm:prSet presAssocID="{4A8EB2A1-4C81-4763-9419-17FAABF15AAE}" presName="parentTextArrow" presStyleLbl="node1" presStyleIdx="0" presStyleCnt="0"/>
      <dgm:spPr/>
    </dgm:pt>
    <dgm:pt modelId="{F005B1AA-1FDA-D641-AFD9-938826AE32FB}" type="pres">
      <dgm:prSet presAssocID="{4A8EB2A1-4C81-4763-9419-17FAABF15AAE}" presName="arrow" presStyleLbl="alignNode1" presStyleIdx="1" presStyleCnt="4"/>
      <dgm:spPr/>
    </dgm:pt>
    <dgm:pt modelId="{8121F631-F935-894D-9CF2-B6F45020953D}" type="pres">
      <dgm:prSet presAssocID="{4A8EB2A1-4C81-4763-9419-17FAABF15AAE}" presName="descendantArrow" presStyleLbl="bgAccFollowNode1" presStyleIdx="1" presStyleCnt="4"/>
      <dgm:spPr/>
    </dgm:pt>
    <dgm:pt modelId="{B92E79BA-AB74-094B-958E-6DE936BE705E}" type="pres">
      <dgm:prSet presAssocID="{1879F773-9C8A-43CD-A309-150FA09519F8}" presName="sp" presStyleCnt="0"/>
      <dgm:spPr/>
    </dgm:pt>
    <dgm:pt modelId="{700F64FD-9BF1-5A49-B237-98BEF2645B2F}" type="pres">
      <dgm:prSet presAssocID="{1A876F07-4290-4FCA-8BF2-2148CF511417}" presName="arrowAndChildren" presStyleCnt="0"/>
      <dgm:spPr/>
    </dgm:pt>
    <dgm:pt modelId="{917CD0A5-8394-0942-87E2-84096A00E981}" type="pres">
      <dgm:prSet presAssocID="{1A876F07-4290-4FCA-8BF2-2148CF511417}" presName="parentTextArrow" presStyleLbl="node1" presStyleIdx="0" presStyleCnt="0"/>
      <dgm:spPr/>
    </dgm:pt>
    <dgm:pt modelId="{C415D342-F7AF-E94D-A73E-EE29747D9F62}" type="pres">
      <dgm:prSet presAssocID="{1A876F07-4290-4FCA-8BF2-2148CF511417}" presName="arrow" presStyleLbl="alignNode1" presStyleIdx="2" presStyleCnt="4"/>
      <dgm:spPr/>
    </dgm:pt>
    <dgm:pt modelId="{D42ADCD4-D80C-DD4C-9DDA-8E62E5C54C23}" type="pres">
      <dgm:prSet presAssocID="{1A876F07-4290-4FCA-8BF2-2148CF511417}" presName="descendantArrow" presStyleLbl="bgAccFollowNode1" presStyleIdx="2" presStyleCnt="4"/>
      <dgm:spPr/>
    </dgm:pt>
    <dgm:pt modelId="{C37703D6-87A2-4242-903C-B50D94098E1B}" type="pres">
      <dgm:prSet presAssocID="{F7172FF1-B9FB-4073-8E45-5F8B4C545F48}" presName="sp" presStyleCnt="0"/>
      <dgm:spPr/>
    </dgm:pt>
    <dgm:pt modelId="{5D99A810-F666-BF45-AD01-9A593360839F}" type="pres">
      <dgm:prSet presAssocID="{6F2A1316-566F-4D5C-96CB-886D9C317A52}" presName="arrowAndChildren" presStyleCnt="0"/>
      <dgm:spPr/>
    </dgm:pt>
    <dgm:pt modelId="{48A1B902-75A2-184D-9209-A94CD5F01EF5}" type="pres">
      <dgm:prSet presAssocID="{6F2A1316-566F-4D5C-96CB-886D9C317A52}" presName="parentTextArrow" presStyleLbl="node1" presStyleIdx="0" presStyleCnt="0"/>
      <dgm:spPr/>
    </dgm:pt>
    <dgm:pt modelId="{D95F18EA-7031-B549-ACD2-A6F0686D75A9}" type="pres">
      <dgm:prSet presAssocID="{6F2A1316-566F-4D5C-96CB-886D9C317A52}" presName="arrow" presStyleLbl="alignNode1" presStyleIdx="3" presStyleCnt="4"/>
      <dgm:spPr/>
    </dgm:pt>
    <dgm:pt modelId="{BE9E2D31-A0E1-8541-9121-FBC52DCFA56E}" type="pres">
      <dgm:prSet presAssocID="{6F2A1316-566F-4D5C-96CB-886D9C317A52}" presName="descendantArrow" presStyleLbl="bgAccFollowNode1" presStyleIdx="3" presStyleCnt="4"/>
      <dgm:spPr/>
    </dgm:pt>
  </dgm:ptLst>
  <dgm:cxnLst>
    <dgm:cxn modelId="{25B48306-CD26-3444-8DA1-64A92BF8CECA}" type="presOf" srcId="{6EA46BA3-8CFE-4F15-BCE5-85557891FF59}" destId="{8121F631-F935-894D-9CF2-B6F45020953D}" srcOrd="0" destOrd="3" presId="urn:microsoft.com/office/officeart/2016/7/layout/VerticalDownArrowProcess"/>
    <dgm:cxn modelId="{9E709806-3560-44B5-9BEA-4ECDBB9A9B5D}" srcId="{DDD479DF-A034-46E6-8B5A-473F4C25EFBE}" destId="{1A876F07-4290-4FCA-8BF2-2148CF511417}" srcOrd="1" destOrd="0" parTransId="{0934661E-C538-4D15-B059-8602247302FA}" sibTransId="{1879F773-9C8A-43CD-A309-150FA09519F8}"/>
    <dgm:cxn modelId="{F4695608-01EC-104D-B02A-742DD49105AC}" type="presOf" srcId="{1E8049BD-1E3E-4347-B01A-1D7A94B15D31}" destId="{D42ADCD4-D80C-DD4C-9DDA-8E62E5C54C23}" srcOrd="0" destOrd="1" presId="urn:microsoft.com/office/officeart/2016/7/layout/VerticalDownArrowProcess"/>
    <dgm:cxn modelId="{F050A00E-8240-48AA-A3B2-1B2B249511ED}" srcId="{1A876F07-4290-4FCA-8BF2-2148CF511417}" destId="{1E8049BD-1E3E-4347-B01A-1D7A94B15D31}" srcOrd="1" destOrd="0" parTransId="{DA00E333-B463-446C-B8C8-7EB3E3B1E911}" sibTransId="{CF9E6F2F-A6AD-4713-81A3-752C8875F9C6}"/>
    <dgm:cxn modelId="{DCEF691B-03C9-5D4E-9148-E2CB06300C65}" type="presOf" srcId="{7F120BBB-3D9B-413A-963A-394EE7FD4921}" destId="{BE9E2D31-A0E1-8541-9121-FBC52DCFA56E}" srcOrd="0" destOrd="1" presId="urn:microsoft.com/office/officeart/2016/7/layout/VerticalDownArrowProcess"/>
    <dgm:cxn modelId="{1FCBEB22-C230-444E-BA79-7E47393D4CD1}" srcId="{6F2A1316-566F-4D5C-96CB-886D9C317A52}" destId="{6F203A7A-E716-4C31-B4CB-2385301A9438}" srcOrd="2" destOrd="0" parTransId="{91679268-49DB-47D9-8FF2-295E05EDAFE2}" sibTransId="{F1DE9533-6ECC-4238-9540-FD7099F446B5}"/>
    <dgm:cxn modelId="{E6E84627-1066-A34C-9210-9F90E3028B83}" type="presOf" srcId="{21362A08-B7B7-4C56-A63A-1825AFFF32C6}" destId="{F6135C32-E609-734A-8F7B-C1F2AF39688F}" srcOrd="0" destOrd="0" presId="urn:microsoft.com/office/officeart/2016/7/layout/VerticalDownArrowProcess"/>
    <dgm:cxn modelId="{CA1AE434-782B-0141-BE76-8A8212F7CCA3}" type="presOf" srcId="{EB177AA8-6421-4CA4-86ED-0F55A44B3C85}" destId="{8121F631-F935-894D-9CF2-B6F45020953D}" srcOrd="0" destOrd="4" presId="urn:microsoft.com/office/officeart/2016/7/layout/VerticalDownArrowProcess"/>
    <dgm:cxn modelId="{07D1D035-B1C5-F84C-9F34-58A2F1C52641}" type="presOf" srcId="{88173598-A2A6-454D-B129-920FEF1F8A2D}" destId="{BE9E2D31-A0E1-8541-9121-FBC52DCFA56E}" srcOrd="0" destOrd="0" presId="urn:microsoft.com/office/officeart/2016/7/layout/VerticalDownArrowProcess"/>
    <dgm:cxn modelId="{4665B93F-F1C6-8645-903D-21696E160FF8}" type="presOf" srcId="{1A876F07-4290-4FCA-8BF2-2148CF511417}" destId="{917CD0A5-8394-0942-87E2-84096A00E981}" srcOrd="0" destOrd="0" presId="urn:microsoft.com/office/officeart/2016/7/layout/VerticalDownArrowProcess"/>
    <dgm:cxn modelId="{DF406C44-CB96-4908-9AE4-1B2299CA6AED}" srcId="{1A876F07-4290-4FCA-8BF2-2148CF511417}" destId="{B89E5595-6D6C-428B-960B-2E7EAC348F51}" srcOrd="0" destOrd="0" parTransId="{8C11B352-E9BD-4D51-91FC-F659365EBCD7}" sibTransId="{15D3F89A-4D97-470E-A7C6-D52496C3B1CF}"/>
    <dgm:cxn modelId="{A8210954-3B8E-4930-A954-E4AF60BCEC02}" srcId="{6F2A1316-566F-4D5C-96CB-886D9C317A52}" destId="{7F120BBB-3D9B-413A-963A-394EE7FD4921}" srcOrd="1" destOrd="0" parTransId="{D102916B-436E-4779-8404-D397E9F21CA5}" sibTransId="{790A330D-55B1-45E9-AB9D-83A6CDFC8999}"/>
    <dgm:cxn modelId="{664D905C-A146-42E4-B00B-33E007885D42}" srcId="{DDD479DF-A034-46E6-8B5A-473F4C25EFBE}" destId="{6F2A1316-566F-4D5C-96CB-886D9C317A52}" srcOrd="0" destOrd="0" parTransId="{C30466BC-E7EE-4B28-A9D7-4BCBDDF18DE2}" sibTransId="{F7172FF1-B9FB-4073-8E45-5F8B4C545F48}"/>
    <dgm:cxn modelId="{232E7C65-93BD-E249-A558-83BB69E09B2D}" type="presOf" srcId="{6F2A1316-566F-4D5C-96CB-886D9C317A52}" destId="{D95F18EA-7031-B549-ACD2-A6F0686D75A9}" srcOrd="1" destOrd="0" presId="urn:microsoft.com/office/officeart/2016/7/layout/VerticalDownArrowProcess"/>
    <dgm:cxn modelId="{D18C116C-8C99-514A-B476-B4A18C9636B0}" type="presOf" srcId="{B89E5595-6D6C-428B-960B-2E7EAC348F51}" destId="{D42ADCD4-D80C-DD4C-9DDA-8E62E5C54C23}" srcOrd="0" destOrd="0" presId="urn:microsoft.com/office/officeart/2016/7/layout/VerticalDownArrowProcess"/>
    <dgm:cxn modelId="{B937A774-0C10-4A0B-9FBE-8BDD305B2EF6}" srcId="{4A8EB2A1-4C81-4763-9419-17FAABF15AAE}" destId="{6EA46BA3-8CFE-4F15-BCE5-85557891FF59}" srcOrd="3" destOrd="0" parTransId="{6A677F5C-2697-492E-A300-93323E61FD7A}" sibTransId="{96F30F16-317D-4EB5-9D37-61A91FB29329}"/>
    <dgm:cxn modelId="{FE828E77-C86C-114F-A824-FCFEAA7EA72C}" type="presOf" srcId="{1A876F07-4290-4FCA-8BF2-2148CF511417}" destId="{C415D342-F7AF-E94D-A73E-EE29747D9F62}" srcOrd="1" destOrd="0" presId="urn:microsoft.com/office/officeart/2016/7/layout/VerticalDownArrowProcess"/>
    <dgm:cxn modelId="{BC052B7F-26DE-D04A-88FA-564CD8D71768}" type="presOf" srcId="{4A8EB2A1-4C81-4763-9419-17FAABF15AAE}" destId="{48B5AD5E-1664-1A43-9419-8716986F46F0}" srcOrd="0" destOrd="0" presId="urn:microsoft.com/office/officeart/2016/7/layout/VerticalDownArrowProcess"/>
    <dgm:cxn modelId="{50333C80-BC8B-45BD-A201-E7CAB4C3627E}" srcId="{4A8EB2A1-4C81-4763-9419-17FAABF15AAE}" destId="{C9D9A770-121E-4396-A697-F0D5428DB3B3}" srcOrd="1" destOrd="0" parTransId="{FC2AA520-9793-4536-B5AE-7D6AAF08780A}" sibTransId="{E232C3D4-215B-4AEA-973A-4001327A129E}"/>
    <dgm:cxn modelId="{DF895B85-62CB-D04A-BF9A-1980CF9A1EE0}" type="presOf" srcId="{02B81C15-9F8A-4364-82C1-5885AB8A8486}" destId="{8121F631-F935-894D-9CF2-B6F45020953D}" srcOrd="0" destOrd="2" presId="urn:microsoft.com/office/officeart/2016/7/layout/VerticalDownArrowProcess"/>
    <dgm:cxn modelId="{E5D495AA-A351-4C58-B3FE-1AF7ABA0C423}" srcId="{6F2A1316-566F-4D5C-96CB-886D9C317A52}" destId="{88173598-A2A6-454D-B129-920FEF1F8A2D}" srcOrd="0" destOrd="0" parTransId="{91CFD545-AF70-41CC-BA6A-6EEDF5A1D49B}" sibTransId="{EE6EE6C4-82ED-408E-8B3C-2855D846B00D}"/>
    <dgm:cxn modelId="{80F3E1B2-06E1-4120-9187-014F24183097}" srcId="{4A8EB2A1-4C81-4763-9419-17FAABF15AAE}" destId="{02B81C15-9F8A-4364-82C1-5885AB8A8486}" srcOrd="2" destOrd="0" parTransId="{9CEA559C-86D5-482E-AA2C-FF288020CECF}" sibTransId="{01FDCC82-D928-4CFC-BD8A-A8D0D6E2B5A4}"/>
    <dgm:cxn modelId="{5711E6B6-DA7D-4052-9AA9-6DDB4A3D7CBE}" srcId="{4A8EB2A1-4C81-4763-9419-17FAABF15AAE}" destId="{EB177AA8-6421-4CA4-86ED-0F55A44B3C85}" srcOrd="4" destOrd="0" parTransId="{233A92BF-CCB6-4E53-A2F7-2CCE20DD01C2}" sibTransId="{DE04CB8A-EDA6-4B54-94FD-7CCD9F6B55DF}"/>
    <dgm:cxn modelId="{0AF2D3C3-A603-C74C-BBAA-5426EBA45A9B}" type="presOf" srcId="{6F2A1316-566F-4D5C-96CB-886D9C317A52}" destId="{48A1B902-75A2-184D-9209-A94CD5F01EF5}" srcOrd="0" destOrd="0" presId="urn:microsoft.com/office/officeart/2016/7/layout/VerticalDownArrowProcess"/>
    <dgm:cxn modelId="{4DAAAEC6-3441-B648-B62A-3630A505522F}" type="presOf" srcId="{6F203A7A-E716-4C31-B4CB-2385301A9438}" destId="{BE9E2D31-A0E1-8541-9121-FBC52DCFA56E}" srcOrd="0" destOrd="2" presId="urn:microsoft.com/office/officeart/2016/7/layout/VerticalDownArrowProcess"/>
    <dgm:cxn modelId="{8851E1CC-EA4B-1943-9FC3-A9EC4E25432F}" type="presOf" srcId="{DDD479DF-A034-46E6-8B5A-473F4C25EFBE}" destId="{09393CA9-E634-0248-94DF-20F1F68D1C68}" srcOrd="0" destOrd="0" presId="urn:microsoft.com/office/officeart/2016/7/layout/VerticalDownArrowProcess"/>
    <dgm:cxn modelId="{A8E436D4-C960-4E34-AA54-359870036305}" srcId="{DDD479DF-A034-46E6-8B5A-473F4C25EFBE}" destId="{4A8EB2A1-4C81-4763-9419-17FAABF15AAE}" srcOrd="2" destOrd="0" parTransId="{D52547F7-39D0-4C03-B638-A528103C3098}" sibTransId="{4757D0B8-69E3-4616-9873-2D6066A9437E}"/>
    <dgm:cxn modelId="{ECC817E0-0B7B-4D42-8A27-DFE6EF585963}" type="presOf" srcId="{4A8EB2A1-4C81-4763-9419-17FAABF15AAE}" destId="{F005B1AA-1FDA-D641-AFD9-938826AE32FB}" srcOrd="1" destOrd="0" presId="urn:microsoft.com/office/officeart/2016/7/layout/VerticalDownArrowProcess"/>
    <dgm:cxn modelId="{57974CE6-E92A-4B4D-9483-8C8D8130E242}" type="presOf" srcId="{809F9B38-A424-4C4C-BF59-AA18339956F6}" destId="{8121F631-F935-894D-9CF2-B6F45020953D}" srcOrd="0" destOrd="0" presId="urn:microsoft.com/office/officeart/2016/7/layout/VerticalDownArrowProcess"/>
    <dgm:cxn modelId="{D8E850EE-CECF-3448-B5A7-A2CC761540C4}" type="presOf" srcId="{C9D9A770-121E-4396-A697-F0D5428DB3B3}" destId="{8121F631-F935-894D-9CF2-B6F45020953D}" srcOrd="0" destOrd="1" presId="urn:microsoft.com/office/officeart/2016/7/layout/VerticalDownArrowProcess"/>
    <dgm:cxn modelId="{F1D455F2-972B-4BAB-A684-D780870EF699}" srcId="{4A8EB2A1-4C81-4763-9419-17FAABF15AAE}" destId="{809F9B38-A424-4C4C-BF59-AA18339956F6}" srcOrd="0" destOrd="0" parTransId="{939F3FBF-1C76-4DC2-87CF-438FAA54BC6D}" sibTransId="{354EA1BE-114D-4F16-9A8A-44B1DB9D2A65}"/>
    <dgm:cxn modelId="{1F644EF9-EADB-4562-9790-AF9AF2D63DA7}" srcId="{DDD479DF-A034-46E6-8B5A-473F4C25EFBE}" destId="{21362A08-B7B7-4C56-A63A-1825AFFF32C6}" srcOrd="3" destOrd="0" parTransId="{FB9820A7-E01B-486A-817F-215BB51CA16D}" sibTransId="{57136B4B-69FD-43EC-9829-ABF255E68E89}"/>
    <dgm:cxn modelId="{9AF26099-C5CC-2A46-9050-8D171704B5D1}" type="presParOf" srcId="{09393CA9-E634-0248-94DF-20F1F68D1C68}" destId="{95949E69-403A-2B47-9211-29FF88B5DAB2}" srcOrd="0" destOrd="0" presId="urn:microsoft.com/office/officeart/2016/7/layout/VerticalDownArrowProcess"/>
    <dgm:cxn modelId="{E8A96703-149C-3F41-AAAE-940366458749}" type="presParOf" srcId="{95949E69-403A-2B47-9211-29FF88B5DAB2}" destId="{F6135C32-E609-734A-8F7B-C1F2AF39688F}" srcOrd="0" destOrd="0" presId="urn:microsoft.com/office/officeart/2016/7/layout/VerticalDownArrowProcess"/>
    <dgm:cxn modelId="{C635EF54-DF6B-7B4C-8193-0BB7457F1A1B}" type="presParOf" srcId="{95949E69-403A-2B47-9211-29FF88B5DAB2}" destId="{1CD78DCB-33CD-264B-A924-B56077D94620}" srcOrd="1" destOrd="0" presId="urn:microsoft.com/office/officeart/2016/7/layout/VerticalDownArrowProcess"/>
    <dgm:cxn modelId="{B03D6E26-320D-A848-A65A-18F1C6DED0A0}" type="presParOf" srcId="{09393CA9-E634-0248-94DF-20F1F68D1C68}" destId="{469B2E3B-B36A-3643-8261-3B6EC3E67AC5}" srcOrd="1" destOrd="0" presId="urn:microsoft.com/office/officeart/2016/7/layout/VerticalDownArrowProcess"/>
    <dgm:cxn modelId="{3D76835D-3ED8-1240-975F-B99F0ED79F96}" type="presParOf" srcId="{09393CA9-E634-0248-94DF-20F1F68D1C68}" destId="{852050B9-E016-7F41-98AD-F0C542A2F913}" srcOrd="2" destOrd="0" presId="urn:microsoft.com/office/officeart/2016/7/layout/VerticalDownArrowProcess"/>
    <dgm:cxn modelId="{65C05FA1-699B-D445-932B-6C713E383DA1}" type="presParOf" srcId="{852050B9-E016-7F41-98AD-F0C542A2F913}" destId="{48B5AD5E-1664-1A43-9419-8716986F46F0}" srcOrd="0" destOrd="0" presId="urn:microsoft.com/office/officeart/2016/7/layout/VerticalDownArrowProcess"/>
    <dgm:cxn modelId="{B27D5534-3F68-7A48-89C7-62AB4A6A2F2F}" type="presParOf" srcId="{852050B9-E016-7F41-98AD-F0C542A2F913}" destId="{F005B1AA-1FDA-D641-AFD9-938826AE32FB}" srcOrd="1" destOrd="0" presId="urn:microsoft.com/office/officeart/2016/7/layout/VerticalDownArrowProcess"/>
    <dgm:cxn modelId="{E9333ABD-B338-8144-8F58-748EE1D018A7}" type="presParOf" srcId="{852050B9-E016-7F41-98AD-F0C542A2F913}" destId="{8121F631-F935-894D-9CF2-B6F45020953D}" srcOrd="2" destOrd="0" presId="urn:microsoft.com/office/officeart/2016/7/layout/VerticalDownArrowProcess"/>
    <dgm:cxn modelId="{1757CCDA-A3FA-E545-9836-3FB2BB362871}" type="presParOf" srcId="{09393CA9-E634-0248-94DF-20F1F68D1C68}" destId="{B92E79BA-AB74-094B-958E-6DE936BE705E}" srcOrd="3" destOrd="0" presId="urn:microsoft.com/office/officeart/2016/7/layout/VerticalDownArrowProcess"/>
    <dgm:cxn modelId="{86427604-E0E5-DD41-8514-36E32A94E881}" type="presParOf" srcId="{09393CA9-E634-0248-94DF-20F1F68D1C68}" destId="{700F64FD-9BF1-5A49-B237-98BEF2645B2F}" srcOrd="4" destOrd="0" presId="urn:microsoft.com/office/officeart/2016/7/layout/VerticalDownArrowProcess"/>
    <dgm:cxn modelId="{FF02B6D3-5045-A042-A6C4-09D3A0476AF9}" type="presParOf" srcId="{700F64FD-9BF1-5A49-B237-98BEF2645B2F}" destId="{917CD0A5-8394-0942-87E2-84096A00E981}" srcOrd="0" destOrd="0" presId="urn:microsoft.com/office/officeart/2016/7/layout/VerticalDownArrowProcess"/>
    <dgm:cxn modelId="{15B969B6-E13C-E942-AD37-030D3144DE16}" type="presParOf" srcId="{700F64FD-9BF1-5A49-B237-98BEF2645B2F}" destId="{C415D342-F7AF-E94D-A73E-EE29747D9F62}" srcOrd="1" destOrd="0" presId="urn:microsoft.com/office/officeart/2016/7/layout/VerticalDownArrowProcess"/>
    <dgm:cxn modelId="{6E2620FF-B4AB-3A40-9958-65F8C9ED0E61}" type="presParOf" srcId="{700F64FD-9BF1-5A49-B237-98BEF2645B2F}" destId="{D42ADCD4-D80C-DD4C-9DDA-8E62E5C54C23}" srcOrd="2" destOrd="0" presId="urn:microsoft.com/office/officeart/2016/7/layout/VerticalDownArrowProcess"/>
    <dgm:cxn modelId="{4541DF1A-C238-F148-B6B9-B7F6F0415F69}" type="presParOf" srcId="{09393CA9-E634-0248-94DF-20F1F68D1C68}" destId="{C37703D6-87A2-4242-903C-B50D94098E1B}" srcOrd="5" destOrd="0" presId="urn:microsoft.com/office/officeart/2016/7/layout/VerticalDownArrowProcess"/>
    <dgm:cxn modelId="{49EA461F-2169-C049-9C5B-3F44909CF04A}" type="presParOf" srcId="{09393CA9-E634-0248-94DF-20F1F68D1C68}" destId="{5D99A810-F666-BF45-AD01-9A593360839F}" srcOrd="6" destOrd="0" presId="urn:microsoft.com/office/officeart/2016/7/layout/VerticalDownArrowProcess"/>
    <dgm:cxn modelId="{C5E15CA9-1F03-8D44-A712-D5209BCC7368}" type="presParOf" srcId="{5D99A810-F666-BF45-AD01-9A593360839F}" destId="{48A1B902-75A2-184D-9209-A94CD5F01EF5}" srcOrd="0" destOrd="0" presId="urn:microsoft.com/office/officeart/2016/7/layout/VerticalDownArrowProcess"/>
    <dgm:cxn modelId="{4482EBDF-FA99-1F49-9FFF-693759FE1BA7}" type="presParOf" srcId="{5D99A810-F666-BF45-AD01-9A593360839F}" destId="{D95F18EA-7031-B549-ACD2-A6F0686D75A9}" srcOrd="1" destOrd="0" presId="urn:microsoft.com/office/officeart/2016/7/layout/VerticalDownArrowProcess"/>
    <dgm:cxn modelId="{30959FE4-42C3-9D47-96F1-FC550740D168}" type="presParOf" srcId="{5D99A810-F666-BF45-AD01-9A593360839F}" destId="{BE9E2D31-A0E1-8541-9121-FBC52DCFA56E}"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014DB-5526-B14D-A688-C43237B6914D}">
      <dsp:nvSpPr>
        <dsp:cNvPr id="0" name=""/>
        <dsp:cNvSpPr/>
      </dsp:nvSpPr>
      <dsp:spPr>
        <a:xfrm>
          <a:off x="0" y="2250"/>
          <a:ext cx="5524500" cy="570375"/>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a:t>Je profielwerkstuk is een wetenschappelijk onderzoek/verslag/project. </a:t>
          </a:r>
          <a:endParaRPr lang="en-US" sz="1500" kern="1200"/>
        </a:p>
      </dsp:txBody>
      <dsp:txXfrm>
        <a:off x="27843" y="30093"/>
        <a:ext cx="5468814" cy="514689"/>
      </dsp:txXfrm>
    </dsp:sp>
    <dsp:sp modelId="{AFF2FDA4-6A2F-3F40-8E05-46A4D8FF9DF5}">
      <dsp:nvSpPr>
        <dsp:cNvPr id="0" name=""/>
        <dsp:cNvSpPr/>
      </dsp:nvSpPr>
      <dsp:spPr>
        <a:xfrm>
          <a:off x="0" y="615825"/>
          <a:ext cx="5524500" cy="570375"/>
        </a:xfrm>
        <a:prstGeom prst="roundRect">
          <a:avLst/>
        </a:prstGeom>
        <a:solidFill>
          <a:schemeClr val="accent2">
            <a:hueOff val="648018"/>
            <a:satOff val="90"/>
            <a:lumOff val="7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a:t>Hiervoor gelden de regels omtrent bronnen, bronvermelding en plagiaat. </a:t>
          </a:r>
          <a:endParaRPr lang="en-US" sz="1500" kern="1200"/>
        </a:p>
      </dsp:txBody>
      <dsp:txXfrm>
        <a:off x="27843" y="643668"/>
        <a:ext cx="5468814" cy="514689"/>
      </dsp:txXfrm>
    </dsp:sp>
    <dsp:sp modelId="{6365F8EE-2708-B641-9D55-4DA52778EF7D}">
      <dsp:nvSpPr>
        <dsp:cNvPr id="0" name=""/>
        <dsp:cNvSpPr/>
      </dsp:nvSpPr>
      <dsp:spPr>
        <a:xfrm>
          <a:off x="0" y="1186200"/>
          <a:ext cx="5524500"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03"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nl-NL" sz="1200" kern="1200"/>
            <a:t>Dit betekent dat je niet zomaar alles wat je op internet vindt of in een boek leest mag overnemen in je werkstuk zonder dit te vermelden. </a:t>
          </a:r>
          <a:endParaRPr lang="en-US" sz="1200" kern="1200"/>
        </a:p>
        <a:p>
          <a:pPr marL="114300" lvl="1" indent="-114300" algn="l" defTabSz="533400">
            <a:lnSpc>
              <a:spcPct val="90000"/>
            </a:lnSpc>
            <a:spcBef>
              <a:spcPct val="0"/>
            </a:spcBef>
            <a:spcAft>
              <a:spcPct val="20000"/>
            </a:spcAft>
            <a:buChar char="•"/>
          </a:pPr>
          <a:r>
            <a:rPr lang="nl-NL" sz="1200" kern="1200"/>
            <a:t>Plagiaat is strafbaar. </a:t>
          </a:r>
          <a:endParaRPr lang="en-US" sz="1200" kern="1200"/>
        </a:p>
        <a:p>
          <a:pPr marL="114300" lvl="1" indent="-114300" algn="l" defTabSz="533400">
            <a:lnSpc>
              <a:spcPct val="90000"/>
            </a:lnSpc>
            <a:spcBef>
              <a:spcPct val="0"/>
            </a:spcBef>
            <a:spcAft>
              <a:spcPct val="20000"/>
            </a:spcAft>
            <a:buChar char="•"/>
          </a:pPr>
          <a:r>
            <a:rPr lang="nl-NL" sz="1200" kern="1200"/>
            <a:t>Je kunt dit voorkomen door volgens bepaalde regels te parafraseren, citeren, samenvatten en te vermelden wie en/of wat de bron is.  Als aparte bijlage voeg je een bronnenlijst/bibliografie toe. </a:t>
          </a:r>
          <a:endParaRPr lang="en-US" sz="1200" kern="1200"/>
        </a:p>
      </dsp:txBody>
      <dsp:txXfrm>
        <a:off x="0" y="1186200"/>
        <a:ext cx="5524500" cy="1086750"/>
      </dsp:txXfrm>
    </dsp:sp>
    <dsp:sp modelId="{7767007F-002B-2041-9009-568056676AC8}">
      <dsp:nvSpPr>
        <dsp:cNvPr id="0" name=""/>
        <dsp:cNvSpPr/>
      </dsp:nvSpPr>
      <dsp:spPr>
        <a:xfrm>
          <a:off x="0" y="2272950"/>
          <a:ext cx="5524500" cy="570375"/>
        </a:xfrm>
        <a:prstGeom prst="roundRect">
          <a:avLst/>
        </a:prstGeom>
        <a:solidFill>
          <a:schemeClr val="accent2">
            <a:hueOff val="1296036"/>
            <a:satOff val="180"/>
            <a:lumOff val="15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a:t>Inhoud versterken</a:t>
          </a:r>
          <a:endParaRPr lang="en-US" sz="1500" kern="1200"/>
        </a:p>
      </dsp:txBody>
      <dsp:txXfrm>
        <a:off x="27843" y="2300793"/>
        <a:ext cx="5468814" cy="514689"/>
      </dsp:txXfrm>
    </dsp:sp>
    <dsp:sp modelId="{6CA86E7C-0A28-2B43-9454-7957DECB3452}">
      <dsp:nvSpPr>
        <dsp:cNvPr id="0" name=""/>
        <dsp:cNvSpPr/>
      </dsp:nvSpPr>
      <dsp:spPr>
        <a:xfrm>
          <a:off x="0" y="2886525"/>
          <a:ext cx="5524500" cy="570375"/>
        </a:xfrm>
        <a:prstGeom prst="roundRect">
          <a:avLst/>
        </a:prstGeom>
        <a:solidFill>
          <a:schemeClr val="accent2">
            <a:hueOff val="1944054"/>
            <a:satOff val="271"/>
            <a:lumOff val="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t>De betrouwbaarheid vergroten</a:t>
          </a:r>
          <a:endParaRPr lang="en-US" sz="1500" kern="1200" dirty="0"/>
        </a:p>
      </dsp:txBody>
      <dsp:txXfrm>
        <a:off x="27843" y="2914368"/>
        <a:ext cx="5468814" cy="514689"/>
      </dsp:txXfrm>
    </dsp:sp>
    <dsp:sp modelId="{BA672280-3FE7-DC47-BCC1-38799312023D}">
      <dsp:nvSpPr>
        <dsp:cNvPr id="0" name=""/>
        <dsp:cNvSpPr/>
      </dsp:nvSpPr>
      <dsp:spPr>
        <a:xfrm>
          <a:off x="0" y="3500100"/>
          <a:ext cx="5524500" cy="570375"/>
        </a:xfrm>
        <a:prstGeom prst="roundRect">
          <a:avLst/>
        </a:prstGeom>
        <a:solidFill>
          <a:schemeClr val="accent2">
            <a:hueOff val="2592072"/>
            <a:satOff val="361"/>
            <a:lumOff val="31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a:t>Bewijzen dat je niet alles zelf hebt bedacht (anders: plagiaat)</a:t>
          </a:r>
          <a:endParaRPr lang="en-US" sz="1500" kern="1200"/>
        </a:p>
      </dsp:txBody>
      <dsp:txXfrm>
        <a:off x="27843" y="3527943"/>
        <a:ext cx="5468814" cy="514689"/>
      </dsp:txXfrm>
    </dsp:sp>
    <dsp:sp modelId="{A84AD547-8676-C84A-B8D6-324C64D9E791}">
      <dsp:nvSpPr>
        <dsp:cNvPr id="0" name=""/>
        <dsp:cNvSpPr/>
      </dsp:nvSpPr>
      <dsp:spPr>
        <a:xfrm>
          <a:off x="0" y="4113675"/>
          <a:ext cx="5524500" cy="570375"/>
        </a:xfrm>
        <a:prstGeom prst="roundRect">
          <a:avLst/>
        </a:prstGeom>
        <a:solidFill>
          <a:schemeClr val="accent2">
            <a:hueOff val="3240090"/>
            <a:satOff val="451"/>
            <a:lumOff val="39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a:t>De lezer kan achterhalen waar jouw informatie vandaan komt</a:t>
          </a:r>
          <a:endParaRPr lang="en-US" sz="1500" kern="1200"/>
        </a:p>
      </dsp:txBody>
      <dsp:txXfrm>
        <a:off x="27843" y="4141518"/>
        <a:ext cx="5468814" cy="514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9E3A0-9FEC-4D56-BFCC-E077668DBBDF}">
      <dsp:nvSpPr>
        <dsp:cNvPr id="0" name=""/>
        <dsp:cNvSpPr/>
      </dsp:nvSpPr>
      <dsp:spPr>
        <a:xfrm>
          <a:off x="9434" y="614194"/>
          <a:ext cx="613787" cy="613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BBC9555-D6F3-4FFE-ABD8-20E3EA6E70DB}">
      <dsp:nvSpPr>
        <dsp:cNvPr id="0" name=""/>
        <dsp:cNvSpPr/>
      </dsp:nvSpPr>
      <dsp:spPr>
        <a:xfrm>
          <a:off x="9434" y="1436716"/>
          <a:ext cx="1753679" cy="1186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nl-NL" sz="1600" kern="1200"/>
            <a:t>Bij het beoordelen van bronnen kun je de bron naast een aantal criteria leggen:</a:t>
          </a:r>
          <a:endParaRPr lang="en-US" sz="1600" kern="1200"/>
        </a:p>
      </dsp:txBody>
      <dsp:txXfrm>
        <a:off x="9434" y="1436716"/>
        <a:ext cx="1753679" cy="1186048"/>
      </dsp:txXfrm>
    </dsp:sp>
    <dsp:sp modelId="{F33B6FCA-641B-425F-8B7E-2EC82518414F}">
      <dsp:nvSpPr>
        <dsp:cNvPr id="0" name=""/>
        <dsp:cNvSpPr/>
      </dsp:nvSpPr>
      <dsp:spPr>
        <a:xfrm>
          <a:off x="9434" y="3185314"/>
          <a:ext cx="1753679" cy="1817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nl-NL" sz="1200" kern="1200" dirty="0"/>
            <a:t>betrouwbaar</a:t>
          </a:r>
          <a:endParaRPr lang="en-US" sz="1200" kern="1200" dirty="0"/>
        </a:p>
        <a:p>
          <a:pPr marL="0" lvl="0" indent="0" algn="l" defTabSz="533400">
            <a:lnSpc>
              <a:spcPct val="100000"/>
            </a:lnSpc>
            <a:spcBef>
              <a:spcPct val="0"/>
            </a:spcBef>
            <a:spcAft>
              <a:spcPct val="35000"/>
            </a:spcAft>
            <a:buNone/>
          </a:pPr>
          <a:r>
            <a:rPr lang="nl-NL" sz="1200" kern="1200"/>
            <a:t>volledig</a:t>
          </a:r>
          <a:endParaRPr lang="en-US" sz="1200" kern="1200"/>
        </a:p>
        <a:p>
          <a:pPr marL="0" lvl="0" indent="0" algn="l" defTabSz="533400">
            <a:lnSpc>
              <a:spcPct val="100000"/>
            </a:lnSpc>
            <a:spcBef>
              <a:spcPct val="0"/>
            </a:spcBef>
            <a:spcAft>
              <a:spcPct val="35000"/>
            </a:spcAft>
            <a:buNone/>
          </a:pPr>
          <a:r>
            <a:rPr lang="nl-NL" sz="1200" kern="1200"/>
            <a:t>controleerbaar</a:t>
          </a:r>
          <a:endParaRPr lang="en-US" sz="1200" kern="1200"/>
        </a:p>
        <a:p>
          <a:pPr marL="0" lvl="0" indent="0" algn="l" defTabSz="533400">
            <a:lnSpc>
              <a:spcPct val="100000"/>
            </a:lnSpc>
            <a:spcBef>
              <a:spcPct val="0"/>
            </a:spcBef>
            <a:spcAft>
              <a:spcPct val="35000"/>
            </a:spcAft>
            <a:buNone/>
          </a:pPr>
          <a:r>
            <a:rPr lang="nl-NL" sz="1200" kern="1200" dirty="0"/>
            <a:t>juist</a:t>
          </a:r>
          <a:endParaRPr lang="en-US" sz="1200" kern="1200" dirty="0"/>
        </a:p>
        <a:p>
          <a:pPr marL="0" lvl="0" indent="0" algn="l" defTabSz="533400">
            <a:lnSpc>
              <a:spcPct val="100000"/>
            </a:lnSpc>
            <a:spcBef>
              <a:spcPct val="0"/>
            </a:spcBef>
            <a:spcAft>
              <a:spcPct val="35000"/>
            </a:spcAft>
            <a:buNone/>
          </a:pPr>
          <a:r>
            <a:rPr lang="nl-NL" sz="1200" kern="1200"/>
            <a:t>actueel</a:t>
          </a:r>
          <a:endParaRPr lang="en-US" sz="1200" kern="1200"/>
        </a:p>
      </dsp:txBody>
      <dsp:txXfrm>
        <a:off x="9434" y="3185314"/>
        <a:ext cx="1753679" cy="1817114"/>
      </dsp:txXfrm>
    </dsp:sp>
    <dsp:sp modelId="{C5A1B89E-6B0A-45FB-91E9-D513AD2FB086}">
      <dsp:nvSpPr>
        <dsp:cNvPr id="0" name=""/>
        <dsp:cNvSpPr/>
      </dsp:nvSpPr>
      <dsp:spPr>
        <a:xfrm>
          <a:off x="2070007" y="381162"/>
          <a:ext cx="613787" cy="613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839F3C5-FE10-4C19-B580-76136AC76A71}">
      <dsp:nvSpPr>
        <dsp:cNvPr id="0" name=""/>
        <dsp:cNvSpPr/>
      </dsp:nvSpPr>
      <dsp:spPr>
        <a:xfrm>
          <a:off x="2070007" y="1203685"/>
          <a:ext cx="1753679" cy="1186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nl-NL" sz="1600" kern="1200" dirty="0"/>
            <a:t>Een aantal vragen die je jezelf kan stellen zijn:</a:t>
          </a:r>
          <a:endParaRPr lang="en-US" sz="1600" kern="1200" dirty="0"/>
        </a:p>
      </dsp:txBody>
      <dsp:txXfrm>
        <a:off x="2070007" y="1203685"/>
        <a:ext cx="1753679" cy="1186048"/>
      </dsp:txXfrm>
    </dsp:sp>
    <dsp:sp modelId="{5FD00D75-C49C-4D10-9147-650786AF93AD}">
      <dsp:nvSpPr>
        <dsp:cNvPr id="0" name=""/>
        <dsp:cNvSpPr/>
      </dsp:nvSpPr>
      <dsp:spPr>
        <a:xfrm>
          <a:off x="2070007" y="2486819"/>
          <a:ext cx="1753679" cy="274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nl-NL" sz="1200" kern="1200"/>
            <a:t>Uit welk jaar komt de bron? (is het nog up-to-date?)</a:t>
          </a:r>
          <a:endParaRPr lang="en-US" sz="1200" kern="1200"/>
        </a:p>
        <a:p>
          <a:pPr marL="0" lvl="0" indent="0" algn="l" defTabSz="533400">
            <a:lnSpc>
              <a:spcPct val="100000"/>
            </a:lnSpc>
            <a:spcBef>
              <a:spcPct val="0"/>
            </a:spcBef>
            <a:spcAft>
              <a:spcPct val="35000"/>
            </a:spcAft>
            <a:buNone/>
          </a:pPr>
          <a:r>
            <a:rPr lang="nl-NL" sz="1200" kern="1200"/>
            <a:t>Bij een website: Hoe ziet de lay-out eruit? Van wie is de website?</a:t>
          </a:r>
          <a:endParaRPr lang="en-US" sz="1200" kern="1200"/>
        </a:p>
        <a:p>
          <a:pPr marL="0" lvl="0" indent="0" algn="l" defTabSz="533400">
            <a:lnSpc>
              <a:spcPct val="100000"/>
            </a:lnSpc>
            <a:spcBef>
              <a:spcPct val="0"/>
            </a:spcBef>
            <a:spcAft>
              <a:spcPct val="35000"/>
            </a:spcAft>
            <a:buNone/>
          </a:pPr>
          <a:r>
            <a:rPr lang="nl-NL" sz="1200" kern="1200"/>
            <a:t>Wie is de maker van de bron? Is dit een betrouwbare partij?</a:t>
          </a:r>
          <a:endParaRPr lang="en-US" sz="1200" kern="1200"/>
        </a:p>
        <a:p>
          <a:pPr marL="0" lvl="0" indent="0" algn="l" defTabSz="533400">
            <a:lnSpc>
              <a:spcPct val="100000"/>
            </a:lnSpc>
            <a:spcBef>
              <a:spcPct val="0"/>
            </a:spcBef>
            <a:spcAft>
              <a:spcPct val="35000"/>
            </a:spcAft>
            <a:buNone/>
          </a:pPr>
          <a:r>
            <a:rPr lang="nl-NL" sz="1200" kern="1200" dirty="0"/>
            <a:t>Verwijst de maker van de bron ook naar andere bronnen, schema's </a:t>
          </a:r>
          <a:r>
            <a:rPr lang="nl-NL" sz="1200" kern="1200" dirty="0" err="1"/>
            <a:t>e.d</a:t>
          </a:r>
          <a:r>
            <a:rPr lang="nl-NL" sz="1200" kern="1200" dirty="0"/>
            <a:t>?</a:t>
          </a:r>
          <a:endParaRPr lang="en-US" sz="1200" kern="1200" dirty="0"/>
        </a:p>
        <a:p>
          <a:pPr marL="0" lvl="0" indent="0" algn="l" defTabSz="533400">
            <a:lnSpc>
              <a:spcPct val="100000"/>
            </a:lnSpc>
            <a:spcBef>
              <a:spcPct val="0"/>
            </a:spcBef>
            <a:spcAft>
              <a:spcPct val="35000"/>
            </a:spcAft>
            <a:buNone/>
          </a:pPr>
          <a:r>
            <a:rPr lang="nl-NL" sz="1200" kern="1200"/>
            <a:t>Is het doel van de maker om te informeren? (Of: mening geven, overtuigen?)</a:t>
          </a:r>
          <a:endParaRPr lang="en-US" sz="1200" kern="1200"/>
        </a:p>
      </dsp:txBody>
      <dsp:txXfrm>
        <a:off x="2070007" y="2486819"/>
        <a:ext cx="1753679" cy="2748641"/>
      </dsp:txXfrm>
    </dsp:sp>
    <dsp:sp modelId="{9E568FA2-234D-4F79-B0CE-EA468609937F}">
      <dsp:nvSpPr>
        <dsp:cNvPr id="0" name=""/>
        <dsp:cNvSpPr/>
      </dsp:nvSpPr>
      <dsp:spPr>
        <a:xfrm>
          <a:off x="4130580" y="381162"/>
          <a:ext cx="613787" cy="6137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3EC64FA-0EF7-4E6A-902D-584B90BEC461}">
      <dsp:nvSpPr>
        <dsp:cNvPr id="0" name=""/>
        <dsp:cNvSpPr/>
      </dsp:nvSpPr>
      <dsp:spPr>
        <a:xfrm>
          <a:off x="4130580" y="1203685"/>
          <a:ext cx="1753679" cy="1186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nl-NL" sz="1600" kern="1200"/>
            <a:t>Vermijd websites als:</a:t>
          </a:r>
          <a:endParaRPr lang="en-US" sz="1600" kern="1200"/>
        </a:p>
      </dsp:txBody>
      <dsp:txXfrm>
        <a:off x="4130580" y="1203685"/>
        <a:ext cx="1753679" cy="1186048"/>
      </dsp:txXfrm>
    </dsp:sp>
    <dsp:sp modelId="{4EB65781-1638-417F-B75C-F9EE76F83D66}">
      <dsp:nvSpPr>
        <dsp:cNvPr id="0" name=""/>
        <dsp:cNvSpPr/>
      </dsp:nvSpPr>
      <dsp:spPr>
        <a:xfrm>
          <a:off x="4130580" y="2486819"/>
          <a:ext cx="1753679" cy="274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nl-NL" sz="1200" kern="1200"/>
            <a:t>Wikipedia (maar kijk eens onderaan bij de bronnen)</a:t>
          </a:r>
          <a:endParaRPr lang="en-US" sz="1200" kern="1200"/>
        </a:p>
        <a:p>
          <a:pPr marL="0" lvl="0" indent="0" algn="l" defTabSz="533400">
            <a:lnSpc>
              <a:spcPct val="100000"/>
            </a:lnSpc>
            <a:spcBef>
              <a:spcPct val="0"/>
            </a:spcBef>
            <a:spcAft>
              <a:spcPct val="35000"/>
            </a:spcAft>
            <a:buNone/>
          </a:pPr>
          <a:r>
            <a:rPr lang="nl-NL" sz="1200" kern="1200" dirty="0" err="1"/>
            <a:t>blogspot.com</a:t>
          </a:r>
          <a:endParaRPr lang="en-US" sz="1200" kern="1200" dirty="0"/>
        </a:p>
        <a:p>
          <a:pPr marL="0" lvl="0" indent="0" algn="l" defTabSz="533400">
            <a:lnSpc>
              <a:spcPct val="100000"/>
            </a:lnSpc>
            <a:spcBef>
              <a:spcPct val="0"/>
            </a:spcBef>
            <a:spcAft>
              <a:spcPct val="35000"/>
            </a:spcAft>
            <a:buNone/>
          </a:pPr>
          <a:r>
            <a:rPr lang="nl-NL" sz="1200" kern="1200"/>
            <a:t>wordpress.com</a:t>
          </a:r>
          <a:endParaRPr lang="en-US" sz="1200" kern="1200"/>
        </a:p>
        <a:p>
          <a:pPr marL="0" lvl="0" indent="0" algn="l" defTabSz="533400">
            <a:lnSpc>
              <a:spcPct val="100000"/>
            </a:lnSpc>
            <a:spcBef>
              <a:spcPct val="0"/>
            </a:spcBef>
            <a:spcAft>
              <a:spcPct val="35000"/>
            </a:spcAft>
            <a:buNone/>
          </a:pPr>
          <a:r>
            <a:rPr lang="nl-NL" sz="1200" kern="1200"/>
            <a:t>scholieren.com</a:t>
          </a:r>
          <a:endParaRPr lang="en-US" sz="1200" kern="1200"/>
        </a:p>
      </dsp:txBody>
      <dsp:txXfrm>
        <a:off x="4130580" y="2486819"/>
        <a:ext cx="1753679" cy="2748641"/>
      </dsp:txXfrm>
    </dsp:sp>
    <dsp:sp modelId="{97F5492A-82BD-47CA-8430-C7BC30020719}">
      <dsp:nvSpPr>
        <dsp:cNvPr id="0" name=""/>
        <dsp:cNvSpPr/>
      </dsp:nvSpPr>
      <dsp:spPr>
        <a:xfrm>
          <a:off x="6191153" y="381162"/>
          <a:ext cx="613787" cy="6137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09CB2DE-33AD-4409-AB08-5CFE268245EA}">
      <dsp:nvSpPr>
        <dsp:cNvPr id="0" name=""/>
        <dsp:cNvSpPr/>
      </dsp:nvSpPr>
      <dsp:spPr>
        <a:xfrm>
          <a:off x="6191153" y="1203685"/>
          <a:ext cx="1753679" cy="1186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nl-NL" sz="1600" kern="1200">
              <a:hlinkClick xmlns:r="http://schemas.openxmlformats.org/officeDocument/2006/relationships" r:id="rId9"/>
            </a:rPr>
            <a:t>https://youtu.be/zXmGSMCHP8s</a:t>
          </a:r>
          <a:endParaRPr lang="nl-NL" sz="1600" kern="1200"/>
        </a:p>
        <a:p>
          <a:pPr marL="0" lvl="0" indent="0" algn="l" defTabSz="711200">
            <a:spcBef>
              <a:spcPct val="0"/>
            </a:spcBef>
            <a:spcAft>
              <a:spcPct val="35000"/>
            </a:spcAft>
            <a:buNone/>
            <a:defRPr b="1"/>
          </a:pPr>
          <a:endParaRPr lang="en-US" sz="1600" kern="1200"/>
        </a:p>
      </dsp:txBody>
      <dsp:txXfrm>
        <a:off x="6191153" y="1203685"/>
        <a:ext cx="1753679" cy="1186048"/>
      </dsp:txXfrm>
    </dsp:sp>
    <dsp:sp modelId="{F9B0FDC0-91E7-4814-8333-5366D6A652BD}">
      <dsp:nvSpPr>
        <dsp:cNvPr id="0" name=""/>
        <dsp:cNvSpPr/>
      </dsp:nvSpPr>
      <dsp:spPr>
        <a:xfrm>
          <a:off x="6191153" y="2486819"/>
          <a:ext cx="1753679" cy="274864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78B71-67B5-4AD8-BED4-A06936FEF516}">
      <dsp:nvSpPr>
        <dsp:cNvPr id="0" name=""/>
        <dsp:cNvSpPr/>
      </dsp:nvSpPr>
      <dsp:spPr>
        <a:xfrm>
          <a:off x="-558854" y="9245"/>
          <a:ext cx="7633742" cy="16611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D1498-B256-40F5-8639-489B79DFBB76}">
      <dsp:nvSpPr>
        <dsp:cNvPr id="0" name=""/>
        <dsp:cNvSpPr/>
      </dsp:nvSpPr>
      <dsp:spPr>
        <a:xfrm>
          <a:off x="-56345" y="383012"/>
          <a:ext cx="913653" cy="9136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B0601C6-0E7E-42EE-9640-0402BF36C6E8}">
      <dsp:nvSpPr>
        <dsp:cNvPr id="0" name=""/>
        <dsp:cNvSpPr/>
      </dsp:nvSpPr>
      <dsp:spPr>
        <a:xfrm>
          <a:off x="1062536" y="0"/>
          <a:ext cx="3435183" cy="166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09" tIns="175809" rIns="175809" bIns="175809" numCol="1" spcCol="1270" anchor="ctr" anchorCtr="0">
          <a:noAutofit/>
        </a:bodyPr>
        <a:lstStyle/>
        <a:p>
          <a:pPr marL="0" lvl="0" indent="0" algn="l" defTabSz="1111250">
            <a:lnSpc>
              <a:spcPct val="100000"/>
            </a:lnSpc>
            <a:spcBef>
              <a:spcPct val="0"/>
            </a:spcBef>
            <a:spcAft>
              <a:spcPct val="35000"/>
            </a:spcAft>
            <a:buNone/>
          </a:pPr>
          <a:r>
            <a:rPr lang="nl-NL" sz="2500" b="1" kern="1200" dirty="0"/>
            <a:t>Parafraseren</a:t>
          </a:r>
          <a:endParaRPr lang="en-US" sz="2500" kern="1200" dirty="0"/>
        </a:p>
      </dsp:txBody>
      <dsp:txXfrm>
        <a:off x="1062536" y="0"/>
        <a:ext cx="3435183" cy="1661187"/>
      </dsp:txXfrm>
    </dsp:sp>
    <dsp:sp modelId="{20994971-F497-43E4-BFD6-2F5119A34BB1}">
      <dsp:nvSpPr>
        <dsp:cNvPr id="0" name=""/>
        <dsp:cNvSpPr/>
      </dsp:nvSpPr>
      <dsp:spPr>
        <a:xfrm>
          <a:off x="3298079" y="0"/>
          <a:ext cx="3983005" cy="166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09" tIns="175809" rIns="175809" bIns="175809" numCol="1" spcCol="1270" anchor="ctr" anchorCtr="0">
          <a:noAutofit/>
        </a:bodyPr>
        <a:lstStyle/>
        <a:p>
          <a:pPr marL="0" lvl="0" indent="0" algn="l" defTabSz="622300">
            <a:lnSpc>
              <a:spcPct val="100000"/>
            </a:lnSpc>
            <a:spcBef>
              <a:spcPct val="0"/>
            </a:spcBef>
            <a:spcAft>
              <a:spcPct val="35000"/>
            </a:spcAft>
            <a:buNone/>
          </a:pPr>
          <a:r>
            <a:rPr lang="nl-NL" sz="1400" kern="1200" dirty="0"/>
            <a:t>Met parafraseren beschrijf je een (gedeelte van een) onderzoek in je eigen woorden. </a:t>
          </a:r>
          <a:endParaRPr lang="en-US" sz="1400" kern="1200" dirty="0"/>
        </a:p>
        <a:p>
          <a:pPr marL="0" lvl="0" indent="0" algn="l" defTabSz="622300">
            <a:lnSpc>
              <a:spcPct val="100000"/>
            </a:lnSpc>
            <a:spcBef>
              <a:spcPct val="0"/>
            </a:spcBef>
            <a:spcAft>
              <a:spcPct val="35000"/>
            </a:spcAft>
            <a:buNone/>
          </a:pPr>
          <a:r>
            <a:rPr lang="nl-NL" sz="1400" kern="1200" dirty="0"/>
            <a:t>Het voordeel van het in je eigen woorden zetten is dat je het kunt vertalen (indien nodig) en je kunt het tekstueel mooi in je eigen onderzoek verwerken. </a:t>
          </a:r>
          <a:endParaRPr lang="en-US" sz="1400" kern="1200" dirty="0"/>
        </a:p>
      </dsp:txBody>
      <dsp:txXfrm>
        <a:off x="3298079" y="0"/>
        <a:ext cx="3983005" cy="1661187"/>
      </dsp:txXfrm>
    </dsp:sp>
    <dsp:sp modelId="{4C7AAE52-70C5-4847-975A-FC921CE54470}">
      <dsp:nvSpPr>
        <dsp:cNvPr id="0" name=""/>
        <dsp:cNvSpPr/>
      </dsp:nvSpPr>
      <dsp:spPr>
        <a:xfrm>
          <a:off x="-558854" y="2085730"/>
          <a:ext cx="7633742" cy="16611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58548-B61A-463B-8DAA-99BF42A6336E}">
      <dsp:nvSpPr>
        <dsp:cNvPr id="0" name=""/>
        <dsp:cNvSpPr/>
      </dsp:nvSpPr>
      <dsp:spPr>
        <a:xfrm>
          <a:off x="-56345" y="2459497"/>
          <a:ext cx="913653" cy="9136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40265FF-D7EA-4AF4-8577-BBACDBE2672D}">
      <dsp:nvSpPr>
        <dsp:cNvPr id="0" name=""/>
        <dsp:cNvSpPr/>
      </dsp:nvSpPr>
      <dsp:spPr>
        <a:xfrm>
          <a:off x="1359817" y="2085730"/>
          <a:ext cx="3435183" cy="166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09" tIns="175809" rIns="175809" bIns="175809" numCol="1" spcCol="1270" anchor="ctr" anchorCtr="0">
          <a:noAutofit/>
        </a:bodyPr>
        <a:lstStyle/>
        <a:p>
          <a:pPr marL="0" lvl="0" indent="0" algn="l" defTabSz="1111250">
            <a:lnSpc>
              <a:spcPct val="100000"/>
            </a:lnSpc>
            <a:spcBef>
              <a:spcPct val="0"/>
            </a:spcBef>
            <a:spcAft>
              <a:spcPct val="35000"/>
            </a:spcAft>
            <a:buNone/>
          </a:pPr>
          <a:r>
            <a:rPr lang="nl-NL" sz="2500" b="1" kern="1200"/>
            <a:t>Citeren</a:t>
          </a:r>
          <a:endParaRPr lang="en-US" sz="2500" kern="1200"/>
        </a:p>
      </dsp:txBody>
      <dsp:txXfrm>
        <a:off x="1359817" y="2085730"/>
        <a:ext cx="3435183" cy="1661187"/>
      </dsp:txXfrm>
    </dsp:sp>
    <dsp:sp modelId="{FFADCE15-BC7C-44E2-B0E0-32D941770106}">
      <dsp:nvSpPr>
        <dsp:cNvPr id="0" name=""/>
        <dsp:cNvSpPr/>
      </dsp:nvSpPr>
      <dsp:spPr>
        <a:xfrm>
          <a:off x="2790740" y="2088238"/>
          <a:ext cx="4519057" cy="166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09" tIns="175809" rIns="175809" bIns="175809" numCol="1" spcCol="1270" anchor="ctr" anchorCtr="0">
          <a:noAutofit/>
        </a:bodyPr>
        <a:lstStyle/>
        <a:p>
          <a:pPr marL="0" lvl="0" indent="0" algn="l" defTabSz="622300">
            <a:lnSpc>
              <a:spcPct val="100000"/>
            </a:lnSpc>
            <a:spcBef>
              <a:spcPct val="0"/>
            </a:spcBef>
            <a:spcAft>
              <a:spcPct val="35000"/>
            </a:spcAft>
            <a:buNone/>
          </a:pPr>
          <a:r>
            <a:rPr lang="nl-NL" sz="1400" kern="1200" dirty="0"/>
            <a:t>Als je citeert neem je stukken letterlijk over en bij parafraseren geef je iets in je eigen woorden weer.</a:t>
          </a:r>
          <a:endParaRPr lang="en-US" sz="1400" kern="1200" dirty="0"/>
        </a:p>
        <a:p>
          <a:pPr marL="0" lvl="0" indent="0" algn="l" defTabSz="622300">
            <a:lnSpc>
              <a:spcPct val="100000"/>
            </a:lnSpc>
            <a:spcBef>
              <a:spcPct val="0"/>
            </a:spcBef>
            <a:spcAft>
              <a:spcPct val="35000"/>
            </a:spcAft>
            <a:buNone/>
          </a:pPr>
          <a:r>
            <a:rPr lang="nl-NL" sz="1400" kern="1200" dirty="0"/>
            <a:t>Het advies is om citaten zo min mogelijk te gebruiken in je profielwerkstuk, omdat ze de leesbaarheid niet bevorderen. Daarnaast komt het lui over als je veel citaten gebruikt. Kortom, gebruik een citaat dus enkel en alleen als het echt nodig is.</a:t>
          </a:r>
          <a:endParaRPr lang="en-US" sz="1400" kern="1200" dirty="0"/>
        </a:p>
      </dsp:txBody>
      <dsp:txXfrm>
        <a:off x="2790740" y="2088238"/>
        <a:ext cx="4519057" cy="1661187"/>
      </dsp:txXfrm>
    </dsp:sp>
    <dsp:sp modelId="{91E9795B-F3B7-47AD-A8B5-B152D16CC1A7}">
      <dsp:nvSpPr>
        <dsp:cNvPr id="0" name=""/>
        <dsp:cNvSpPr/>
      </dsp:nvSpPr>
      <dsp:spPr>
        <a:xfrm>
          <a:off x="-558854" y="4162214"/>
          <a:ext cx="7633742" cy="16611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F1EC9-11A1-4363-9274-E556A73709CF}">
      <dsp:nvSpPr>
        <dsp:cNvPr id="0" name=""/>
        <dsp:cNvSpPr/>
      </dsp:nvSpPr>
      <dsp:spPr>
        <a:xfrm>
          <a:off x="-56345" y="4535982"/>
          <a:ext cx="913653" cy="9136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4CDBF06-2DCF-4F57-9B94-5343FC2CB6BB}">
      <dsp:nvSpPr>
        <dsp:cNvPr id="0" name=""/>
        <dsp:cNvSpPr/>
      </dsp:nvSpPr>
      <dsp:spPr>
        <a:xfrm>
          <a:off x="1359817" y="4162214"/>
          <a:ext cx="3435183" cy="166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09" tIns="175809" rIns="175809" bIns="175809" numCol="1" spcCol="1270" anchor="ctr" anchorCtr="0">
          <a:noAutofit/>
        </a:bodyPr>
        <a:lstStyle/>
        <a:p>
          <a:pPr marL="0" lvl="0" indent="0" algn="l" defTabSz="1111250">
            <a:lnSpc>
              <a:spcPct val="100000"/>
            </a:lnSpc>
            <a:spcBef>
              <a:spcPct val="0"/>
            </a:spcBef>
            <a:spcAft>
              <a:spcPct val="35000"/>
            </a:spcAft>
            <a:buNone/>
          </a:pPr>
          <a:r>
            <a:rPr lang="nl-NL" sz="2500" b="1" kern="1200"/>
            <a:t>Samenvatten</a:t>
          </a:r>
          <a:endParaRPr lang="en-US" sz="2500" kern="1200"/>
        </a:p>
      </dsp:txBody>
      <dsp:txXfrm>
        <a:off x="1359817" y="4162214"/>
        <a:ext cx="3435183" cy="1661187"/>
      </dsp:txXfrm>
    </dsp:sp>
    <dsp:sp modelId="{B487CD5B-ECF5-4A14-85D0-906DC222954F}">
      <dsp:nvSpPr>
        <dsp:cNvPr id="0" name=""/>
        <dsp:cNvSpPr/>
      </dsp:nvSpPr>
      <dsp:spPr>
        <a:xfrm>
          <a:off x="3657059" y="4171460"/>
          <a:ext cx="3291857" cy="166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09" tIns="175809" rIns="175809" bIns="175809" numCol="1" spcCol="1270" anchor="ctr" anchorCtr="0">
          <a:noAutofit/>
        </a:bodyPr>
        <a:lstStyle/>
        <a:p>
          <a:pPr marL="0" lvl="0" indent="0" algn="l" defTabSz="622300">
            <a:lnSpc>
              <a:spcPct val="100000"/>
            </a:lnSpc>
            <a:spcBef>
              <a:spcPct val="0"/>
            </a:spcBef>
            <a:spcAft>
              <a:spcPct val="35000"/>
            </a:spcAft>
            <a:buNone/>
          </a:pPr>
          <a:r>
            <a:rPr lang="nl-NL" sz="1400" kern="1200" dirty="0"/>
            <a:t>Als je de uitkomst van een heel onderzoek of een gedeelte van een onderzoek in eigen woorden weergeeft noemen we dat een samenvatting.  Anders dan bij een parafrase, hierbij beschrijf je een citaat in je eigen woorden welke ongeveer even lang als de brontekst.</a:t>
          </a:r>
          <a:endParaRPr lang="en-US" sz="1400" kern="1200" dirty="0"/>
        </a:p>
      </dsp:txBody>
      <dsp:txXfrm>
        <a:off x="3657059" y="4171460"/>
        <a:ext cx="3291857" cy="1661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48E14-9490-E44E-B7E2-B844CD7BC2B9}">
      <dsp:nvSpPr>
        <dsp:cNvPr id="0" name=""/>
        <dsp:cNvSpPr/>
      </dsp:nvSpPr>
      <dsp:spPr>
        <a:xfrm rot="5400000">
          <a:off x="4191508" y="-1096345"/>
          <a:ext cx="2247999" cy="5002831"/>
        </a:xfrm>
        <a:prstGeom prst="round2Same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nl-NL" sz="1500" kern="1200"/>
            <a:t>Met parafraseren beschrijf je een (gedeelte van een) onderzoek in je eigen woorden. </a:t>
          </a:r>
          <a:endParaRPr lang="en-US" sz="1500" kern="1200"/>
        </a:p>
        <a:p>
          <a:pPr marL="114300" lvl="1" indent="-114300" algn="l" defTabSz="666750">
            <a:lnSpc>
              <a:spcPct val="90000"/>
            </a:lnSpc>
            <a:spcBef>
              <a:spcPct val="0"/>
            </a:spcBef>
            <a:spcAft>
              <a:spcPct val="15000"/>
            </a:spcAft>
            <a:buChar char="•"/>
          </a:pPr>
          <a:r>
            <a:rPr lang="nl-NL" sz="1500" kern="1200"/>
            <a:t>Het voordeel van het in je eigen woorden zetten is dat je het kunt vertalen (indien nodig) en je kunt het tekstueel mooi in je eigen onderzoek verwerken. </a:t>
          </a:r>
          <a:endParaRPr lang="en-US" sz="1500" kern="1200"/>
        </a:p>
        <a:p>
          <a:pPr marL="114300" lvl="1" indent="-114300" algn="l" defTabSz="666750">
            <a:lnSpc>
              <a:spcPct val="90000"/>
            </a:lnSpc>
            <a:spcBef>
              <a:spcPct val="0"/>
            </a:spcBef>
            <a:spcAft>
              <a:spcPct val="15000"/>
            </a:spcAft>
            <a:buChar char="•"/>
          </a:pPr>
          <a:r>
            <a:rPr lang="nl-NL" sz="1500" kern="1200" dirty="0"/>
            <a:t>Ondanks dat het je eigen worden zijn, heb je het niet zelf bedacht. Je moet dus altijd een bronvermelding aan je parafrase toevoegen en je dient de parafrase ook altijd in te leiden.</a:t>
          </a:r>
          <a:endParaRPr lang="en-US" sz="1500" kern="1200" dirty="0"/>
        </a:p>
      </dsp:txBody>
      <dsp:txXfrm rot="-5400000">
        <a:off x="2814092" y="390809"/>
        <a:ext cx="4893093" cy="2028523"/>
      </dsp:txXfrm>
    </dsp:sp>
    <dsp:sp modelId="{B1ACA286-30D9-2D41-AE91-169F27A1AAF9}">
      <dsp:nvSpPr>
        <dsp:cNvPr id="0" name=""/>
        <dsp:cNvSpPr/>
      </dsp:nvSpPr>
      <dsp:spPr>
        <a:xfrm>
          <a:off x="0" y="0"/>
          <a:ext cx="2814092" cy="2809999"/>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nl-NL" sz="3000" b="1" kern="1200"/>
            <a:t>Parafraseren</a:t>
          </a:r>
          <a:endParaRPr lang="en-US" sz="3000" kern="1200"/>
        </a:p>
      </dsp:txBody>
      <dsp:txXfrm>
        <a:off x="137173" y="137173"/>
        <a:ext cx="2539746" cy="2535653"/>
      </dsp:txXfrm>
    </dsp:sp>
    <dsp:sp modelId="{5D6DCD90-6D08-5043-BA56-D1E2BA7DB9FB}">
      <dsp:nvSpPr>
        <dsp:cNvPr id="0" name=""/>
        <dsp:cNvSpPr/>
      </dsp:nvSpPr>
      <dsp:spPr>
        <a:xfrm rot="5400000">
          <a:off x="4191508" y="1854154"/>
          <a:ext cx="2247999" cy="5002831"/>
        </a:xfrm>
        <a:prstGeom prst="round2SameRect">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nl-NL" sz="1500" kern="1200"/>
            <a:t>"Van Jole (2018) </a:t>
          </a:r>
          <a:r>
            <a:rPr lang="nl-NL" sz="1500" b="1" kern="1200"/>
            <a:t>constateert</a:t>
          </a:r>
          <a:r>
            <a:rPr lang="nl-NL" sz="1500" kern="1200"/>
            <a:t> in zijn onderzoek dat …".</a:t>
          </a:r>
          <a:endParaRPr lang="en-US" sz="1500" kern="1200"/>
        </a:p>
        <a:p>
          <a:pPr marL="114300" lvl="1" indent="-114300" algn="l" defTabSz="666750">
            <a:lnSpc>
              <a:spcPct val="90000"/>
            </a:lnSpc>
            <a:spcBef>
              <a:spcPct val="0"/>
            </a:spcBef>
            <a:spcAft>
              <a:spcPct val="15000"/>
            </a:spcAft>
            <a:buChar char="•"/>
          </a:pPr>
          <a:r>
            <a:rPr lang="nl-NL" sz="1500" kern="1200"/>
            <a:t>"Van Jole (2018) </a:t>
          </a:r>
          <a:r>
            <a:rPr lang="nl-NL" sz="1500" b="1" kern="1200"/>
            <a:t>beschrijft</a:t>
          </a:r>
          <a:r>
            <a:rPr lang="nl-NL" sz="1500" kern="1200"/>
            <a:t> in zijn onderzoek dat …".</a:t>
          </a:r>
          <a:endParaRPr lang="en-US" sz="1500" kern="1200"/>
        </a:p>
        <a:p>
          <a:pPr marL="114300" lvl="1" indent="-114300" algn="l" defTabSz="666750">
            <a:lnSpc>
              <a:spcPct val="90000"/>
            </a:lnSpc>
            <a:spcBef>
              <a:spcPct val="0"/>
            </a:spcBef>
            <a:spcAft>
              <a:spcPct val="15000"/>
            </a:spcAft>
            <a:buChar char="•"/>
          </a:pPr>
          <a:r>
            <a:rPr lang="nl-NL" sz="1500" kern="1200"/>
            <a:t>"Chocola is een voedingsmiddel gemaakt van cacao. Deze lekkernij zorgt voor een verlaging van de bloeddruk, aldus Van Jole (2018)”</a:t>
          </a:r>
          <a:endParaRPr lang="en-US" sz="1500" kern="1200"/>
        </a:p>
        <a:p>
          <a:pPr marL="114300" lvl="1" indent="-114300" algn="l" defTabSz="666750">
            <a:lnSpc>
              <a:spcPct val="90000"/>
            </a:lnSpc>
            <a:spcBef>
              <a:spcPct val="0"/>
            </a:spcBef>
            <a:spcAft>
              <a:spcPct val="15000"/>
            </a:spcAft>
            <a:buChar char="•"/>
          </a:pPr>
          <a:r>
            <a:rPr lang="nl-NL" sz="1500" kern="1200"/>
            <a:t>"Van Jole (2018) legt uit dat chocola een voedingsmiddel is, gemaakt van cacao. Deze lekkernij zorgt voor een verlaging van de bloeddruk.</a:t>
          </a:r>
          <a:endParaRPr lang="en-US" sz="1500" kern="1200"/>
        </a:p>
      </dsp:txBody>
      <dsp:txXfrm rot="-5400000">
        <a:off x="2814092" y="3341308"/>
        <a:ext cx="4893093" cy="2028523"/>
      </dsp:txXfrm>
    </dsp:sp>
    <dsp:sp modelId="{5665CAD4-4AB6-344D-AA58-F7FF181FBF6D}">
      <dsp:nvSpPr>
        <dsp:cNvPr id="0" name=""/>
        <dsp:cNvSpPr/>
      </dsp:nvSpPr>
      <dsp:spPr>
        <a:xfrm>
          <a:off x="0" y="2950569"/>
          <a:ext cx="2814092" cy="2809999"/>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nl-NL" sz="3000" kern="1200"/>
            <a:t>Een voorbeeld van hoe je dit kunt doen:</a:t>
          </a:r>
          <a:endParaRPr lang="en-US" sz="3000" kern="1200"/>
        </a:p>
      </dsp:txBody>
      <dsp:txXfrm>
        <a:off x="137173" y="3087742"/>
        <a:ext cx="2539746" cy="25356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35C32-E609-734A-8F7B-C1F2AF39688F}">
      <dsp:nvSpPr>
        <dsp:cNvPr id="0" name=""/>
        <dsp:cNvSpPr/>
      </dsp:nvSpPr>
      <dsp:spPr>
        <a:xfrm>
          <a:off x="102528" y="4843096"/>
          <a:ext cx="2621631" cy="1059551"/>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363" tIns="92456" rIns="142363" bIns="92456" numCol="1" spcCol="1270" anchor="ctr" anchorCtr="0">
          <a:noAutofit/>
        </a:bodyPr>
        <a:lstStyle/>
        <a:p>
          <a:pPr marL="0" lvl="0" indent="0" algn="ctr" defTabSz="577850">
            <a:lnSpc>
              <a:spcPct val="90000"/>
            </a:lnSpc>
            <a:spcBef>
              <a:spcPct val="0"/>
            </a:spcBef>
            <a:spcAft>
              <a:spcPct val="35000"/>
            </a:spcAft>
            <a:buNone/>
          </a:pPr>
          <a:r>
            <a:rPr lang="nl-NL" sz="1300" kern="1200" dirty="0"/>
            <a:t>Volgens de Van Dale is citeren: “een passage uit andermans werk overnemen in een eigen werk, meestal met bronvermelding” (2010, p. 221).</a:t>
          </a:r>
          <a:endParaRPr lang="en-US" sz="1300" kern="1200" dirty="0"/>
        </a:p>
      </dsp:txBody>
      <dsp:txXfrm>
        <a:off x="102528" y="4843096"/>
        <a:ext cx="2621631" cy="1059551"/>
      </dsp:txXfrm>
    </dsp:sp>
    <dsp:sp modelId="{1CD78DCB-33CD-264B-A924-B56077D94620}">
      <dsp:nvSpPr>
        <dsp:cNvPr id="0" name=""/>
        <dsp:cNvSpPr/>
      </dsp:nvSpPr>
      <dsp:spPr>
        <a:xfrm>
          <a:off x="2929218" y="4843096"/>
          <a:ext cx="4975190" cy="1059551"/>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05B1AA-1FDA-D641-AFD9-938826AE32FB}">
      <dsp:nvSpPr>
        <dsp:cNvPr id="0" name=""/>
        <dsp:cNvSpPr/>
      </dsp:nvSpPr>
      <dsp:spPr>
        <a:xfrm rot="10800000">
          <a:off x="0" y="3229400"/>
          <a:ext cx="2001734" cy="1629589"/>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363" tIns="92456" rIns="142363" bIns="92456" numCol="1" spcCol="1270" anchor="ctr" anchorCtr="0">
          <a:noAutofit/>
        </a:bodyPr>
        <a:lstStyle/>
        <a:p>
          <a:pPr marL="0" lvl="0" indent="0" algn="ctr" defTabSz="577850">
            <a:lnSpc>
              <a:spcPct val="90000"/>
            </a:lnSpc>
            <a:spcBef>
              <a:spcPct val="0"/>
            </a:spcBef>
            <a:spcAft>
              <a:spcPct val="35000"/>
            </a:spcAft>
            <a:buNone/>
          </a:pPr>
          <a:r>
            <a:rPr lang="nl-NL" sz="1300" kern="1200"/>
            <a:t>Een voorbeeld van hoe je dit kunt doen</a:t>
          </a:r>
          <a:endParaRPr lang="en-US" sz="1300" kern="1200"/>
        </a:p>
      </dsp:txBody>
      <dsp:txXfrm rot="-10800000">
        <a:off x="0" y="3229400"/>
        <a:ext cx="2001734" cy="1059233"/>
      </dsp:txXfrm>
    </dsp:sp>
    <dsp:sp modelId="{8121F631-F935-894D-9CF2-B6F45020953D}">
      <dsp:nvSpPr>
        <dsp:cNvPr id="0" name=""/>
        <dsp:cNvSpPr/>
      </dsp:nvSpPr>
      <dsp:spPr>
        <a:xfrm>
          <a:off x="2001734" y="3229400"/>
          <a:ext cx="6005203" cy="1059233"/>
        </a:xfrm>
        <a:prstGeom prst="rect">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814" tIns="139700" rIns="121814" bIns="139700" numCol="1" spcCol="1270" anchor="ctr" anchorCtr="0">
          <a:noAutofit/>
        </a:bodyPr>
        <a:lstStyle/>
        <a:p>
          <a:pPr marL="0" lvl="0" indent="0" algn="l" defTabSz="488950">
            <a:lnSpc>
              <a:spcPct val="90000"/>
            </a:lnSpc>
            <a:spcBef>
              <a:spcPct val="0"/>
            </a:spcBef>
            <a:spcAft>
              <a:spcPct val="35000"/>
            </a:spcAft>
            <a:buNone/>
          </a:pPr>
          <a:r>
            <a:rPr lang="nl-NL" sz="1100" kern="1200"/>
            <a:t>Door een tekst tussen aanhalingstekens te zetten geef je aan dat het een citaat betreft. </a:t>
          </a:r>
          <a:endParaRPr lang="en-US" sz="1100" kern="1200"/>
        </a:p>
        <a:p>
          <a:pPr marL="0" lvl="0" indent="0" algn="l" defTabSz="488950">
            <a:lnSpc>
              <a:spcPct val="90000"/>
            </a:lnSpc>
            <a:spcBef>
              <a:spcPct val="0"/>
            </a:spcBef>
            <a:spcAft>
              <a:spcPct val="35000"/>
            </a:spcAft>
            <a:buNone/>
          </a:pPr>
          <a:r>
            <a:rPr lang="nl-NL" sz="1100" kern="1200"/>
            <a:t>Wanneer een citaat langer den 40 woorden is zet je het citaat in een apart blok dat je laat inspringen. </a:t>
          </a:r>
          <a:endParaRPr lang="en-US" sz="1100" kern="1200"/>
        </a:p>
        <a:p>
          <a:pPr marL="0" lvl="0" indent="0" algn="l" defTabSz="488950">
            <a:lnSpc>
              <a:spcPct val="90000"/>
            </a:lnSpc>
            <a:spcBef>
              <a:spcPct val="0"/>
            </a:spcBef>
            <a:spcAft>
              <a:spcPct val="35000"/>
            </a:spcAft>
            <a:buNone/>
          </a:pPr>
          <a:r>
            <a:rPr lang="nl-NL" sz="1100" kern="1200" dirty="0"/>
            <a:t>Probeer een citaat zo kort mogelijk te houden. Het liefst niet meer dan enkele zinnen. Je kunt een citaat ook inkorten. </a:t>
          </a:r>
          <a:endParaRPr lang="en-US" sz="1100" kern="1200" dirty="0"/>
        </a:p>
        <a:p>
          <a:pPr marL="0" lvl="0" indent="0" algn="l" defTabSz="488950">
            <a:lnSpc>
              <a:spcPct val="90000"/>
            </a:lnSpc>
            <a:spcBef>
              <a:spcPct val="0"/>
            </a:spcBef>
            <a:spcAft>
              <a:spcPct val="35000"/>
            </a:spcAft>
            <a:buNone/>
          </a:pPr>
          <a:r>
            <a:rPr lang="nl-NL" sz="1100" kern="1200"/>
            <a:t>Op de plek waar je het gedeelte hebt weggehaald zet je dan drie punten  (. . .). </a:t>
          </a:r>
          <a:endParaRPr lang="en-US" sz="1100" kern="1200"/>
        </a:p>
        <a:p>
          <a:pPr marL="0" lvl="0" indent="0" algn="l" defTabSz="488950">
            <a:lnSpc>
              <a:spcPct val="90000"/>
            </a:lnSpc>
            <a:spcBef>
              <a:spcPct val="0"/>
            </a:spcBef>
            <a:spcAft>
              <a:spcPct val="35000"/>
            </a:spcAft>
            <a:buNone/>
          </a:pPr>
          <a:r>
            <a:rPr lang="nl-NL" sz="1100" kern="1200" dirty="0"/>
            <a:t>Als je een hele zin of meerdere zinnen hebt weggelaten gebruik je vier punten (. . . .).</a:t>
          </a:r>
          <a:endParaRPr lang="en-US" sz="1100" kern="1200" dirty="0"/>
        </a:p>
      </dsp:txBody>
      <dsp:txXfrm>
        <a:off x="2001734" y="3229400"/>
        <a:ext cx="6005203" cy="1059233"/>
      </dsp:txXfrm>
    </dsp:sp>
    <dsp:sp modelId="{C415D342-F7AF-E94D-A73E-EE29747D9F62}">
      <dsp:nvSpPr>
        <dsp:cNvPr id="0" name=""/>
        <dsp:cNvSpPr/>
      </dsp:nvSpPr>
      <dsp:spPr>
        <a:xfrm rot="10800000">
          <a:off x="0" y="1615703"/>
          <a:ext cx="2001734" cy="1629589"/>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363" tIns="92456" rIns="142363" bIns="92456" numCol="1" spcCol="1270" anchor="ctr" anchorCtr="0">
          <a:noAutofit/>
        </a:bodyPr>
        <a:lstStyle/>
        <a:p>
          <a:pPr marL="0" lvl="0" indent="0" algn="ctr" defTabSz="577850">
            <a:lnSpc>
              <a:spcPct val="90000"/>
            </a:lnSpc>
            <a:spcBef>
              <a:spcPct val="0"/>
            </a:spcBef>
            <a:spcAft>
              <a:spcPct val="35000"/>
            </a:spcAft>
            <a:buNone/>
          </a:pPr>
          <a:r>
            <a:rPr lang="nl-NL" sz="1300" kern="1200"/>
            <a:t>Correcte manier</a:t>
          </a:r>
          <a:endParaRPr lang="en-US" sz="1300" kern="1200"/>
        </a:p>
      </dsp:txBody>
      <dsp:txXfrm rot="-10800000">
        <a:off x="0" y="1615703"/>
        <a:ext cx="2001734" cy="1059233"/>
      </dsp:txXfrm>
    </dsp:sp>
    <dsp:sp modelId="{D42ADCD4-D80C-DD4C-9DDA-8E62E5C54C23}">
      <dsp:nvSpPr>
        <dsp:cNvPr id="0" name=""/>
        <dsp:cNvSpPr/>
      </dsp:nvSpPr>
      <dsp:spPr>
        <a:xfrm>
          <a:off x="2001734" y="1615703"/>
          <a:ext cx="6005203" cy="1059233"/>
        </a:xfrm>
        <a:prstGeom prst="rect">
          <a:avLst/>
        </a:prstGeom>
        <a:solidFill>
          <a:schemeClr val="accent4">
            <a:tint val="40000"/>
            <a:alpha val="90000"/>
            <a:hueOff val="0"/>
            <a:satOff val="0"/>
            <a:lumOff val="0"/>
            <a:alphaOff val="0"/>
          </a:schemeClr>
        </a:solidFill>
        <a:ln w="12700"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814" tIns="139700" rIns="121814" bIns="139700" numCol="1" spcCol="1270" anchor="ctr" anchorCtr="0">
          <a:noAutofit/>
        </a:bodyPr>
        <a:lstStyle/>
        <a:p>
          <a:pPr marL="0" lvl="0" indent="0" algn="l" defTabSz="488950">
            <a:lnSpc>
              <a:spcPct val="90000"/>
            </a:lnSpc>
            <a:spcBef>
              <a:spcPct val="0"/>
            </a:spcBef>
            <a:spcAft>
              <a:spcPct val="35000"/>
            </a:spcAft>
            <a:buNone/>
          </a:pPr>
          <a:r>
            <a:rPr lang="nl-NL" sz="1100" kern="1200"/>
            <a:t>Voor het gebruik van een citaat kan bijvoorbeeld zijn als je een definitie van een begrip in je profielwerkstuk op wilt nemen. </a:t>
          </a:r>
          <a:endParaRPr lang="en-US" sz="1100" kern="1200"/>
        </a:p>
        <a:p>
          <a:pPr marL="0" lvl="0" indent="0" algn="l" defTabSz="488950">
            <a:lnSpc>
              <a:spcPct val="90000"/>
            </a:lnSpc>
            <a:spcBef>
              <a:spcPct val="0"/>
            </a:spcBef>
            <a:spcAft>
              <a:spcPct val="35000"/>
            </a:spcAft>
            <a:buNone/>
          </a:pPr>
          <a:r>
            <a:rPr lang="nl-NL" sz="1100" kern="1200"/>
            <a:t>Ook kun je overwegen een citaat te gebruiken als een auteur een gedachte zo mooi, bondig, krachtig etc. heeft beschreven, dat een parafrase tekort zou schieten.</a:t>
          </a:r>
          <a:endParaRPr lang="en-US" sz="1100" kern="1200"/>
        </a:p>
      </dsp:txBody>
      <dsp:txXfrm>
        <a:off x="2001734" y="1615703"/>
        <a:ext cx="6005203" cy="1059233"/>
      </dsp:txXfrm>
    </dsp:sp>
    <dsp:sp modelId="{D95F18EA-7031-B549-ACD2-A6F0686D75A9}">
      <dsp:nvSpPr>
        <dsp:cNvPr id="0" name=""/>
        <dsp:cNvSpPr/>
      </dsp:nvSpPr>
      <dsp:spPr>
        <a:xfrm rot="10800000">
          <a:off x="0" y="2007"/>
          <a:ext cx="2001734" cy="1629589"/>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363" tIns="92456" rIns="142363" bIns="92456" numCol="1" spcCol="1270" anchor="ctr" anchorCtr="0">
          <a:noAutofit/>
        </a:bodyPr>
        <a:lstStyle/>
        <a:p>
          <a:pPr marL="0" lvl="0" indent="0" algn="ctr" defTabSz="577850">
            <a:lnSpc>
              <a:spcPct val="90000"/>
            </a:lnSpc>
            <a:spcBef>
              <a:spcPct val="0"/>
            </a:spcBef>
            <a:spcAft>
              <a:spcPct val="35000"/>
            </a:spcAft>
            <a:buNone/>
          </a:pPr>
          <a:r>
            <a:rPr lang="nl-NL" sz="1300" kern="1200"/>
            <a:t>Citeren</a:t>
          </a:r>
          <a:endParaRPr lang="en-US" sz="1300" kern="1200"/>
        </a:p>
      </dsp:txBody>
      <dsp:txXfrm rot="-10800000">
        <a:off x="0" y="2007"/>
        <a:ext cx="2001734" cy="1059233"/>
      </dsp:txXfrm>
    </dsp:sp>
    <dsp:sp modelId="{BE9E2D31-A0E1-8541-9121-FBC52DCFA56E}">
      <dsp:nvSpPr>
        <dsp:cNvPr id="0" name=""/>
        <dsp:cNvSpPr/>
      </dsp:nvSpPr>
      <dsp:spPr>
        <a:xfrm>
          <a:off x="2001734" y="2007"/>
          <a:ext cx="6005203" cy="1059233"/>
        </a:xfrm>
        <a:prstGeom prst="rect">
          <a:avLst/>
        </a:prstGeom>
        <a:solidFill>
          <a:schemeClr val="accent5">
            <a:tint val="40000"/>
            <a:alpha val="90000"/>
            <a:hueOff val="0"/>
            <a:satOff val="0"/>
            <a:lumOff val="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814" tIns="139700" rIns="121814" bIns="139700" numCol="1" spcCol="1270" anchor="ctr" anchorCtr="0">
          <a:noAutofit/>
        </a:bodyPr>
        <a:lstStyle/>
        <a:p>
          <a:pPr marL="0" lvl="0" indent="0" algn="l" defTabSz="488950">
            <a:lnSpc>
              <a:spcPct val="90000"/>
            </a:lnSpc>
            <a:spcBef>
              <a:spcPct val="0"/>
            </a:spcBef>
            <a:spcAft>
              <a:spcPct val="35000"/>
            </a:spcAft>
            <a:buNone/>
          </a:pPr>
          <a:r>
            <a:rPr lang="nl-NL" sz="1100" kern="1200"/>
            <a:t>Als je citeert neem je stukken letterlijk over en bij parafraseren geef je iets in je eigen woorden weer.</a:t>
          </a:r>
          <a:endParaRPr lang="en-US" sz="1100" kern="1200"/>
        </a:p>
        <a:p>
          <a:pPr marL="0" lvl="0" indent="0" algn="l" defTabSz="488950">
            <a:lnSpc>
              <a:spcPct val="90000"/>
            </a:lnSpc>
            <a:spcBef>
              <a:spcPct val="0"/>
            </a:spcBef>
            <a:spcAft>
              <a:spcPct val="35000"/>
            </a:spcAft>
            <a:buNone/>
          </a:pPr>
          <a:r>
            <a:rPr lang="nl-NL" sz="1100" kern="1200"/>
            <a:t>Het advies is om citaten zo min mogelijk te gebruiken in je profielwerkstuk, omdat ze de leesbaarheid niet bevorderen. </a:t>
          </a:r>
          <a:endParaRPr lang="en-US" sz="1100" kern="1200"/>
        </a:p>
        <a:p>
          <a:pPr marL="0" lvl="0" indent="0" algn="l" defTabSz="488950">
            <a:lnSpc>
              <a:spcPct val="90000"/>
            </a:lnSpc>
            <a:spcBef>
              <a:spcPct val="0"/>
            </a:spcBef>
            <a:spcAft>
              <a:spcPct val="35000"/>
            </a:spcAft>
            <a:buNone/>
          </a:pPr>
          <a:r>
            <a:rPr lang="nl-NL" sz="1100" kern="1200"/>
            <a:t>Daarnaast komt het lui over als je veel citaten gebruikt. Kortom, gebruik een citaat dus enkel en alleen als het echt nodig is.</a:t>
          </a:r>
          <a:endParaRPr lang="en-US" sz="1100" kern="1200"/>
        </a:p>
      </dsp:txBody>
      <dsp:txXfrm>
        <a:off x="2001734" y="2007"/>
        <a:ext cx="6005203" cy="10592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CB23E84-5E0C-4A4E-BD73-209322AA7709}"/>
              </a:ext>
            </a:extLst>
          </p:cNvPr>
          <p:cNvSpPr>
            <a:spLocks noGrp="1" noChangeArrowheads="1"/>
          </p:cNvSpPr>
          <p:nvPr>
            <p:ph type="hdr" sz="quarter"/>
          </p:nvPr>
        </p:nvSpPr>
        <p:spPr bwMode="auto">
          <a:xfrm>
            <a:off x="0" y="0"/>
            <a:ext cx="2887663" cy="490538"/>
          </a:xfrm>
          <a:prstGeom prst="rect">
            <a:avLst/>
          </a:prstGeom>
          <a:noFill/>
          <a:ln w="9525">
            <a:noFill/>
            <a:miter lim="800000"/>
            <a:headEnd/>
            <a:tailEnd/>
          </a:ln>
          <a:effectLst/>
        </p:spPr>
        <p:txBody>
          <a:bodyPr vert="horz" wrap="square" lIns="90174" tIns="45087" rIns="90174" bIns="45087" numCol="1" anchor="t" anchorCtr="0" compatLnSpc="1">
            <a:prstTxWarp prst="textNoShape">
              <a:avLst/>
            </a:prstTxWarp>
          </a:bodyPr>
          <a:lstStyle>
            <a:lvl1pPr eaLnBrk="1" hangingPunct="1">
              <a:defRPr sz="1200">
                <a:latin typeface="Arial" panose="020B0604020202020204" pitchFamily="34" charset="0"/>
                <a:ea typeface="ＭＳ Ｐゴシック" pitchFamily="2" charset="-128"/>
                <a:cs typeface="Arial" pitchFamily="34" charset="0"/>
              </a:defRPr>
            </a:lvl1pPr>
          </a:lstStyle>
          <a:p>
            <a:pPr>
              <a:defRPr/>
            </a:pPr>
            <a:endParaRPr lang="nl-NL"/>
          </a:p>
        </p:txBody>
      </p:sp>
      <p:sp>
        <p:nvSpPr>
          <p:cNvPr id="61443" name="Rectangle 3">
            <a:extLst>
              <a:ext uri="{FF2B5EF4-FFF2-40B4-BE49-F238E27FC236}">
                <a16:creationId xmlns:a16="http://schemas.microsoft.com/office/drawing/2014/main" id="{388EA359-AC2F-3D46-AD80-17E0B3CA4691}"/>
              </a:ext>
            </a:extLst>
          </p:cNvPr>
          <p:cNvSpPr>
            <a:spLocks noGrp="1" noChangeArrowheads="1"/>
          </p:cNvSpPr>
          <p:nvPr>
            <p:ph type="dt" sz="quarter" idx="1"/>
          </p:nvPr>
        </p:nvSpPr>
        <p:spPr bwMode="auto">
          <a:xfrm>
            <a:off x="3773488" y="0"/>
            <a:ext cx="2887662" cy="490538"/>
          </a:xfrm>
          <a:prstGeom prst="rect">
            <a:avLst/>
          </a:prstGeom>
          <a:noFill/>
          <a:ln w="9525">
            <a:noFill/>
            <a:miter lim="800000"/>
            <a:headEnd/>
            <a:tailEnd/>
          </a:ln>
          <a:effectLst/>
        </p:spPr>
        <p:txBody>
          <a:bodyPr vert="horz" wrap="square" lIns="90174" tIns="45087" rIns="90174" bIns="45087" numCol="1" anchor="t" anchorCtr="0" compatLnSpc="1">
            <a:prstTxWarp prst="textNoShape">
              <a:avLst/>
            </a:prstTxWarp>
          </a:bodyPr>
          <a:lstStyle>
            <a:lvl1pPr algn="r" eaLnBrk="1" hangingPunct="1">
              <a:defRPr sz="1200">
                <a:latin typeface="Arial" panose="020B0604020202020204" pitchFamily="34" charset="0"/>
                <a:ea typeface="ＭＳ Ｐゴシック" pitchFamily="2" charset="-128"/>
                <a:cs typeface="Arial" pitchFamily="34" charset="0"/>
              </a:defRPr>
            </a:lvl1pPr>
          </a:lstStyle>
          <a:p>
            <a:pPr>
              <a:defRPr/>
            </a:pPr>
            <a:fld id="{334A75D4-259E-454C-95AF-8222428E5E41}" type="datetime1">
              <a:rPr lang="nl-NL"/>
              <a:pPr>
                <a:defRPr/>
              </a:pPr>
              <a:t>09-02-2022</a:t>
            </a:fld>
            <a:endParaRPr lang="nl-NL"/>
          </a:p>
        </p:txBody>
      </p:sp>
      <p:sp>
        <p:nvSpPr>
          <p:cNvPr id="61444" name="Rectangle 4">
            <a:extLst>
              <a:ext uri="{FF2B5EF4-FFF2-40B4-BE49-F238E27FC236}">
                <a16:creationId xmlns:a16="http://schemas.microsoft.com/office/drawing/2014/main" id="{A7A9958E-D11A-C54E-84EB-FE7C50BD9096}"/>
              </a:ext>
            </a:extLst>
          </p:cNvPr>
          <p:cNvSpPr>
            <a:spLocks noGrp="1" noChangeArrowheads="1"/>
          </p:cNvSpPr>
          <p:nvPr>
            <p:ph type="ftr" sz="quarter" idx="2"/>
          </p:nvPr>
        </p:nvSpPr>
        <p:spPr bwMode="auto">
          <a:xfrm>
            <a:off x="0" y="9339263"/>
            <a:ext cx="2887663" cy="492125"/>
          </a:xfrm>
          <a:prstGeom prst="rect">
            <a:avLst/>
          </a:prstGeom>
          <a:noFill/>
          <a:ln w="9525">
            <a:noFill/>
            <a:miter lim="800000"/>
            <a:headEnd/>
            <a:tailEnd/>
          </a:ln>
          <a:effectLst/>
        </p:spPr>
        <p:txBody>
          <a:bodyPr vert="horz" wrap="square" lIns="90174" tIns="45087" rIns="90174" bIns="45087" numCol="1" anchor="b" anchorCtr="0" compatLnSpc="1">
            <a:prstTxWarp prst="textNoShape">
              <a:avLst/>
            </a:prstTxWarp>
          </a:bodyPr>
          <a:lstStyle>
            <a:lvl1pPr eaLnBrk="1" hangingPunct="1">
              <a:defRPr sz="1200">
                <a:latin typeface="Arial" panose="020B0604020202020204" pitchFamily="34" charset="0"/>
                <a:ea typeface="ＭＳ Ｐゴシック" pitchFamily="2" charset="-128"/>
                <a:cs typeface="Arial" pitchFamily="34" charset="0"/>
              </a:defRPr>
            </a:lvl1pPr>
          </a:lstStyle>
          <a:p>
            <a:pPr>
              <a:defRPr/>
            </a:pPr>
            <a:endParaRPr lang="nl-NL"/>
          </a:p>
        </p:txBody>
      </p:sp>
      <p:sp>
        <p:nvSpPr>
          <p:cNvPr id="61445" name="Rectangle 5">
            <a:extLst>
              <a:ext uri="{FF2B5EF4-FFF2-40B4-BE49-F238E27FC236}">
                <a16:creationId xmlns:a16="http://schemas.microsoft.com/office/drawing/2014/main" id="{2FA764B9-7AA8-BC4A-A504-C5CABFF96F5D}"/>
              </a:ext>
            </a:extLst>
          </p:cNvPr>
          <p:cNvSpPr>
            <a:spLocks noGrp="1" noChangeArrowheads="1"/>
          </p:cNvSpPr>
          <p:nvPr>
            <p:ph type="sldNum" sz="quarter" idx="3"/>
          </p:nvPr>
        </p:nvSpPr>
        <p:spPr bwMode="auto">
          <a:xfrm>
            <a:off x="3773488" y="9339263"/>
            <a:ext cx="2887662" cy="492125"/>
          </a:xfrm>
          <a:prstGeom prst="rect">
            <a:avLst/>
          </a:prstGeom>
          <a:noFill/>
          <a:ln w="9525">
            <a:noFill/>
            <a:miter lim="800000"/>
            <a:headEnd/>
            <a:tailEnd/>
          </a:ln>
          <a:effectLst/>
        </p:spPr>
        <p:txBody>
          <a:bodyPr vert="horz" wrap="square" lIns="90174" tIns="45087" rIns="90174" bIns="45087"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cs typeface="Arial" panose="020B0604020202020204" pitchFamily="34" charset="0"/>
              </a:defRPr>
            </a:lvl1pPr>
          </a:lstStyle>
          <a:p>
            <a:pPr>
              <a:defRPr/>
            </a:pPr>
            <a:fld id="{C99DD973-A02B-794F-8D27-A096724B1659}"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BECF60B-E9B6-A543-9717-482E11F3EB2E}"/>
              </a:ext>
            </a:extLst>
          </p:cNvPr>
          <p:cNvSpPr>
            <a:spLocks noGrp="1"/>
          </p:cNvSpPr>
          <p:nvPr>
            <p:ph type="hdr" sz="quarter"/>
          </p:nvPr>
        </p:nvSpPr>
        <p:spPr>
          <a:xfrm>
            <a:off x="0" y="0"/>
            <a:ext cx="2887663" cy="490538"/>
          </a:xfrm>
          <a:prstGeom prst="rect">
            <a:avLst/>
          </a:prstGeom>
        </p:spPr>
        <p:txBody>
          <a:bodyPr vert="horz" wrap="square" lIns="90174" tIns="45087" rIns="90174" bIns="45087" numCol="1" anchor="t" anchorCtr="0" compatLnSpc="1">
            <a:prstTxWarp prst="textNoShape">
              <a:avLst/>
            </a:prstTxWarp>
          </a:bodyPr>
          <a:lstStyle>
            <a:lvl1pPr eaLnBrk="1" hangingPunct="1">
              <a:defRPr sz="1200">
                <a:latin typeface="Calibri" pitchFamily="34" charset="0"/>
                <a:ea typeface="ＭＳ Ｐゴシック" pitchFamily="2" charset="-128"/>
              </a:defRPr>
            </a:lvl1pPr>
          </a:lstStyle>
          <a:p>
            <a:pPr>
              <a:defRPr/>
            </a:pPr>
            <a:endParaRPr lang="nl-NL"/>
          </a:p>
        </p:txBody>
      </p:sp>
      <p:sp>
        <p:nvSpPr>
          <p:cNvPr id="3" name="Tijdelijke aanduiding voor datum 2">
            <a:extLst>
              <a:ext uri="{FF2B5EF4-FFF2-40B4-BE49-F238E27FC236}">
                <a16:creationId xmlns:a16="http://schemas.microsoft.com/office/drawing/2014/main" id="{FD6EC67E-7D45-514F-AE32-29116CB9F717}"/>
              </a:ext>
            </a:extLst>
          </p:cNvPr>
          <p:cNvSpPr>
            <a:spLocks noGrp="1"/>
          </p:cNvSpPr>
          <p:nvPr>
            <p:ph type="dt" idx="1"/>
          </p:nvPr>
        </p:nvSpPr>
        <p:spPr>
          <a:xfrm>
            <a:off x="3773488" y="0"/>
            <a:ext cx="2887662" cy="490538"/>
          </a:xfrm>
          <a:prstGeom prst="rect">
            <a:avLst/>
          </a:prstGeom>
        </p:spPr>
        <p:txBody>
          <a:bodyPr vert="horz" wrap="square" lIns="90174" tIns="45087" rIns="90174" bIns="45087" numCol="1" anchor="t" anchorCtr="0" compatLnSpc="1">
            <a:prstTxWarp prst="textNoShape">
              <a:avLst/>
            </a:prstTxWarp>
          </a:bodyPr>
          <a:lstStyle>
            <a:lvl1pPr algn="r" eaLnBrk="1" hangingPunct="1">
              <a:defRPr sz="1200">
                <a:latin typeface="Calibri" pitchFamily="34" charset="0"/>
                <a:ea typeface="ＭＳ Ｐゴシック" pitchFamily="2" charset="-128"/>
              </a:defRPr>
            </a:lvl1pPr>
          </a:lstStyle>
          <a:p>
            <a:pPr>
              <a:defRPr/>
            </a:pPr>
            <a:fld id="{05B31B5C-94B8-5F45-9CBA-9DDE05AB4E46}" type="datetime1">
              <a:rPr lang="nl-NL"/>
              <a:pPr>
                <a:defRPr/>
              </a:pPr>
              <a:t>09-02-2022</a:t>
            </a:fld>
            <a:endParaRPr lang="nl-NL"/>
          </a:p>
        </p:txBody>
      </p:sp>
      <p:sp>
        <p:nvSpPr>
          <p:cNvPr id="4" name="Tijdelijke aanduiding voor dia-afbeelding 3">
            <a:extLst>
              <a:ext uri="{FF2B5EF4-FFF2-40B4-BE49-F238E27FC236}">
                <a16:creationId xmlns:a16="http://schemas.microsoft.com/office/drawing/2014/main" id="{C835B7C5-9350-3046-9C44-5C74735FE402}"/>
              </a:ext>
            </a:extLst>
          </p:cNvPr>
          <p:cNvSpPr>
            <a:spLocks noGrp="1" noRot="1" noChangeAspect="1"/>
          </p:cNvSpPr>
          <p:nvPr>
            <p:ph type="sldImg" idx="2"/>
          </p:nvPr>
        </p:nvSpPr>
        <p:spPr>
          <a:xfrm>
            <a:off x="876300" y="738188"/>
            <a:ext cx="4910138" cy="3684587"/>
          </a:xfrm>
          <a:prstGeom prst="rect">
            <a:avLst/>
          </a:prstGeom>
          <a:noFill/>
          <a:ln w="12700">
            <a:solidFill>
              <a:prstClr val="black"/>
            </a:solidFill>
          </a:ln>
        </p:spPr>
        <p:txBody>
          <a:bodyPr vert="horz" wrap="square" lIns="90174" tIns="45087" rIns="90174" bIns="45087" numCol="1" anchor="ctr" anchorCtr="0" compatLnSpc="1">
            <a:prstTxWarp prst="textNoShape">
              <a:avLst/>
            </a:prstTxWarp>
          </a:bodyPr>
          <a:lstStyle/>
          <a:p>
            <a:pPr lvl="0"/>
            <a:endParaRPr lang="nl-NL" noProof="0"/>
          </a:p>
        </p:txBody>
      </p:sp>
      <p:sp>
        <p:nvSpPr>
          <p:cNvPr id="5" name="Tijdelijke aanduiding voor notities 4">
            <a:extLst>
              <a:ext uri="{FF2B5EF4-FFF2-40B4-BE49-F238E27FC236}">
                <a16:creationId xmlns:a16="http://schemas.microsoft.com/office/drawing/2014/main" id="{236F26C8-AE41-A74A-9A13-5A0E6EA6AF89}"/>
              </a:ext>
            </a:extLst>
          </p:cNvPr>
          <p:cNvSpPr>
            <a:spLocks noGrp="1"/>
          </p:cNvSpPr>
          <p:nvPr>
            <p:ph type="body" sz="quarter" idx="3"/>
          </p:nvPr>
        </p:nvSpPr>
        <p:spPr>
          <a:xfrm>
            <a:off x="666750" y="4670425"/>
            <a:ext cx="5329238" cy="4422775"/>
          </a:xfrm>
          <a:prstGeom prst="rect">
            <a:avLst/>
          </a:prstGeom>
        </p:spPr>
        <p:txBody>
          <a:bodyPr vert="horz" wrap="square" lIns="90174" tIns="45087" rIns="90174" bIns="45087" numCol="1" anchor="t" anchorCtr="0" compatLnSpc="1">
            <a:prstTxWarp prst="textNoShape">
              <a:avLst/>
            </a:prstTxWarp>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80954A5C-135E-F54A-9BF0-841814A4C175}"/>
              </a:ext>
            </a:extLst>
          </p:cNvPr>
          <p:cNvSpPr>
            <a:spLocks noGrp="1"/>
          </p:cNvSpPr>
          <p:nvPr>
            <p:ph type="ftr" sz="quarter" idx="4"/>
          </p:nvPr>
        </p:nvSpPr>
        <p:spPr>
          <a:xfrm>
            <a:off x="0" y="9339263"/>
            <a:ext cx="2887663" cy="492125"/>
          </a:xfrm>
          <a:prstGeom prst="rect">
            <a:avLst/>
          </a:prstGeom>
        </p:spPr>
        <p:txBody>
          <a:bodyPr vert="horz" wrap="square" lIns="90174" tIns="45087" rIns="90174" bIns="45087" numCol="1" anchor="b" anchorCtr="0" compatLnSpc="1">
            <a:prstTxWarp prst="textNoShape">
              <a:avLst/>
            </a:prstTxWarp>
          </a:bodyPr>
          <a:lstStyle>
            <a:lvl1pPr eaLnBrk="1" hangingPunct="1">
              <a:defRPr sz="1200">
                <a:latin typeface="Calibri" pitchFamily="34" charset="0"/>
                <a:ea typeface="ＭＳ Ｐゴシック" pitchFamily="2" charset="-128"/>
              </a:defRPr>
            </a:lvl1pPr>
          </a:lstStyle>
          <a:p>
            <a:pPr>
              <a:defRPr/>
            </a:pPr>
            <a:endParaRPr lang="nl-NL"/>
          </a:p>
        </p:txBody>
      </p:sp>
      <p:sp>
        <p:nvSpPr>
          <p:cNvPr id="7" name="Tijdelijke aanduiding voor dianummer 6">
            <a:extLst>
              <a:ext uri="{FF2B5EF4-FFF2-40B4-BE49-F238E27FC236}">
                <a16:creationId xmlns:a16="http://schemas.microsoft.com/office/drawing/2014/main" id="{21D19657-2910-6C40-8A79-E2AF2C2816D5}"/>
              </a:ext>
            </a:extLst>
          </p:cNvPr>
          <p:cNvSpPr>
            <a:spLocks noGrp="1"/>
          </p:cNvSpPr>
          <p:nvPr>
            <p:ph type="sldNum" sz="quarter" idx="5"/>
          </p:nvPr>
        </p:nvSpPr>
        <p:spPr>
          <a:xfrm>
            <a:off x="3773488" y="9339263"/>
            <a:ext cx="2887662" cy="492125"/>
          </a:xfrm>
          <a:prstGeom prst="rect">
            <a:avLst/>
          </a:prstGeom>
        </p:spPr>
        <p:txBody>
          <a:bodyPr vert="horz" wrap="square" lIns="90174" tIns="45087" rIns="90174" bIns="45087"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277E4EA4-6622-0546-8C25-4576A8B5B7CE}"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 charset="-128"/>
        <a:cs typeface="Geneva" pitchFamily="-110" charset="-128"/>
      </a:defRPr>
    </a:lvl3pPr>
    <a:lvl4pPr marL="1371600" algn="l" rtl="0" eaLnBrk="0" fontAlgn="base" hangingPunct="0">
      <a:spcBef>
        <a:spcPct val="30000"/>
      </a:spcBef>
      <a:spcAft>
        <a:spcPct val="0"/>
      </a:spcAft>
      <a:defRPr sz="1200" kern="1200">
        <a:solidFill>
          <a:schemeClr val="tx1"/>
        </a:solidFill>
        <a:latin typeface="+mn-lt"/>
        <a:ea typeface="ＭＳ Ｐゴシック" pitchFamily="2" charset="-128"/>
        <a:cs typeface="Geneva"/>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2"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a:extLst>
              <a:ext uri="{FF2B5EF4-FFF2-40B4-BE49-F238E27FC236}">
                <a16:creationId xmlns:a16="http://schemas.microsoft.com/office/drawing/2014/main" id="{548D70A9-C605-3E46-BE41-B2281171C81D}"/>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Tijdelijke aanduiding voor notities 2">
            <a:extLst>
              <a:ext uri="{FF2B5EF4-FFF2-40B4-BE49-F238E27FC236}">
                <a16:creationId xmlns:a16="http://schemas.microsoft.com/office/drawing/2014/main" id="{66AA77C3-455A-284D-8BF6-CE4F07F80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16387" name="Tijdelijke aanduiding voor dianummer 3">
            <a:extLst>
              <a:ext uri="{FF2B5EF4-FFF2-40B4-BE49-F238E27FC236}">
                <a16:creationId xmlns:a16="http://schemas.microsoft.com/office/drawing/2014/main" id="{3ADE6967-3EA0-C149-A94F-5F5C259816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329CBB-F56F-2846-B176-6FFADDFC1FAF}" type="slidenum">
              <a:rPr lang="nl-NL" altLang="nl-NL" sz="1200" smtClean="0">
                <a:latin typeface="Calibri" panose="020F0502020204030204" pitchFamily="34" charset="0"/>
              </a:rPr>
              <a:pPr/>
              <a:t>1</a:t>
            </a:fld>
            <a:endParaRPr lang="nl-NL" altLang="nl-NL"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544BDC-39E5-3144-A615-C849337F3810}" type="slidenum">
              <a:rPr lang="nl-NL" altLang="nl-NL" sz="1200" smtClean="0">
                <a:latin typeface="Calibri" panose="020F0502020204030204" pitchFamily="34" charset="0"/>
              </a:rPr>
              <a:pPr/>
              <a:t>10</a:t>
            </a:fld>
            <a:endParaRPr lang="nl-NL" altLang="nl-NL" sz="1200">
              <a:latin typeface="Calibri" panose="020F0502020204030204" pitchFamily="34" charset="0"/>
            </a:endParaRPr>
          </a:p>
        </p:txBody>
      </p:sp>
    </p:spTree>
    <p:extLst>
      <p:ext uri="{BB962C8B-B14F-4D97-AF65-F5344CB8AC3E}">
        <p14:creationId xmlns:p14="http://schemas.microsoft.com/office/powerpoint/2010/main" val="9861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544BDC-39E5-3144-A615-C849337F3810}" type="slidenum">
              <a:rPr lang="nl-NL" altLang="nl-NL" sz="1200" smtClean="0">
                <a:latin typeface="Calibri" panose="020F0502020204030204" pitchFamily="34" charset="0"/>
              </a:rPr>
              <a:pPr/>
              <a:t>11</a:t>
            </a:fld>
            <a:endParaRPr lang="nl-NL" altLang="nl-NL" sz="1200">
              <a:latin typeface="Calibri" panose="020F0502020204030204" pitchFamily="34" charset="0"/>
            </a:endParaRPr>
          </a:p>
        </p:txBody>
      </p:sp>
    </p:spTree>
    <p:extLst>
      <p:ext uri="{BB962C8B-B14F-4D97-AF65-F5344CB8AC3E}">
        <p14:creationId xmlns:p14="http://schemas.microsoft.com/office/powerpoint/2010/main" val="3406259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544BDC-39E5-3144-A615-C849337F3810}" type="slidenum">
              <a:rPr lang="nl-NL" altLang="nl-NL" sz="1200" smtClean="0">
                <a:latin typeface="Calibri" panose="020F0502020204030204" pitchFamily="34" charset="0"/>
              </a:rPr>
              <a:pPr/>
              <a:t>12</a:t>
            </a:fld>
            <a:endParaRPr lang="nl-NL" altLang="nl-NL" sz="1200">
              <a:latin typeface="Calibri" panose="020F0502020204030204" pitchFamily="34" charset="0"/>
            </a:endParaRPr>
          </a:p>
        </p:txBody>
      </p:sp>
    </p:spTree>
    <p:extLst>
      <p:ext uri="{BB962C8B-B14F-4D97-AF65-F5344CB8AC3E}">
        <p14:creationId xmlns:p14="http://schemas.microsoft.com/office/powerpoint/2010/main" val="3480513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544BDC-39E5-3144-A615-C849337F3810}" type="slidenum">
              <a:rPr lang="nl-NL" altLang="nl-NL" sz="1200" smtClean="0">
                <a:latin typeface="Calibri" panose="020F0502020204030204" pitchFamily="34" charset="0"/>
              </a:rPr>
              <a:pPr/>
              <a:t>13</a:t>
            </a:fld>
            <a:endParaRPr lang="nl-NL" altLang="nl-NL" sz="1200">
              <a:latin typeface="Calibri" panose="020F0502020204030204" pitchFamily="34" charset="0"/>
            </a:endParaRPr>
          </a:p>
        </p:txBody>
      </p:sp>
    </p:spTree>
    <p:extLst>
      <p:ext uri="{BB962C8B-B14F-4D97-AF65-F5344CB8AC3E}">
        <p14:creationId xmlns:p14="http://schemas.microsoft.com/office/powerpoint/2010/main" val="225741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a:extLst>
              <a:ext uri="{FF2B5EF4-FFF2-40B4-BE49-F238E27FC236}">
                <a16:creationId xmlns:a16="http://schemas.microsoft.com/office/drawing/2014/main" id="{CA74C71D-EBC7-C14B-B35B-2FF27DEB0B06}"/>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Tijdelijke aanduiding voor notities 2">
            <a:extLst>
              <a:ext uri="{FF2B5EF4-FFF2-40B4-BE49-F238E27FC236}">
                <a16:creationId xmlns:a16="http://schemas.microsoft.com/office/drawing/2014/main" id="{E0455835-A41B-354D-8F3D-8202C4FDB2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36867" name="Tijdelijke aanduiding voor dianummer 3">
            <a:extLst>
              <a:ext uri="{FF2B5EF4-FFF2-40B4-BE49-F238E27FC236}">
                <a16:creationId xmlns:a16="http://schemas.microsoft.com/office/drawing/2014/main" id="{7529BF0D-AFB1-D741-B90C-4A88748540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42A4DB-18F3-D94E-8BF6-1FD135AB88B9}" type="slidenum">
              <a:rPr lang="nl-NL" altLang="nl-NL" sz="1200" smtClean="0">
                <a:latin typeface="Calibri" panose="020F0502020204030204" pitchFamily="34" charset="0"/>
              </a:rPr>
              <a:pPr/>
              <a:t>14</a:t>
            </a:fld>
            <a:endParaRPr lang="nl-NL" altLang="nl-NL"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a:extLst>
              <a:ext uri="{FF2B5EF4-FFF2-40B4-BE49-F238E27FC236}">
                <a16:creationId xmlns:a16="http://schemas.microsoft.com/office/drawing/2014/main" id="{548D70A9-C605-3E46-BE41-B2281171C81D}"/>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Tijdelijke aanduiding voor notities 2">
            <a:extLst>
              <a:ext uri="{FF2B5EF4-FFF2-40B4-BE49-F238E27FC236}">
                <a16:creationId xmlns:a16="http://schemas.microsoft.com/office/drawing/2014/main" id="{66AA77C3-455A-284D-8BF6-CE4F07F80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16387" name="Tijdelijke aanduiding voor dianummer 3">
            <a:extLst>
              <a:ext uri="{FF2B5EF4-FFF2-40B4-BE49-F238E27FC236}">
                <a16:creationId xmlns:a16="http://schemas.microsoft.com/office/drawing/2014/main" id="{3ADE6967-3EA0-C149-A94F-5F5C259816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329CBB-F56F-2846-B176-6FFADDFC1FAF}" type="slidenum">
              <a:rPr lang="nl-NL" altLang="nl-NL" sz="1200" smtClean="0">
                <a:latin typeface="Calibri" panose="020F0502020204030204" pitchFamily="34" charset="0"/>
              </a:rPr>
              <a:pPr/>
              <a:t>15</a:t>
            </a:fld>
            <a:endParaRPr lang="nl-NL" altLang="nl-NL" sz="1200">
              <a:latin typeface="Calibri" panose="020F0502020204030204" pitchFamily="34" charset="0"/>
            </a:endParaRPr>
          </a:p>
        </p:txBody>
      </p:sp>
    </p:spTree>
    <p:extLst>
      <p:ext uri="{BB962C8B-B14F-4D97-AF65-F5344CB8AC3E}">
        <p14:creationId xmlns:p14="http://schemas.microsoft.com/office/powerpoint/2010/main" val="33509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277E4EA4-6622-0546-8C25-4576A8B5B7CE}" type="slidenum">
              <a:rPr lang="nl-NL" altLang="nl-NL" smtClean="0"/>
              <a:pPr>
                <a:defRPr/>
              </a:pPr>
              <a:t>20</a:t>
            </a:fld>
            <a:endParaRPr lang="nl-NL" altLang="nl-NL"/>
          </a:p>
        </p:txBody>
      </p:sp>
    </p:spTree>
    <p:extLst>
      <p:ext uri="{BB962C8B-B14F-4D97-AF65-F5344CB8AC3E}">
        <p14:creationId xmlns:p14="http://schemas.microsoft.com/office/powerpoint/2010/main" val="89956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277E4EA4-6622-0546-8C25-4576A8B5B7CE}" type="slidenum">
              <a:rPr lang="nl-NL" altLang="nl-NL" smtClean="0"/>
              <a:pPr>
                <a:defRPr/>
              </a:pPr>
              <a:t>22</a:t>
            </a:fld>
            <a:endParaRPr lang="nl-NL" altLang="nl-NL"/>
          </a:p>
        </p:txBody>
      </p:sp>
    </p:spTree>
    <p:extLst>
      <p:ext uri="{BB962C8B-B14F-4D97-AF65-F5344CB8AC3E}">
        <p14:creationId xmlns:p14="http://schemas.microsoft.com/office/powerpoint/2010/main" val="1562473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a:extLst>
              <a:ext uri="{FF2B5EF4-FFF2-40B4-BE49-F238E27FC236}">
                <a16:creationId xmlns:a16="http://schemas.microsoft.com/office/drawing/2014/main" id="{CA74C71D-EBC7-C14B-B35B-2FF27DEB0B06}"/>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Tijdelijke aanduiding voor notities 2">
            <a:extLst>
              <a:ext uri="{FF2B5EF4-FFF2-40B4-BE49-F238E27FC236}">
                <a16:creationId xmlns:a16="http://schemas.microsoft.com/office/drawing/2014/main" id="{E0455835-A41B-354D-8F3D-8202C4FDB2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36867" name="Tijdelijke aanduiding voor dianummer 3">
            <a:extLst>
              <a:ext uri="{FF2B5EF4-FFF2-40B4-BE49-F238E27FC236}">
                <a16:creationId xmlns:a16="http://schemas.microsoft.com/office/drawing/2014/main" id="{7529BF0D-AFB1-D741-B90C-4A88748540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42A4DB-18F3-D94E-8BF6-1FD135AB88B9}" type="slidenum">
              <a:rPr lang="nl-NL" altLang="nl-NL" sz="1200" smtClean="0">
                <a:latin typeface="Calibri" panose="020F0502020204030204" pitchFamily="34" charset="0"/>
              </a:rPr>
              <a:pPr/>
              <a:t>25</a:t>
            </a:fld>
            <a:endParaRPr lang="nl-NL" altLang="nl-NL" sz="1200">
              <a:latin typeface="Calibri" panose="020F0502020204030204" pitchFamily="34" charset="0"/>
            </a:endParaRPr>
          </a:p>
        </p:txBody>
      </p:sp>
    </p:spTree>
    <p:extLst>
      <p:ext uri="{BB962C8B-B14F-4D97-AF65-F5344CB8AC3E}">
        <p14:creationId xmlns:p14="http://schemas.microsoft.com/office/powerpoint/2010/main" val="3355711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a:extLst>
              <a:ext uri="{FF2B5EF4-FFF2-40B4-BE49-F238E27FC236}">
                <a16:creationId xmlns:a16="http://schemas.microsoft.com/office/drawing/2014/main" id="{548D70A9-C605-3E46-BE41-B2281171C81D}"/>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Tijdelijke aanduiding voor notities 2">
            <a:extLst>
              <a:ext uri="{FF2B5EF4-FFF2-40B4-BE49-F238E27FC236}">
                <a16:creationId xmlns:a16="http://schemas.microsoft.com/office/drawing/2014/main" id="{66AA77C3-455A-284D-8BF6-CE4F07F80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16387" name="Tijdelijke aanduiding voor dianummer 3">
            <a:extLst>
              <a:ext uri="{FF2B5EF4-FFF2-40B4-BE49-F238E27FC236}">
                <a16:creationId xmlns:a16="http://schemas.microsoft.com/office/drawing/2014/main" id="{3ADE6967-3EA0-C149-A94F-5F5C259816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329CBB-F56F-2846-B176-6FFADDFC1FA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a:extLst>
              <a:ext uri="{FF2B5EF4-FFF2-40B4-BE49-F238E27FC236}">
                <a16:creationId xmlns:a16="http://schemas.microsoft.com/office/drawing/2014/main" id="{8D278A8B-289D-684A-8678-9E139BF7C2DF}"/>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Tijdelijke aanduiding voor notities 2">
            <a:extLst>
              <a:ext uri="{FF2B5EF4-FFF2-40B4-BE49-F238E27FC236}">
                <a16:creationId xmlns:a16="http://schemas.microsoft.com/office/drawing/2014/main" id="{4198B240-08D2-BD40-AECD-16BC823072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18435" name="Tijdelijke aanduiding voor dianummer 3">
            <a:extLst>
              <a:ext uri="{FF2B5EF4-FFF2-40B4-BE49-F238E27FC236}">
                <a16:creationId xmlns:a16="http://schemas.microsoft.com/office/drawing/2014/main" id="{19FD9947-82F1-204F-9D71-42778C2C1E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3EC5B8-081D-3445-8A7D-5A9D01170874}" type="slidenum">
              <a:rPr lang="nl-NL" altLang="nl-NL" sz="1200" smtClean="0">
                <a:latin typeface="Calibri" panose="020F0502020204030204" pitchFamily="34" charset="0"/>
              </a:rPr>
              <a:pPr/>
              <a:t>2</a:t>
            </a:fld>
            <a:endParaRPr lang="nl-NL" altLang="nl-NL"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a:extLst>
              <a:ext uri="{FF2B5EF4-FFF2-40B4-BE49-F238E27FC236}">
                <a16:creationId xmlns:a16="http://schemas.microsoft.com/office/drawing/2014/main" id="{8D278A8B-289D-684A-8678-9E139BF7C2DF}"/>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Tijdelijke aanduiding voor notities 2">
            <a:extLst>
              <a:ext uri="{FF2B5EF4-FFF2-40B4-BE49-F238E27FC236}">
                <a16:creationId xmlns:a16="http://schemas.microsoft.com/office/drawing/2014/main" id="{4198B240-08D2-BD40-AECD-16BC823072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18435" name="Tijdelijke aanduiding voor dianummer 3">
            <a:extLst>
              <a:ext uri="{FF2B5EF4-FFF2-40B4-BE49-F238E27FC236}">
                <a16:creationId xmlns:a16="http://schemas.microsoft.com/office/drawing/2014/main" id="{19FD9947-82F1-204F-9D71-42778C2C1E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3EC5B8-081D-3445-8A7D-5A9D01170874}"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544BDC-39E5-3144-A615-C849337F3810}"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60358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544BDC-39E5-3144-A615-C849337F3810}"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57161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544BDC-39E5-3144-A615-C849337F3810}"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84337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a:extLst>
              <a:ext uri="{FF2B5EF4-FFF2-40B4-BE49-F238E27FC236}">
                <a16:creationId xmlns:a16="http://schemas.microsoft.com/office/drawing/2014/main" id="{CA74C71D-EBC7-C14B-B35B-2FF27DEB0B06}"/>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Tijdelijke aanduiding voor notities 2">
            <a:extLst>
              <a:ext uri="{FF2B5EF4-FFF2-40B4-BE49-F238E27FC236}">
                <a16:creationId xmlns:a16="http://schemas.microsoft.com/office/drawing/2014/main" id="{E0455835-A41B-354D-8F3D-8202C4FDB2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36867" name="Tijdelijke aanduiding voor dianummer 3">
            <a:extLst>
              <a:ext uri="{FF2B5EF4-FFF2-40B4-BE49-F238E27FC236}">
                <a16:creationId xmlns:a16="http://schemas.microsoft.com/office/drawing/2014/main" id="{7529BF0D-AFB1-D741-B90C-4A88748540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42A4DB-18F3-D94E-8BF6-1FD135AB88B9}"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544BDC-39E5-3144-A615-C849337F3810}" type="slidenum">
              <a:rPr lang="nl-NL" altLang="nl-NL" sz="1200" smtClean="0">
                <a:latin typeface="Calibri" panose="020F0502020204030204" pitchFamily="34" charset="0"/>
              </a:rPr>
              <a:pPr/>
              <a:t>3</a:t>
            </a:fld>
            <a:endParaRPr lang="nl-NL" altLang="nl-NL" sz="1200">
              <a:latin typeface="Calibri" panose="020F0502020204030204" pitchFamily="34" charset="0"/>
            </a:endParaRPr>
          </a:p>
        </p:txBody>
      </p:sp>
    </p:spTree>
    <p:extLst>
      <p:ext uri="{BB962C8B-B14F-4D97-AF65-F5344CB8AC3E}">
        <p14:creationId xmlns:p14="http://schemas.microsoft.com/office/powerpoint/2010/main" val="106035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544BDC-39E5-3144-A615-C849337F3810}" type="slidenum">
              <a:rPr lang="nl-NL" altLang="nl-NL" sz="1200" smtClean="0">
                <a:latin typeface="Calibri" panose="020F0502020204030204" pitchFamily="34" charset="0"/>
              </a:rPr>
              <a:pPr/>
              <a:t>4</a:t>
            </a:fld>
            <a:endParaRPr lang="nl-NL" altLang="nl-NL"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544BDC-39E5-3144-A615-C849337F3810}" type="slidenum">
              <a:rPr lang="nl-NL" altLang="nl-NL" sz="1200" smtClean="0">
                <a:latin typeface="Calibri" panose="020F0502020204030204" pitchFamily="34" charset="0"/>
              </a:rPr>
              <a:pPr/>
              <a:t>5</a:t>
            </a:fld>
            <a:endParaRPr lang="nl-NL" altLang="nl-NL" sz="1200">
              <a:latin typeface="Calibri" panose="020F0502020204030204" pitchFamily="34" charset="0"/>
            </a:endParaRPr>
          </a:p>
        </p:txBody>
      </p:sp>
    </p:spTree>
    <p:extLst>
      <p:ext uri="{BB962C8B-B14F-4D97-AF65-F5344CB8AC3E}">
        <p14:creationId xmlns:p14="http://schemas.microsoft.com/office/powerpoint/2010/main" val="1595652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544BDC-39E5-3144-A615-C849337F3810}" type="slidenum">
              <a:rPr lang="nl-NL" altLang="nl-NL" sz="1200" smtClean="0">
                <a:latin typeface="Calibri" panose="020F0502020204030204" pitchFamily="34" charset="0"/>
              </a:rPr>
              <a:pPr/>
              <a:t>6</a:t>
            </a:fld>
            <a:endParaRPr lang="nl-NL" altLang="nl-NL" sz="1200">
              <a:latin typeface="Calibri" panose="020F0502020204030204" pitchFamily="34" charset="0"/>
            </a:endParaRPr>
          </a:p>
        </p:txBody>
      </p:sp>
    </p:spTree>
    <p:extLst>
      <p:ext uri="{BB962C8B-B14F-4D97-AF65-F5344CB8AC3E}">
        <p14:creationId xmlns:p14="http://schemas.microsoft.com/office/powerpoint/2010/main" val="18468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544BDC-39E5-3144-A615-C849337F3810}" type="slidenum">
              <a:rPr lang="nl-NL" altLang="nl-NL" sz="1200" smtClean="0">
                <a:latin typeface="Calibri" panose="020F0502020204030204" pitchFamily="34" charset="0"/>
              </a:rPr>
              <a:pPr/>
              <a:t>7</a:t>
            </a:fld>
            <a:endParaRPr lang="nl-NL" altLang="nl-NL" sz="1200">
              <a:latin typeface="Calibri" panose="020F0502020204030204" pitchFamily="34" charset="0"/>
            </a:endParaRPr>
          </a:p>
        </p:txBody>
      </p:sp>
    </p:spTree>
    <p:extLst>
      <p:ext uri="{BB962C8B-B14F-4D97-AF65-F5344CB8AC3E}">
        <p14:creationId xmlns:p14="http://schemas.microsoft.com/office/powerpoint/2010/main" val="3767922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544BDC-39E5-3144-A615-C849337F3810}" type="slidenum">
              <a:rPr lang="nl-NL" altLang="nl-NL" sz="1200" smtClean="0">
                <a:latin typeface="Calibri" panose="020F0502020204030204" pitchFamily="34" charset="0"/>
              </a:rPr>
              <a:pPr/>
              <a:t>8</a:t>
            </a:fld>
            <a:endParaRPr lang="nl-NL" altLang="nl-NL" sz="1200">
              <a:latin typeface="Calibri" panose="020F0502020204030204" pitchFamily="34" charset="0"/>
            </a:endParaRPr>
          </a:p>
        </p:txBody>
      </p:sp>
    </p:spTree>
    <p:extLst>
      <p:ext uri="{BB962C8B-B14F-4D97-AF65-F5344CB8AC3E}">
        <p14:creationId xmlns:p14="http://schemas.microsoft.com/office/powerpoint/2010/main" val="368410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a:extLst>
              <a:ext uri="{FF2B5EF4-FFF2-40B4-BE49-F238E27FC236}">
                <a16:creationId xmlns:a16="http://schemas.microsoft.com/office/drawing/2014/main" id="{E83C43BD-2E82-0D4F-9F2A-D3C3231E640B}"/>
              </a:ext>
            </a:extLst>
          </p:cNvPr>
          <p:cNvSpPr>
            <a:spLocks noGrp="1" noRot="1" noChangeAspect="1" noTextEdit="1"/>
          </p:cNvSpPr>
          <p:nvPr>
            <p:ph type="sldImg"/>
          </p:nvPr>
        </p:nvSpPr>
        <p:spPr bwMode="auto">
          <a:xfrm>
            <a:off x="874713" y="738188"/>
            <a:ext cx="4913312" cy="3684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Tijdelijke aanduiding voor notities 2">
            <a:extLst>
              <a:ext uri="{FF2B5EF4-FFF2-40B4-BE49-F238E27FC236}">
                <a16:creationId xmlns:a16="http://schemas.microsoft.com/office/drawing/2014/main" id="{431209F5-7C96-A943-A61A-DB8F546F7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a:ea typeface="ＭＳ Ｐゴシック" panose="020B0600070205080204" pitchFamily="34" charset="-128"/>
              <a:cs typeface="ＭＳ Ｐゴシック" panose="020B0600070205080204" pitchFamily="34" charset="-128"/>
            </a:endParaRPr>
          </a:p>
        </p:txBody>
      </p:sp>
      <p:sp>
        <p:nvSpPr>
          <p:cNvPr id="20483" name="Tijdelijke aanduiding voor dianummer 3">
            <a:extLst>
              <a:ext uri="{FF2B5EF4-FFF2-40B4-BE49-F238E27FC236}">
                <a16:creationId xmlns:a16="http://schemas.microsoft.com/office/drawing/2014/main" id="{B4DDEB5E-4748-FD41-B743-28946951B6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544BDC-39E5-3144-A615-C849337F3810}" type="slidenum">
              <a:rPr lang="nl-NL" altLang="nl-NL" sz="1200" smtClean="0">
                <a:latin typeface="Calibri" panose="020F0502020204030204" pitchFamily="34" charset="0"/>
              </a:rPr>
              <a:pPr/>
              <a:t>9</a:t>
            </a:fld>
            <a:endParaRPr lang="nl-NL" altLang="nl-NL" sz="1200">
              <a:latin typeface="Calibri" panose="020F0502020204030204" pitchFamily="34" charset="0"/>
            </a:endParaRPr>
          </a:p>
        </p:txBody>
      </p:sp>
    </p:spTree>
    <p:extLst>
      <p:ext uri="{BB962C8B-B14F-4D97-AF65-F5344CB8AC3E}">
        <p14:creationId xmlns:p14="http://schemas.microsoft.com/office/powerpoint/2010/main" val="368963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a:extLst>
              <a:ext uri="{FF2B5EF4-FFF2-40B4-BE49-F238E27FC236}">
                <a16:creationId xmlns:a16="http://schemas.microsoft.com/office/drawing/2014/main" id="{C920E232-A88D-9243-96F7-D90581B58E06}"/>
              </a:ext>
            </a:extLst>
          </p:cNvPr>
          <p:cNvSpPr>
            <a:spLocks noGrp="1"/>
          </p:cNvSpPr>
          <p:nvPr>
            <p:ph type="dt" sz="half" idx="10"/>
          </p:nvPr>
        </p:nvSpPr>
        <p:spPr/>
        <p:txBody>
          <a:bodyPr/>
          <a:lstStyle>
            <a:lvl1pPr>
              <a:defRPr/>
            </a:lvl1pPr>
          </a:lstStyle>
          <a:p>
            <a:pPr>
              <a:defRPr/>
            </a:pPr>
            <a:fld id="{8441180A-BB53-3D44-BF45-1C2F87E68C66}" type="datetime1">
              <a:rPr lang="nl-NL"/>
              <a:pPr>
                <a:defRPr/>
              </a:pPr>
              <a:t>09-02-2022</a:t>
            </a:fld>
            <a:endParaRPr lang="nl-NL"/>
          </a:p>
        </p:txBody>
      </p:sp>
      <p:sp>
        <p:nvSpPr>
          <p:cNvPr id="5" name="Tijdelijke aanduiding voor voettekst 4">
            <a:extLst>
              <a:ext uri="{FF2B5EF4-FFF2-40B4-BE49-F238E27FC236}">
                <a16:creationId xmlns:a16="http://schemas.microsoft.com/office/drawing/2014/main" id="{91C4DEC1-AA9A-454F-9FBB-46D26FC4E48C}"/>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538D379-7199-3D44-BA41-D996426AAAF1}"/>
              </a:ext>
            </a:extLst>
          </p:cNvPr>
          <p:cNvSpPr>
            <a:spLocks noGrp="1"/>
          </p:cNvSpPr>
          <p:nvPr>
            <p:ph type="sldNum" sz="quarter" idx="12"/>
          </p:nvPr>
        </p:nvSpPr>
        <p:spPr/>
        <p:txBody>
          <a:bodyPr/>
          <a:lstStyle>
            <a:lvl1pPr>
              <a:defRPr/>
            </a:lvl1pPr>
          </a:lstStyle>
          <a:p>
            <a:pPr>
              <a:defRPr/>
            </a:pPr>
            <a:fld id="{634EC18F-95CA-8C4E-901D-A0FC86D32E67}" type="slidenum">
              <a:rPr lang="nl-NL" altLang="nl-NL"/>
              <a:pPr>
                <a:defRPr/>
              </a:pPr>
              <a:t>‹nr.›</a:t>
            </a:fld>
            <a:endParaRPr lang="nl-NL" altLang="nl-NL"/>
          </a:p>
        </p:txBody>
      </p:sp>
    </p:spTree>
    <p:extLst>
      <p:ext uri="{BB962C8B-B14F-4D97-AF65-F5344CB8AC3E}">
        <p14:creationId xmlns:p14="http://schemas.microsoft.com/office/powerpoint/2010/main" val="159136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AD23BE-3487-F948-9CB2-2299E9109480}"/>
              </a:ext>
            </a:extLst>
          </p:cNvPr>
          <p:cNvSpPr>
            <a:spLocks noGrp="1"/>
          </p:cNvSpPr>
          <p:nvPr>
            <p:ph type="dt" sz="half" idx="10"/>
          </p:nvPr>
        </p:nvSpPr>
        <p:spPr/>
        <p:txBody>
          <a:bodyPr/>
          <a:lstStyle>
            <a:lvl1pPr>
              <a:defRPr/>
            </a:lvl1pPr>
          </a:lstStyle>
          <a:p>
            <a:pPr>
              <a:defRPr/>
            </a:pPr>
            <a:fld id="{2E45DF88-FA28-5D47-AEF9-ED434C2CDEC5}" type="datetime1">
              <a:rPr lang="nl-NL"/>
              <a:pPr>
                <a:defRPr/>
              </a:pPr>
              <a:t>09-02-2022</a:t>
            </a:fld>
            <a:endParaRPr lang="nl-NL"/>
          </a:p>
        </p:txBody>
      </p:sp>
      <p:sp>
        <p:nvSpPr>
          <p:cNvPr id="5" name="Tijdelijke aanduiding voor voettekst 4">
            <a:extLst>
              <a:ext uri="{FF2B5EF4-FFF2-40B4-BE49-F238E27FC236}">
                <a16:creationId xmlns:a16="http://schemas.microsoft.com/office/drawing/2014/main" id="{48649EE0-D9CE-254B-82A2-B16B9DDA4635}"/>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002CBEC0-9946-BF47-AC86-F1D32E4642CC}"/>
              </a:ext>
            </a:extLst>
          </p:cNvPr>
          <p:cNvSpPr>
            <a:spLocks noGrp="1"/>
          </p:cNvSpPr>
          <p:nvPr>
            <p:ph type="sldNum" sz="quarter" idx="12"/>
          </p:nvPr>
        </p:nvSpPr>
        <p:spPr/>
        <p:txBody>
          <a:bodyPr/>
          <a:lstStyle>
            <a:lvl1pPr>
              <a:defRPr/>
            </a:lvl1pPr>
          </a:lstStyle>
          <a:p>
            <a:pPr>
              <a:defRPr/>
            </a:pPr>
            <a:fld id="{B2724155-A249-EB44-A118-A4C941EB9931}" type="slidenum">
              <a:rPr lang="nl-NL" altLang="nl-NL"/>
              <a:pPr>
                <a:defRPr/>
              </a:pPr>
              <a:t>‹nr.›</a:t>
            </a:fld>
            <a:endParaRPr lang="nl-NL" altLang="nl-NL"/>
          </a:p>
        </p:txBody>
      </p:sp>
    </p:spTree>
    <p:extLst>
      <p:ext uri="{BB962C8B-B14F-4D97-AF65-F5344CB8AC3E}">
        <p14:creationId xmlns:p14="http://schemas.microsoft.com/office/powerpoint/2010/main" val="377646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99E5F3-20B3-9549-B028-F02115E02338}"/>
              </a:ext>
            </a:extLst>
          </p:cNvPr>
          <p:cNvSpPr>
            <a:spLocks noGrp="1"/>
          </p:cNvSpPr>
          <p:nvPr>
            <p:ph type="dt" sz="half" idx="10"/>
          </p:nvPr>
        </p:nvSpPr>
        <p:spPr/>
        <p:txBody>
          <a:bodyPr/>
          <a:lstStyle>
            <a:lvl1pPr>
              <a:defRPr/>
            </a:lvl1pPr>
          </a:lstStyle>
          <a:p>
            <a:pPr>
              <a:defRPr/>
            </a:pPr>
            <a:fld id="{066E08D6-DE69-B842-9B68-9F3EA3CC1867}" type="datetime1">
              <a:rPr lang="nl-NL"/>
              <a:pPr>
                <a:defRPr/>
              </a:pPr>
              <a:t>09-02-2022</a:t>
            </a:fld>
            <a:endParaRPr lang="nl-NL"/>
          </a:p>
        </p:txBody>
      </p:sp>
      <p:sp>
        <p:nvSpPr>
          <p:cNvPr id="5" name="Tijdelijke aanduiding voor voettekst 4">
            <a:extLst>
              <a:ext uri="{FF2B5EF4-FFF2-40B4-BE49-F238E27FC236}">
                <a16:creationId xmlns:a16="http://schemas.microsoft.com/office/drawing/2014/main" id="{45A95454-3B94-C744-B95C-50F26E45CE67}"/>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B2437834-4A7E-C14D-B221-0298676CB0AC}"/>
              </a:ext>
            </a:extLst>
          </p:cNvPr>
          <p:cNvSpPr>
            <a:spLocks noGrp="1"/>
          </p:cNvSpPr>
          <p:nvPr>
            <p:ph type="sldNum" sz="quarter" idx="12"/>
          </p:nvPr>
        </p:nvSpPr>
        <p:spPr/>
        <p:txBody>
          <a:bodyPr/>
          <a:lstStyle>
            <a:lvl1pPr>
              <a:defRPr/>
            </a:lvl1pPr>
          </a:lstStyle>
          <a:p>
            <a:pPr>
              <a:defRPr/>
            </a:pPr>
            <a:fld id="{7BD2DB9F-7040-434C-9711-BEA49E3CEA73}" type="slidenum">
              <a:rPr lang="nl-NL" altLang="nl-NL"/>
              <a:pPr>
                <a:defRPr/>
              </a:pPr>
              <a:t>‹nr.›</a:t>
            </a:fld>
            <a:endParaRPr lang="nl-NL" altLang="nl-NL"/>
          </a:p>
        </p:txBody>
      </p:sp>
    </p:spTree>
    <p:extLst>
      <p:ext uri="{BB962C8B-B14F-4D97-AF65-F5344CB8AC3E}">
        <p14:creationId xmlns:p14="http://schemas.microsoft.com/office/powerpoint/2010/main" val="24049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63093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nl-NL"/>
              <a:t>Klik om stijl te bewerken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6A3D3A29-FFF6-BE48-AC91-287BC3584B18}" type="datetimeFigureOut">
              <a:rPr lang="nl-NL" smtClean="0"/>
              <a:t>09-02-2022</a:t>
            </a:fld>
            <a:endParaRPr lang="nl-NL"/>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nl-NL"/>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6D4957CD-337A-D740-A58D-4C8D15EF147C}" type="slidenum">
              <a:rPr lang="nl-NL" smtClean="0"/>
              <a:t>‹nr.›</a:t>
            </a:fld>
            <a:endParaRPr lang="nl-NL"/>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864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A3D3A29-FFF6-BE48-AC91-287BC3584B18}" type="datetimeFigureOut">
              <a:rPr lang="nl-NL" smtClean="0"/>
              <a:t>09-02-2022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D4957CD-337A-D740-A58D-4C8D15EF147C}" type="slidenum">
              <a:rPr lang="nl-NL" smtClean="0"/>
              <a:t>‹nr.›</a:t>
            </a:fld>
            <a:endParaRPr lang="nl-NL"/>
          </a:p>
        </p:txBody>
      </p:sp>
    </p:spTree>
    <p:extLst>
      <p:ext uri="{BB962C8B-B14F-4D97-AF65-F5344CB8AC3E}">
        <p14:creationId xmlns:p14="http://schemas.microsoft.com/office/powerpoint/2010/main" val="2232873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6A3D3A29-FFF6-BE48-AC91-287BC3584B18}" type="datetimeFigureOut">
              <a:rPr lang="nl-NL" smtClean="0"/>
              <a:t>09-02-2022</a:t>
            </a:fld>
            <a:endParaRPr lang="nl-NL"/>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nl-NL"/>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6D4957CD-337A-D740-A58D-4C8D15EF147C}" type="slidenum">
              <a:rPr lang="nl-NL" smtClean="0"/>
              <a:t>‹nr.›</a:t>
            </a:fld>
            <a:endParaRPr lang="nl-NL"/>
          </a:p>
        </p:txBody>
      </p:sp>
      <p:grpSp>
        <p:nvGrpSpPr>
          <p:cNvPr id="7" name="Group 6" title="left scallop shape"/>
          <p:cNvGrpSpPr/>
          <p:nvPr/>
        </p:nvGrpSpPr>
        <p:grpSpPr>
          <a:xfrm>
            <a:off x="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5864093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A3D3A29-FFF6-BE48-AC91-287BC3584B18}" type="datetimeFigureOut">
              <a:rPr lang="nl-NL" smtClean="0"/>
              <a:t>09-02-2022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D4957CD-337A-D740-A58D-4C8D15EF147C}" type="slidenum">
              <a:rPr lang="nl-NL" smtClean="0"/>
              <a:t>‹nr.›</a:t>
            </a:fld>
            <a:endParaRPr lang="nl-NL"/>
          </a:p>
        </p:txBody>
      </p:sp>
    </p:spTree>
    <p:extLst>
      <p:ext uri="{BB962C8B-B14F-4D97-AF65-F5344CB8AC3E}">
        <p14:creationId xmlns:p14="http://schemas.microsoft.com/office/powerpoint/2010/main" val="46157339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39546" y="381001"/>
            <a:ext cx="7629525"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938759"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942975" y="2909102"/>
            <a:ext cx="360045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975398"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975398" y="2909102"/>
            <a:ext cx="360045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A3D3A29-FFF6-BE48-AC91-287BC3584B18}" type="datetimeFigureOut">
              <a:rPr lang="nl-NL" smtClean="0"/>
              <a:t>09-02-2022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D4957CD-337A-D740-A58D-4C8D15EF147C}" type="slidenum">
              <a:rPr lang="nl-NL" smtClean="0"/>
              <a:t>‹nr.›</a:t>
            </a:fld>
            <a:endParaRPr lang="nl-NL"/>
          </a:p>
        </p:txBody>
      </p:sp>
    </p:spTree>
    <p:extLst>
      <p:ext uri="{BB962C8B-B14F-4D97-AF65-F5344CB8AC3E}">
        <p14:creationId xmlns:p14="http://schemas.microsoft.com/office/powerpoint/2010/main" val="378316920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A3D3A29-FFF6-BE48-AC91-287BC3584B18}" type="datetimeFigureOut">
              <a:rPr lang="nl-NL" smtClean="0"/>
              <a:t>09-02-2022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D4957CD-337A-D740-A58D-4C8D15EF147C}" type="slidenum">
              <a:rPr lang="nl-NL" smtClean="0"/>
              <a:t>‹nr.›</a:t>
            </a:fld>
            <a:endParaRPr lang="nl-NL"/>
          </a:p>
        </p:txBody>
      </p:sp>
    </p:spTree>
    <p:extLst>
      <p:ext uri="{BB962C8B-B14F-4D97-AF65-F5344CB8AC3E}">
        <p14:creationId xmlns:p14="http://schemas.microsoft.com/office/powerpoint/2010/main" val="701016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D3A29-FFF6-BE48-AC91-287BC3584B18}" type="datetimeFigureOut">
              <a:rPr lang="nl-NL" smtClean="0"/>
              <a:t>09-02-2022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D4957CD-337A-D740-A58D-4C8D15EF147C}" type="slidenum">
              <a:rPr lang="nl-NL" smtClean="0"/>
              <a:t>‹nr.›</a:t>
            </a:fld>
            <a:endParaRPr lang="nl-NL"/>
          </a:p>
        </p:txBody>
      </p:sp>
    </p:spTree>
    <p:extLst>
      <p:ext uri="{BB962C8B-B14F-4D97-AF65-F5344CB8AC3E}">
        <p14:creationId xmlns:p14="http://schemas.microsoft.com/office/powerpoint/2010/main" val="3307799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425" b="1" i="0" cap="all" spc="225"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a:xfrm>
            <a:off x="573789" y="6375679"/>
            <a:ext cx="925016" cy="348462"/>
          </a:xfrm>
        </p:spPr>
        <p:txBody>
          <a:bodyPr/>
          <a:lstStyle/>
          <a:p>
            <a:fld id="{6A3D3A29-FFF6-BE48-AC91-287BC3584B18}" type="datetimeFigureOut">
              <a:rPr lang="nl-NL" smtClean="0"/>
              <a:t>09-02-2022</a:t>
            </a:fld>
            <a:endParaRPr lang="nl-NL"/>
          </a:p>
        </p:txBody>
      </p:sp>
      <p:sp>
        <p:nvSpPr>
          <p:cNvPr id="6" name="Footer Placeholder 5"/>
          <p:cNvSpPr>
            <a:spLocks noGrp="1"/>
          </p:cNvSpPr>
          <p:nvPr>
            <p:ph type="ftr" sz="quarter" idx="11"/>
          </p:nvPr>
        </p:nvSpPr>
        <p:spPr>
          <a:xfrm>
            <a:off x="1577716" y="6375679"/>
            <a:ext cx="2611634" cy="345796"/>
          </a:xfrm>
        </p:spPr>
        <p:txBody>
          <a:bodyPr/>
          <a:lstStyle/>
          <a:p>
            <a:endParaRPr lang="nl-NL"/>
          </a:p>
        </p:txBody>
      </p:sp>
      <p:sp>
        <p:nvSpPr>
          <p:cNvPr id="7" name="Slide Number Placeholder 6"/>
          <p:cNvSpPr>
            <a:spLocks noGrp="1"/>
          </p:cNvSpPr>
          <p:nvPr>
            <p:ph type="sldNum" sz="quarter" idx="12"/>
          </p:nvPr>
        </p:nvSpPr>
        <p:spPr>
          <a:xfrm>
            <a:off x="4268261" y="6375679"/>
            <a:ext cx="924342" cy="345796"/>
          </a:xfrm>
        </p:spPr>
        <p:txBody>
          <a:bodyPr/>
          <a:lstStyle/>
          <a:p>
            <a:fld id="{6D4957CD-337A-D740-A58D-4C8D15EF147C}" type="slidenum">
              <a:rPr lang="nl-NL" smtClean="0"/>
              <a:t>‹nr.›</a:t>
            </a:fld>
            <a:endParaRPr lang="nl-NL"/>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832883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5DAFDC-010B-4140-AC27-7AE74BC87B1B}"/>
              </a:ext>
            </a:extLst>
          </p:cNvPr>
          <p:cNvSpPr>
            <a:spLocks noGrp="1"/>
          </p:cNvSpPr>
          <p:nvPr>
            <p:ph type="dt" sz="half" idx="10"/>
          </p:nvPr>
        </p:nvSpPr>
        <p:spPr/>
        <p:txBody>
          <a:bodyPr/>
          <a:lstStyle>
            <a:lvl1pPr>
              <a:defRPr/>
            </a:lvl1pPr>
          </a:lstStyle>
          <a:p>
            <a:pPr>
              <a:defRPr/>
            </a:pPr>
            <a:fld id="{DA6E7E28-8BC6-3944-8F88-FCCB59835B7F}" type="datetime1">
              <a:rPr lang="nl-NL"/>
              <a:pPr>
                <a:defRPr/>
              </a:pPr>
              <a:t>09-02-2022</a:t>
            </a:fld>
            <a:endParaRPr lang="nl-NL"/>
          </a:p>
        </p:txBody>
      </p:sp>
      <p:sp>
        <p:nvSpPr>
          <p:cNvPr id="5" name="Tijdelijke aanduiding voor voettekst 4">
            <a:extLst>
              <a:ext uri="{FF2B5EF4-FFF2-40B4-BE49-F238E27FC236}">
                <a16:creationId xmlns:a16="http://schemas.microsoft.com/office/drawing/2014/main" id="{5131ACE2-E77B-0249-94DA-42653414CB26}"/>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D1BA7599-1233-7D45-A1BC-9C8D008A9A64}"/>
              </a:ext>
            </a:extLst>
          </p:cNvPr>
          <p:cNvSpPr>
            <a:spLocks noGrp="1"/>
          </p:cNvSpPr>
          <p:nvPr>
            <p:ph type="sldNum" sz="quarter" idx="12"/>
          </p:nvPr>
        </p:nvSpPr>
        <p:spPr/>
        <p:txBody>
          <a:bodyPr/>
          <a:lstStyle>
            <a:lvl1pPr>
              <a:defRPr/>
            </a:lvl1pPr>
          </a:lstStyle>
          <a:p>
            <a:pPr>
              <a:defRPr/>
            </a:pPr>
            <a:fld id="{1D539AFA-6CC6-0646-821C-88A52B1A5308}" type="slidenum">
              <a:rPr lang="nl-NL" altLang="nl-NL"/>
              <a:pPr>
                <a:defRPr/>
              </a:pPr>
              <a:t>‹nr.›</a:t>
            </a:fld>
            <a:endParaRPr lang="nl-NL" altLang="nl-NL"/>
          </a:p>
        </p:txBody>
      </p:sp>
    </p:spTree>
    <p:extLst>
      <p:ext uri="{BB962C8B-B14F-4D97-AF65-F5344CB8AC3E}">
        <p14:creationId xmlns:p14="http://schemas.microsoft.com/office/powerpoint/2010/main" val="1380857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425" b="1" i="0" spc="225"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a:xfrm>
            <a:off x="574463" y="6375679"/>
            <a:ext cx="924342" cy="348462"/>
          </a:xfrm>
        </p:spPr>
        <p:txBody>
          <a:bodyPr/>
          <a:lstStyle/>
          <a:p>
            <a:fld id="{6A3D3A29-FFF6-BE48-AC91-287BC3584B18}" type="datetimeFigureOut">
              <a:rPr lang="nl-NL" smtClean="0"/>
              <a:t>09-02-2022</a:t>
            </a:fld>
            <a:endParaRPr lang="nl-NL"/>
          </a:p>
        </p:txBody>
      </p:sp>
      <p:sp>
        <p:nvSpPr>
          <p:cNvPr id="6" name="Footer Placeholder 5"/>
          <p:cNvSpPr>
            <a:spLocks noGrp="1"/>
          </p:cNvSpPr>
          <p:nvPr>
            <p:ph type="ftr" sz="quarter" idx="11"/>
          </p:nvPr>
        </p:nvSpPr>
        <p:spPr>
          <a:xfrm>
            <a:off x="1577716" y="6375679"/>
            <a:ext cx="2611634" cy="345796"/>
          </a:xfrm>
        </p:spPr>
        <p:txBody>
          <a:bodyPr/>
          <a:lstStyle/>
          <a:p>
            <a:endParaRPr lang="nl-NL"/>
          </a:p>
        </p:txBody>
      </p:sp>
      <p:sp>
        <p:nvSpPr>
          <p:cNvPr id="7" name="Slide Number Placeholder 6"/>
          <p:cNvSpPr>
            <a:spLocks noGrp="1"/>
          </p:cNvSpPr>
          <p:nvPr>
            <p:ph type="sldNum" sz="quarter" idx="12"/>
          </p:nvPr>
        </p:nvSpPr>
        <p:spPr>
          <a:xfrm>
            <a:off x="4265676" y="6375679"/>
            <a:ext cx="925830" cy="345796"/>
          </a:xfrm>
        </p:spPr>
        <p:txBody>
          <a:bodyPr/>
          <a:lstStyle/>
          <a:p>
            <a:fld id="{6D4957CD-337A-D740-A58D-4C8D15EF147C}" type="slidenum">
              <a:rPr lang="nl-NL" smtClean="0"/>
              <a:t>‹nr.›</a:t>
            </a:fld>
            <a:endParaRPr lang="nl-NL"/>
          </a:p>
        </p:txBody>
      </p:sp>
    </p:spTree>
    <p:extLst>
      <p:ext uri="{BB962C8B-B14F-4D97-AF65-F5344CB8AC3E}">
        <p14:creationId xmlns:p14="http://schemas.microsoft.com/office/powerpoint/2010/main" val="901048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A3D3A29-FFF6-BE48-AC91-287BC3584B18}" type="datetimeFigureOut">
              <a:rPr lang="nl-NL" smtClean="0"/>
              <a:t>09-02-2022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D4957CD-337A-D740-A58D-4C8D15EF147C}" type="slidenum">
              <a:rPr lang="nl-NL" smtClean="0"/>
              <a:t>‹nr.›</a:t>
            </a:fld>
            <a:endParaRPr lang="nl-NL"/>
          </a:p>
        </p:txBody>
      </p:sp>
    </p:spTree>
    <p:extLst>
      <p:ext uri="{BB962C8B-B14F-4D97-AF65-F5344CB8AC3E}">
        <p14:creationId xmlns:p14="http://schemas.microsoft.com/office/powerpoint/2010/main" val="672451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382386"/>
            <a:ext cx="1119099"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942975" y="382386"/>
            <a:ext cx="6294439"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A3D3A29-FFF6-BE48-AC91-287BC3584B18}" type="datetimeFigureOut">
              <a:rPr lang="nl-NL" smtClean="0"/>
              <a:t>09-02-2022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D4957CD-337A-D740-A58D-4C8D15EF147C}" type="slidenum">
              <a:rPr lang="nl-NL" smtClean="0"/>
              <a:t>‹nr.›</a:t>
            </a:fld>
            <a:endParaRPr lang="nl-NL"/>
          </a:p>
        </p:txBody>
      </p:sp>
    </p:spTree>
    <p:extLst>
      <p:ext uri="{BB962C8B-B14F-4D97-AF65-F5344CB8AC3E}">
        <p14:creationId xmlns:p14="http://schemas.microsoft.com/office/powerpoint/2010/main" val="290905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2BA9DECC-DEB3-C545-9564-413424730B52}"/>
              </a:ext>
            </a:extLst>
          </p:cNvPr>
          <p:cNvSpPr>
            <a:spLocks noGrp="1"/>
          </p:cNvSpPr>
          <p:nvPr>
            <p:ph type="dt" sz="half" idx="10"/>
          </p:nvPr>
        </p:nvSpPr>
        <p:spPr/>
        <p:txBody>
          <a:bodyPr/>
          <a:lstStyle>
            <a:lvl1pPr>
              <a:defRPr/>
            </a:lvl1pPr>
          </a:lstStyle>
          <a:p>
            <a:pPr>
              <a:defRPr/>
            </a:pPr>
            <a:fld id="{20A0B87C-3F60-B341-9126-A8B36E9CC869}" type="datetime1">
              <a:rPr lang="nl-NL"/>
              <a:pPr>
                <a:defRPr/>
              </a:pPr>
              <a:t>09-02-2022</a:t>
            </a:fld>
            <a:endParaRPr lang="nl-NL"/>
          </a:p>
        </p:txBody>
      </p:sp>
      <p:sp>
        <p:nvSpPr>
          <p:cNvPr id="5" name="Tijdelijke aanduiding voor voettekst 4">
            <a:extLst>
              <a:ext uri="{FF2B5EF4-FFF2-40B4-BE49-F238E27FC236}">
                <a16:creationId xmlns:a16="http://schemas.microsoft.com/office/drawing/2014/main" id="{C1F6D076-12E3-3040-B71E-0B1C34CCDAB8}"/>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9332D4E-CA27-5947-8DC6-5650605BA6AD}"/>
              </a:ext>
            </a:extLst>
          </p:cNvPr>
          <p:cNvSpPr>
            <a:spLocks noGrp="1"/>
          </p:cNvSpPr>
          <p:nvPr>
            <p:ph type="sldNum" sz="quarter" idx="12"/>
          </p:nvPr>
        </p:nvSpPr>
        <p:spPr/>
        <p:txBody>
          <a:bodyPr/>
          <a:lstStyle>
            <a:lvl1pPr>
              <a:defRPr/>
            </a:lvl1pPr>
          </a:lstStyle>
          <a:p>
            <a:pPr>
              <a:defRPr/>
            </a:pPr>
            <a:fld id="{DD82B7AC-3CB0-7C4C-9CC2-A8DFBB97334A}" type="slidenum">
              <a:rPr lang="nl-NL" altLang="nl-NL"/>
              <a:pPr>
                <a:defRPr/>
              </a:pPr>
              <a:t>‹nr.›</a:t>
            </a:fld>
            <a:endParaRPr lang="nl-NL" altLang="nl-NL"/>
          </a:p>
        </p:txBody>
      </p:sp>
    </p:spTree>
    <p:extLst>
      <p:ext uri="{BB962C8B-B14F-4D97-AF65-F5344CB8AC3E}">
        <p14:creationId xmlns:p14="http://schemas.microsoft.com/office/powerpoint/2010/main" val="153301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CBD943C7-1AE4-A94F-8DE6-477E0DDFC0E0}"/>
              </a:ext>
            </a:extLst>
          </p:cNvPr>
          <p:cNvSpPr>
            <a:spLocks noGrp="1"/>
          </p:cNvSpPr>
          <p:nvPr>
            <p:ph type="dt" sz="half" idx="10"/>
          </p:nvPr>
        </p:nvSpPr>
        <p:spPr/>
        <p:txBody>
          <a:bodyPr/>
          <a:lstStyle>
            <a:lvl1pPr>
              <a:defRPr/>
            </a:lvl1pPr>
          </a:lstStyle>
          <a:p>
            <a:pPr>
              <a:defRPr/>
            </a:pPr>
            <a:fld id="{E63BB10C-0ADB-2049-B398-14C70F35990B}" type="datetime1">
              <a:rPr lang="nl-NL"/>
              <a:pPr>
                <a:defRPr/>
              </a:pPr>
              <a:t>09-02-2022</a:t>
            </a:fld>
            <a:endParaRPr lang="nl-NL"/>
          </a:p>
        </p:txBody>
      </p:sp>
      <p:sp>
        <p:nvSpPr>
          <p:cNvPr id="6" name="Tijdelijke aanduiding voor voettekst 4">
            <a:extLst>
              <a:ext uri="{FF2B5EF4-FFF2-40B4-BE49-F238E27FC236}">
                <a16:creationId xmlns:a16="http://schemas.microsoft.com/office/drawing/2014/main" id="{978EF2F6-6505-E247-9D62-4BBB6D0FE99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87072501-90D9-4C47-8417-87EFD67AD399}"/>
              </a:ext>
            </a:extLst>
          </p:cNvPr>
          <p:cNvSpPr>
            <a:spLocks noGrp="1"/>
          </p:cNvSpPr>
          <p:nvPr>
            <p:ph type="sldNum" sz="quarter" idx="12"/>
          </p:nvPr>
        </p:nvSpPr>
        <p:spPr/>
        <p:txBody>
          <a:bodyPr/>
          <a:lstStyle>
            <a:lvl1pPr>
              <a:defRPr/>
            </a:lvl1pPr>
          </a:lstStyle>
          <a:p>
            <a:pPr>
              <a:defRPr/>
            </a:pPr>
            <a:fld id="{34878231-EF59-C14E-AFB0-ACDA7ACC60A0}" type="slidenum">
              <a:rPr lang="nl-NL" altLang="nl-NL"/>
              <a:pPr>
                <a:defRPr/>
              </a:pPr>
              <a:t>‹nr.›</a:t>
            </a:fld>
            <a:endParaRPr lang="nl-NL" altLang="nl-NL"/>
          </a:p>
        </p:txBody>
      </p:sp>
    </p:spTree>
    <p:extLst>
      <p:ext uri="{BB962C8B-B14F-4D97-AF65-F5344CB8AC3E}">
        <p14:creationId xmlns:p14="http://schemas.microsoft.com/office/powerpoint/2010/main" val="133591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FC051258-5935-F945-94B8-1B165DB61364}"/>
              </a:ext>
            </a:extLst>
          </p:cNvPr>
          <p:cNvSpPr>
            <a:spLocks noGrp="1"/>
          </p:cNvSpPr>
          <p:nvPr>
            <p:ph type="dt" sz="half" idx="10"/>
          </p:nvPr>
        </p:nvSpPr>
        <p:spPr/>
        <p:txBody>
          <a:bodyPr/>
          <a:lstStyle>
            <a:lvl1pPr>
              <a:defRPr/>
            </a:lvl1pPr>
          </a:lstStyle>
          <a:p>
            <a:pPr>
              <a:defRPr/>
            </a:pPr>
            <a:fld id="{215BDCD9-8266-2340-99EE-64DB54FBCE48}" type="datetime1">
              <a:rPr lang="nl-NL"/>
              <a:pPr>
                <a:defRPr/>
              </a:pPr>
              <a:t>09-02-2022</a:t>
            </a:fld>
            <a:endParaRPr lang="nl-NL"/>
          </a:p>
        </p:txBody>
      </p:sp>
      <p:sp>
        <p:nvSpPr>
          <p:cNvPr id="8" name="Tijdelijke aanduiding voor voettekst 4">
            <a:extLst>
              <a:ext uri="{FF2B5EF4-FFF2-40B4-BE49-F238E27FC236}">
                <a16:creationId xmlns:a16="http://schemas.microsoft.com/office/drawing/2014/main" id="{2855E0CF-0745-1244-BD98-703671EFE26B}"/>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22588C32-2C0E-3A44-BC9C-9472F803F4FE}"/>
              </a:ext>
            </a:extLst>
          </p:cNvPr>
          <p:cNvSpPr>
            <a:spLocks noGrp="1"/>
          </p:cNvSpPr>
          <p:nvPr>
            <p:ph type="sldNum" sz="quarter" idx="12"/>
          </p:nvPr>
        </p:nvSpPr>
        <p:spPr/>
        <p:txBody>
          <a:bodyPr/>
          <a:lstStyle>
            <a:lvl1pPr>
              <a:defRPr/>
            </a:lvl1pPr>
          </a:lstStyle>
          <a:p>
            <a:pPr>
              <a:defRPr/>
            </a:pPr>
            <a:fld id="{2294758C-B253-8D49-97EE-6EA76A01CC27}" type="slidenum">
              <a:rPr lang="nl-NL" altLang="nl-NL"/>
              <a:pPr>
                <a:defRPr/>
              </a:pPr>
              <a:t>‹nr.›</a:t>
            </a:fld>
            <a:endParaRPr lang="nl-NL" altLang="nl-NL"/>
          </a:p>
        </p:txBody>
      </p:sp>
    </p:spTree>
    <p:extLst>
      <p:ext uri="{BB962C8B-B14F-4D97-AF65-F5344CB8AC3E}">
        <p14:creationId xmlns:p14="http://schemas.microsoft.com/office/powerpoint/2010/main" val="46934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a:extLst>
              <a:ext uri="{FF2B5EF4-FFF2-40B4-BE49-F238E27FC236}">
                <a16:creationId xmlns:a16="http://schemas.microsoft.com/office/drawing/2014/main" id="{1868A037-72D1-E140-B97D-50312EED5C0D}"/>
              </a:ext>
            </a:extLst>
          </p:cNvPr>
          <p:cNvSpPr>
            <a:spLocks noGrp="1"/>
          </p:cNvSpPr>
          <p:nvPr>
            <p:ph type="dt" sz="half" idx="10"/>
          </p:nvPr>
        </p:nvSpPr>
        <p:spPr/>
        <p:txBody>
          <a:bodyPr/>
          <a:lstStyle>
            <a:lvl1pPr>
              <a:defRPr/>
            </a:lvl1pPr>
          </a:lstStyle>
          <a:p>
            <a:pPr>
              <a:defRPr/>
            </a:pPr>
            <a:fld id="{58DC1ECC-5444-8143-BED9-A99B226D2662}" type="datetime1">
              <a:rPr lang="nl-NL"/>
              <a:pPr>
                <a:defRPr/>
              </a:pPr>
              <a:t>09-02-2022</a:t>
            </a:fld>
            <a:endParaRPr lang="nl-NL"/>
          </a:p>
        </p:txBody>
      </p:sp>
      <p:sp>
        <p:nvSpPr>
          <p:cNvPr id="4" name="Tijdelijke aanduiding voor voettekst 4">
            <a:extLst>
              <a:ext uri="{FF2B5EF4-FFF2-40B4-BE49-F238E27FC236}">
                <a16:creationId xmlns:a16="http://schemas.microsoft.com/office/drawing/2014/main" id="{E25F20B4-BB6E-9C46-9E32-F5B9D888D95E}"/>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0D14C1AC-9048-9547-9464-E0BA3327E218}"/>
              </a:ext>
            </a:extLst>
          </p:cNvPr>
          <p:cNvSpPr>
            <a:spLocks noGrp="1"/>
          </p:cNvSpPr>
          <p:nvPr>
            <p:ph type="sldNum" sz="quarter" idx="12"/>
          </p:nvPr>
        </p:nvSpPr>
        <p:spPr/>
        <p:txBody>
          <a:bodyPr/>
          <a:lstStyle>
            <a:lvl1pPr>
              <a:defRPr/>
            </a:lvl1pPr>
          </a:lstStyle>
          <a:p>
            <a:pPr>
              <a:defRPr/>
            </a:pPr>
            <a:fld id="{BC86E3BF-75E1-AE43-9920-BF7E1C060788}" type="slidenum">
              <a:rPr lang="nl-NL" altLang="nl-NL"/>
              <a:pPr>
                <a:defRPr/>
              </a:pPr>
              <a:t>‹nr.›</a:t>
            </a:fld>
            <a:endParaRPr lang="nl-NL" altLang="nl-NL"/>
          </a:p>
        </p:txBody>
      </p:sp>
    </p:spTree>
    <p:extLst>
      <p:ext uri="{BB962C8B-B14F-4D97-AF65-F5344CB8AC3E}">
        <p14:creationId xmlns:p14="http://schemas.microsoft.com/office/powerpoint/2010/main" val="9215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6C418186-F5A1-A444-A8AD-39B31A545B7D}"/>
              </a:ext>
            </a:extLst>
          </p:cNvPr>
          <p:cNvSpPr>
            <a:spLocks noGrp="1"/>
          </p:cNvSpPr>
          <p:nvPr>
            <p:ph type="dt" sz="half" idx="10"/>
          </p:nvPr>
        </p:nvSpPr>
        <p:spPr/>
        <p:txBody>
          <a:bodyPr/>
          <a:lstStyle>
            <a:lvl1pPr>
              <a:defRPr/>
            </a:lvl1pPr>
          </a:lstStyle>
          <a:p>
            <a:pPr>
              <a:defRPr/>
            </a:pPr>
            <a:fld id="{D4EEA9F2-FE6D-364C-8758-6AAD534FDC20}" type="datetime1">
              <a:rPr lang="nl-NL"/>
              <a:pPr>
                <a:defRPr/>
              </a:pPr>
              <a:t>09-02-2022</a:t>
            </a:fld>
            <a:endParaRPr lang="nl-NL"/>
          </a:p>
        </p:txBody>
      </p:sp>
      <p:sp>
        <p:nvSpPr>
          <p:cNvPr id="3" name="Tijdelijke aanduiding voor voettekst 4">
            <a:extLst>
              <a:ext uri="{FF2B5EF4-FFF2-40B4-BE49-F238E27FC236}">
                <a16:creationId xmlns:a16="http://schemas.microsoft.com/office/drawing/2014/main" id="{64F82992-982C-4746-AC85-5049919F6CF8}"/>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D9DBC9F1-9B9D-644D-BB50-0EBC41557E05}"/>
              </a:ext>
            </a:extLst>
          </p:cNvPr>
          <p:cNvSpPr>
            <a:spLocks noGrp="1"/>
          </p:cNvSpPr>
          <p:nvPr>
            <p:ph type="sldNum" sz="quarter" idx="12"/>
          </p:nvPr>
        </p:nvSpPr>
        <p:spPr/>
        <p:txBody>
          <a:bodyPr/>
          <a:lstStyle>
            <a:lvl1pPr>
              <a:defRPr/>
            </a:lvl1pPr>
          </a:lstStyle>
          <a:p>
            <a:pPr>
              <a:defRPr/>
            </a:pPr>
            <a:fld id="{52520007-28A4-9C44-93A2-037A9F8F2403}" type="slidenum">
              <a:rPr lang="nl-NL" altLang="nl-NL"/>
              <a:pPr>
                <a:defRPr/>
              </a:pPr>
              <a:t>‹nr.›</a:t>
            </a:fld>
            <a:endParaRPr lang="nl-NL" altLang="nl-NL"/>
          </a:p>
        </p:txBody>
      </p:sp>
    </p:spTree>
    <p:extLst>
      <p:ext uri="{BB962C8B-B14F-4D97-AF65-F5344CB8AC3E}">
        <p14:creationId xmlns:p14="http://schemas.microsoft.com/office/powerpoint/2010/main" val="366829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3DE48E51-2E6C-FD4D-B68B-F1582A063236}"/>
              </a:ext>
            </a:extLst>
          </p:cNvPr>
          <p:cNvSpPr>
            <a:spLocks noGrp="1"/>
          </p:cNvSpPr>
          <p:nvPr>
            <p:ph type="dt" sz="half" idx="10"/>
          </p:nvPr>
        </p:nvSpPr>
        <p:spPr/>
        <p:txBody>
          <a:bodyPr/>
          <a:lstStyle>
            <a:lvl1pPr>
              <a:defRPr/>
            </a:lvl1pPr>
          </a:lstStyle>
          <a:p>
            <a:pPr>
              <a:defRPr/>
            </a:pPr>
            <a:fld id="{FFAD8DD7-0F22-4C40-BE5D-1E7971179818}" type="datetime1">
              <a:rPr lang="nl-NL"/>
              <a:pPr>
                <a:defRPr/>
              </a:pPr>
              <a:t>09-02-2022</a:t>
            </a:fld>
            <a:endParaRPr lang="nl-NL"/>
          </a:p>
        </p:txBody>
      </p:sp>
      <p:sp>
        <p:nvSpPr>
          <p:cNvPr id="6" name="Tijdelijke aanduiding voor voettekst 4">
            <a:extLst>
              <a:ext uri="{FF2B5EF4-FFF2-40B4-BE49-F238E27FC236}">
                <a16:creationId xmlns:a16="http://schemas.microsoft.com/office/drawing/2014/main" id="{935DE22E-E430-F542-94CE-E4E77B8D0952}"/>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593CF929-1891-4146-8067-0A8481BB92B6}"/>
              </a:ext>
            </a:extLst>
          </p:cNvPr>
          <p:cNvSpPr>
            <a:spLocks noGrp="1"/>
          </p:cNvSpPr>
          <p:nvPr>
            <p:ph type="sldNum" sz="quarter" idx="12"/>
          </p:nvPr>
        </p:nvSpPr>
        <p:spPr/>
        <p:txBody>
          <a:bodyPr/>
          <a:lstStyle>
            <a:lvl1pPr>
              <a:defRPr/>
            </a:lvl1pPr>
          </a:lstStyle>
          <a:p>
            <a:pPr>
              <a:defRPr/>
            </a:pPr>
            <a:fld id="{53DB9516-DFAC-8D4D-8C0A-304EA285C795}" type="slidenum">
              <a:rPr lang="nl-NL" altLang="nl-NL"/>
              <a:pPr>
                <a:defRPr/>
              </a:pPr>
              <a:t>‹nr.›</a:t>
            </a:fld>
            <a:endParaRPr lang="nl-NL" altLang="nl-NL"/>
          </a:p>
        </p:txBody>
      </p:sp>
    </p:spTree>
    <p:extLst>
      <p:ext uri="{BB962C8B-B14F-4D97-AF65-F5344CB8AC3E}">
        <p14:creationId xmlns:p14="http://schemas.microsoft.com/office/powerpoint/2010/main" val="357914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7EDB2330-CC96-3048-A382-4070B5927A9C}"/>
              </a:ext>
            </a:extLst>
          </p:cNvPr>
          <p:cNvSpPr>
            <a:spLocks noGrp="1"/>
          </p:cNvSpPr>
          <p:nvPr>
            <p:ph type="dt" sz="half" idx="10"/>
          </p:nvPr>
        </p:nvSpPr>
        <p:spPr/>
        <p:txBody>
          <a:bodyPr/>
          <a:lstStyle>
            <a:lvl1pPr>
              <a:defRPr/>
            </a:lvl1pPr>
          </a:lstStyle>
          <a:p>
            <a:pPr>
              <a:defRPr/>
            </a:pPr>
            <a:fld id="{17940C43-8941-2345-88A7-EF3CB8150966}" type="datetime1">
              <a:rPr lang="nl-NL"/>
              <a:pPr>
                <a:defRPr/>
              </a:pPr>
              <a:t>09-02-2022</a:t>
            </a:fld>
            <a:endParaRPr lang="nl-NL"/>
          </a:p>
        </p:txBody>
      </p:sp>
      <p:sp>
        <p:nvSpPr>
          <p:cNvPr id="6" name="Tijdelijke aanduiding voor voettekst 4">
            <a:extLst>
              <a:ext uri="{FF2B5EF4-FFF2-40B4-BE49-F238E27FC236}">
                <a16:creationId xmlns:a16="http://schemas.microsoft.com/office/drawing/2014/main" id="{CE435A4A-C374-E448-AFDA-F60DDF3C67CB}"/>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F850C0C9-D6A4-EB44-B0C9-EF9461AA5B00}"/>
              </a:ext>
            </a:extLst>
          </p:cNvPr>
          <p:cNvSpPr>
            <a:spLocks noGrp="1"/>
          </p:cNvSpPr>
          <p:nvPr>
            <p:ph type="sldNum" sz="quarter" idx="12"/>
          </p:nvPr>
        </p:nvSpPr>
        <p:spPr/>
        <p:txBody>
          <a:bodyPr/>
          <a:lstStyle>
            <a:lvl1pPr>
              <a:defRPr/>
            </a:lvl1pPr>
          </a:lstStyle>
          <a:p>
            <a:pPr>
              <a:defRPr/>
            </a:pPr>
            <a:fld id="{CB566858-38D2-A44E-9D85-72A5B40F6C8A}" type="slidenum">
              <a:rPr lang="nl-NL" altLang="nl-NL"/>
              <a:pPr>
                <a:defRPr/>
              </a:pPr>
              <a:t>‹nr.›</a:t>
            </a:fld>
            <a:endParaRPr lang="nl-NL" altLang="nl-NL"/>
          </a:p>
        </p:txBody>
      </p:sp>
    </p:spTree>
    <p:extLst>
      <p:ext uri="{BB962C8B-B14F-4D97-AF65-F5344CB8AC3E}">
        <p14:creationId xmlns:p14="http://schemas.microsoft.com/office/powerpoint/2010/main" val="272985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9C51C8F7-4768-114F-A39D-8286BA3993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a:extLst>
              <a:ext uri="{FF2B5EF4-FFF2-40B4-BE49-F238E27FC236}">
                <a16:creationId xmlns:a16="http://schemas.microsoft.com/office/drawing/2014/main" id="{EC064845-51C5-B84E-9DE7-F23F5B2A43C3}"/>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488326D8-EC14-9642-AA43-B04389C99725}"/>
              </a:ext>
            </a:extLst>
          </p:cNvPr>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itchFamily="2" charset="-128"/>
              </a:defRPr>
            </a:lvl1pPr>
          </a:lstStyle>
          <a:p>
            <a:pPr>
              <a:defRPr/>
            </a:pPr>
            <a:fld id="{144649AF-F4AF-9C41-9493-4FE84D5D7BC0}" type="datetime1">
              <a:rPr lang="nl-NL"/>
              <a:pPr>
                <a:defRPr/>
              </a:pPr>
              <a:t>09-02-2022</a:t>
            </a:fld>
            <a:endParaRPr lang="nl-NL"/>
          </a:p>
        </p:txBody>
      </p:sp>
      <p:sp>
        <p:nvSpPr>
          <p:cNvPr id="5" name="Tijdelijke aanduiding voor voettekst 4">
            <a:extLst>
              <a:ext uri="{FF2B5EF4-FFF2-40B4-BE49-F238E27FC236}">
                <a16:creationId xmlns:a16="http://schemas.microsoft.com/office/drawing/2014/main" id="{F381594F-A3E0-3C4A-AEB4-613103A34A95}"/>
              </a:ext>
            </a:extLst>
          </p:cNvPr>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ＭＳ Ｐゴシック" pitchFamily="2" charset="-128"/>
              </a:defRPr>
            </a:lvl1pPr>
          </a:lstStyle>
          <a:p>
            <a:pPr>
              <a:defRPr/>
            </a:pPr>
            <a:endParaRPr lang="nl-NL"/>
          </a:p>
        </p:txBody>
      </p:sp>
      <p:sp>
        <p:nvSpPr>
          <p:cNvPr id="6" name="Tijdelijke aanduiding voor dianummer 5">
            <a:extLst>
              <a:ext uri="{FF2B5EF4-FFF2-40B4-BE49-F238E27FC236}">
                <a16:creationId xmlns:a16="http://schemas.microsoft.com/office/drawing/2014/main" id="{2CCD26D5-DA76-E14E-B826-9DAB3895D7BA}"/>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DC24068E-CB7A-0346-9117-D984672ACD6F}"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Arial" pitchFamily="-110"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Arial" pitchFamily="-110"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Arial" pitchFamily="-110"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Arial" pitchFamily="-110"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6A3D3A29-FFF6-BE48-AC91-287BC3584B18}" type="datetimeFigureOut">
              <a:rPr lang="nl-NL" smtClean="0"/>
              <a:t>09-02-2022</a:t>
            </a:fld>
            <a:endParaRPr lang="nl-NL"/>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6D4957CD-337A-D740-A58D-4C8D15EF147C}" type="slidenum">
              <a:rPr lang="nl-NL" smtClean="0"/>
              <a:t>‹nr.›</a:t>
            </a:fld>
            <a:endParaRPr lang="nl-NL"/>
          </a:p>
        </p:txBody>
      </p:sp>
      <p:sp>
        <p:nvSpPr>
          <p:cNvPr id="11" name="Freeform 6" title="Left scallop edge"/>
          <p:cNvSpPr/>
          <p:nvPr/>
        </p:nvSpPr>
        <p:spPr bwMode="auto">
          <a:xfrm>
            <a:off x="0"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2918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scribbr.nl/scriptie-structuur/theoretisch-kader-van-scriptie/" TargetMode="External"/><Relationship Id="rId3" Type="http://schemas.openxmlformats.org/officeDocument/2006/relationships/image" Target="../media/image3.png"/><Relationship Id="rId7" Type="http://schemas.openxmlformats.org/officeDocument/2006/relationships/hyperlink" Target="https://www.scribbr.nl/starten-met-je-scriptie/probleemanalys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cribbr.nl/bronvermelding/welke-bronnen-kan-ik-mijn-scriptie-gebruiken/" TargetMode="External"/><Relationship Id="rId5" Type="http://schemas.openxmlformats.org/officeDocument/2006/relationships/hyperlink" Target="https://www.scribbr.nl/starten-met-je-scriptie/probleemstelling/" TargetMode="External"/><Relationship Id="rId4" Type="http://schemas.openxmlformats.org/officeDocument/2006/relationships/hyperlink" Target="https://www.scribbr.nl/starten-met-je-scriptie/kiezen-onderwer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scribbr.nl/scriptie-structuur/hoe-doe-je-literatuuronderzoek/#verwerk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cribbr.nl/scriptie-structuur/hoe-doe-je-literatuuronderzoek/#beoordelen-selecteren" TargetMode="External"/><Relationship Id="rId5" Type="http://schemas.openxmlformats.org/officeDocument/2006/relationships/hyperlink" Target="https://www.scribbr.nl/scriptie-structuur/hoe-doe-je-literatuuronderzoek/#verzamelen" TargetMode="External"/><Relationship Id="rId4" Type="http://schemas.openxmlformats.org/officeDocument/2006/relationships/hyperlink" Target="https://www.scribbr.nl/scriptie-structuur/hoe-doe-je-literatuuronderzoek/#voorbereid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profielwerkstukhnl.nl/"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www.profielwerkstukhnl.nl/tips-en-trick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scribbr.nl/scriptie-structuur/hoe-doe-je-deskresearch/" TargetMode="External"/><Relationship Id="rId5" Type="http://schemas.openxmlformats.org/officeDocument/2006/relationships/hyperlink" Target="https://www.scribbr.nl/onderzoeksmethoden/fieldresearch-veldonderzoek/" TargetMode="External"/><Relationship Id="rId4" Type="http://schemas.openxmlformats.org/officeDocument/2006/relationships/hyperlink" Target="https://www.scribbr.nl/onderzoeksmethoden/kwalitatief-vs-kwantitatief-onderzoe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profielwerkstukhnl.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profielwerkstukhnl.nl/" TargetMode="External"/><Relationship Id="rId4" Type="http://schemas.openxmlformats.org/officeDocument/2006/relationships/hyperlink" Target="https://www.profielwerkstukhnl.nl/tips-en-trick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scribbr.nl/category/modell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scribbr.nl/scriptie-structuur/theoretisch-kader-van-scriptie/" TargetMode="External"/><Relationship Id="rId4" Type="http://schemas.openxmlformats.org/officeDocument/2006/relationships/hyperlink" Target="https://www.scribbr.nl/starten-met-je-scriptie/afbakening-onderzoek-in-3-stapp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scribbr.nl/scriptie-structuur/hoe-doe-je-literatuuronderzoe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cribbr.nl/scriptie-structuur/voorbeeld-theoretisch-ka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Afbeelding 5">
            <a:extLst>
              <a:ext uri="{FF2B5EF4-FFF2-40B4-BE49-F238E27FC236}">
                <a16:creationId xmlns:a16="http://schemas.microsoft.com/office/drawing/2014/main" id="{753BA4BC-2F95-6B49-940E-888C8D561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79"/>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hoek 11">
            <a:extLst>
              <a:ext uri="{FF2B5EF4-FFF2-40B4-BE49-F238E27FC236}">
                <a16:creationId xmlns:a16="http://schemas.microsoft.com/office/drawing/2014/main" id="{90FB9F10-F3F2-CD43-A90D-B1F30E131841}"/>
              </a:ext>
            </a:extLst>
          </p:cNvPr>
          <p:cNvSpPr/>
          <p:nvPr/>
        </p:nvSpPr>
        <p:spPr>
          <a:xfrm>
            <a:off x="0" y="4572000"/>
            <a:ext cx="9144000" cy="2286000"/>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5363" name="Afbeelding 13" descr="logo NL GAH cmyk .pdf">
            <a:extLst>
              <a:ext uri="{FF2B5EF4-FFF2-40B4-BE49-F238E27FC236}">
                <a16:creationId xmlns:a16="http://schemas.microsoft.com/office/drawing/2014/main" id="{94E219DD-F2C9-E84B-AF1C-8B8472D0B7DC}"/>
              </a:ext>
            </a:extLst>
          </p:cNvPr>
          <p:cNvPicPr>
            <a:picLocks noChangeAspect="1"/>
          </p:cNvPicPr>
          <p:nvPr/>
        </p:nvPicPr>
        <p:blipFill>
          <a:blip r:embed="rId4">
            <a:extLst>
              <a:ext uri="{28A0092B-C50C-407E-A947-70E740481C1C}">
                <a14:useLocalDpi xmlns:a14="http://schemas.microsoft.com/office/drawing/2010/main" val="0"/>
              </a:ext>
            </a:extLst>
          </a:blip>
          <a:srcRect l="33333" t="22408" r="34167" b="31596"/>
          <a:stretch>
            <a:fillRect/>
          </a:stretch>
        </p:blipFill>
        <p:spPr bwMode="auto">
          <a:xfrm>
            <a:off x="304802" y="3276602"/>
            <a:ext cx="2322513"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el 6">
            <a:extLst>
              <a:ext uri="{FF2B5EF4-FFF2-40B4-BE49-F238E27FC236}">
                <a16:creationId xmlns:a16="http://schemas.microsoft.com/office/drawing/2014/main" id="{EE396163-98F5-D14D-9186-EAB3A7AF9523}"/>
              </a:ext>
            </a:extLst>
          </p:cNvPr>
          <p:cNvSpPr>
            <a:spLocks noGrp="1"/>
          </p:cNvSpPr>
          <p:nvPr>
            <p:ph type="title"/>
          </p:nvPr>
        </p:nvSpPr>
        <p:spPr>
          <a:xfrm>
            <a:off x="2090740" y="5300663"/>
            <a:ext cx="7019925" cy="1200150"/>
          </a:xfrm>
        </p:spPr>
        <p:txBody>
          <a:bodyPr/>
          <a:lstStyle/>
          <a:p>
            <a:pPr eaLnBrk="1" hangingPunct="1"/>
            <a:r>
              <a:rPr lang="nl-NL" altLang="nl-NL" sz="3600" b="1" dirty="0">
                <a:solidFill>
                  <a:schemeClr val="bg1"/>
                </a:solidFill>
                <a:ea typeface="ＭＳ Ｐゴシック" panose="020B0600070205080204" pitchFamily="34" charset="-128"/>
              </a:rPr>
              <a:t>Fase 2: les 1</a:t>
            </a:r>
            <a:br>
              <a:rPr lang="nl-NL" altLang="nl-NL" sz="3600" b="1" dirty="0">
                <a:solidFill>
                  <a:schemeClr val="bg1"/>
                </a:solidFill>
                <a:ea typeface="ＭＳ Ｐゴシック" panose="020B0600070205080204" pitchFamily="34" charset="-128"/>
              </a:rPr>
            </a:br>
            <a:r>
              <a:rPr lang="nl-NL" altLang="nl-NL" sz="3600" b="1" dirty="0">
                <a:solidFill>
                  <a:schemeClr val="bg1"/>
                </a:solidFill>
                <a:ea typeface="ＭＳ Ｐゴシック" panose="020B0600070205080204" pitchFamily="34" charset="-128"/>
              </a:rPr>
              <a:t>Theoretisch kader en Literatuurstudie</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179390" y="1122363"/>
            <a:ext cx="8713787" cy="557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Literatuuronderzoek: Wat is het?</a:t>
            </a:r>
            <a:endParaRPr lang="nl-NL" sz="2800" b="1" dirty="0">
              <a:solidFill>
                <a:srgbClr val="291718"/>
              </a:solidFill>
              <a:ea typeface="ＭＳ Ｐゴシック" pitchFamily="34" charset="-128"/>
              <a:cs typeface="ＭＳ Ｐゴシック" pitchFamily="34" charset="-128"/>
            </a:endParaRPr>
          </a:p>
          <a:p>
            <a:r>
              <a:rPr lang="nl-NL" sz="2400" dirty="0"/>
              <a:t>Literatuuronderzoek is een methode om bestaande kennis over je </a:t>
            </a:r>
            <a:r>
              <a:rPr lang="nl-NL" sz="2400" dirty="0">
                <a:hlinkClick r:id="rId4" tooltip="Onderwerp kiezen voor je scriptie in 8 stappen"/>
              </a:rPr>
              <a:t>onderwerp</a:t>
            </a:r>
            <a:r>
              <a:rPr lang="nl-NL" sz="2400" dirty="0"/>
              <a:t> of </a:t>
            </a:r>
            <a:r>
              <a:rPr lang="nl-NL" sz="2400" dirty="0">
                <a:hlinkClick r:id="rId5" tooltip="Hoe formuleer je een probleemstelling voor je scriptie?"/>
              </a:rPr>
              <a:t>probleemstelling</a:t>
            </a:r>
            <a:r>
              <a:rPr lang="nl-NL" sz="2400" dirty="0"/>
              <a:t> te verzamelen. </a:t>
            </a:r>
          </a:p>
          <a:p>
            <a:r>
              <a:rPr lang="nl-NL" sz="2400" dirty="0"/>
              <a:t>Deze kennis vind je in verschillende </a:t>
            </a:r>
            <a:r>
              <a:rPr lang="nl-NL" sz="2400" dirty="0">
                <a:hlinkClick r:id="rId6" tooltip="Welke bronnen kan ik in mijn scriptie gebruiken?"/>
              </a:rPr>
              <a:t>bronnen</a:t>
            </a:r>
            <a:r>
              <a:rPr lang="nl-NL" sz="2400" dirty="0"/>
              <a:t>, zoals wetenschappelijke tijdschriftartikelen, boeken, papers, scripties en archiefmateriaal.</a:t>
            </a:r>
          </a:p>
          <a:p>
            <a:r>
              <a:rPr lang="nl-NL" sz="2400" dirty="0"/>
              <a:t>Goed literatuuronderzoek leidt niet tot een simpele opsomming of samenvatting van alle beschikbare gegevens, maar tot een kritische bespreking van de meest relevante informatie. </a:t>
            </a:r>
          </a:p>
          <a:p>
            <a:r>
              <a:rPr lang="nl-NL" sz="2400" dirty="0"/>
              <a:t>Afhankelijk van de opbouw van je PWS kan literatuuronderzoek de basis vormen voor de </a:t>
            </a:r>
            <a:r>
              <a:rPr lang="nl-NL" sz="2400" dirty="0">
                <a:hlinkClick r:id="rId7" tooltip="Probleemanalyse scriptie"/>
              </a:rPr>
              <a:t>probleemanalyse</a:t>
            </a:r>
            <a:r>
              <a:rPr lang="nl-NL" sz="2400" dirty="0"/>
              <a:t> of het </a:t>
            </a:r>
            <a:r>
              <a:rPr lang="nl-NL" sz="2400" dirty="0">
                <a:hlinkClick r:id="rId8" tooltip="Het theoretisch kader van een scriptie: hoe en wat?"/>
              </a:rPr>
              <a:t>theoretisch kader</a:t>
            </a:r>
            <a:r>
              <a:rPr lang="nl-NL" sz="2400" dirty="0"/>
              <a:t>.</a:t>
            </a:r>
          </a:p>
          <a:p>
            <a:pPr eaLnBrk="1" hangingPunct="1">
              <a:lnSpc>
                <a:spcPct val="90000"/>
              </a:lnSpc>
              <a:defRPr/>
            </a:pPr>
            <a:endParaRPr lang="nl-NL" sz="2200" dirty="0">
              <a:solidFill>
                <a:srgbClr val="291718"/>
              </a:solidFill>
              <a:ea typeface="ＭＳ Ｐゴシック" pitchFamily="34" charset="-128"/>
              <a:cs typeface="ＭＳ Ｐゴシック" pitchFamily="34" charset="-128"/>
            </a:endParaRPr>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extLst>
      <p:ext uri="{BB962C8B-B14F-4D97-AF65-F5344CB8AC3E}">
        <p14:creationId xmlns:p14="http://schemas.microsoft.com/office/powerpoint/2010/main" val="3581837986"/>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215106" y="915423"/>
            <a:ext cx="8713787" cy="612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Literatuuronderzoek: stappenplan</a:t>
            </a:r>
            <a:endParaRPr lang="nl-NL" sz="2800" b="1" dirty="0">
              <a:solidFill>
                <a:srgbClr val="291718"/>
              </a:solidFill>
              <a:ea typeface="ＭＳ Ｐゴシック" pitchFamily="34" charset="-128"/>
              <a:cs typeface="ＭＳ Ｐゴシック" pitchFamily="34" charset="-128"/>
            </a:endParaRPr>
          </a:p>
          <a:p>
            <a:r>
              <a:rPr lang="nl-NL" sz="2400" dirty="0">
                <a:hlinkClick r:id="rId4"/>
              </a:rPr>
              <a:t>Voorbereiden</a:t>
            </a:r>
            <a:endParaRPr lang="nl-NL" sz="2400" dirty="0"/>
          </a:p>
          <a:p>
            <a:pPr lvl="1"/>
            <a:r>
              <a:rPr lang="nl-NL" sz="2000" dirty="0"/>
              <a:t>In deze eerste stap oriënteer je je op het onderwerp om een globaal beeld van het onderzoeksgebied te krijgen. Ook stel je een lijst met zoekwoorden op die als basis dient voor de tweede stap.</a:t>
            </a:r>
          </a:p>
          <a:p>
            <a:r>
              <a:rPr lang="nl-NL" sz="2400" dirty="0">
                <a:hlinkClick r:id="rId5"/>
              </a:rPr>
              <a:t>Literatuur verzamelen</a:t>
            </a:r>
            <a:endParaRPr lang="nl-NL" sz="2400" dirty="0"/>
          </a:p>
          <a:p>
            <a:r>
              <a:rPr lang="nl-NL" sz="2400" dirty="0">
                <a:hlinkClick r:id="rId6"/>
              </a:rPr>
              <a:t>Literatuur beoordelen en selecteren</a:t>
            </a:r>
            <a:endParaRPr lang="nl-NL" sz="2400" dirty="0"/>
          </a:p>
          <a:p>
            <a:pPr lvl="1"/>
            <a:r>
              <a:rPr lang="nl-NL" sz="2000" dirty="0"/>
              <a:t>Relevantie (lees eerst de inleiding en/of conclusie)</a:t>
            </a:r>
          </a:p>
          <a:p>
            <a:pPr lvl="1"/>
            <a:r>
              <a:rPr lang="nl-NL" sz="2000" dirty="0"/>
              <a:t>Kwaliteit (artikelen uit toonaangevende tijdschriften</a:t>
            </a:r>
          </a:p>
          <a:p>
            <a:pPr lvl="2"/>
            <a:r>
              <a:rPr lang="nl-NL" sz="1600" dirty="0"/>
              <a:t>Informatie van websites is vaak niet betrouwbaar, tenzij het om sites van wetenschappelijke instituten gaat. Daarnaast is het van belang om recente, actuele literatuur te gebruiken, anders loop je het gevaar achterhaalde informatie in je scriptie te verwerken.</a:t>
            </a:r>
          </a:p>
          <a:p>
            <a:r>
              <a:rPr lang="nl-NL" sz="2400" dirty="0">
                <a:hlinkClick r:id="rId7"/>
              </a:rPr>
              <a:t>Literatuur verwerken</a:t>
            </a:r>
            <a:endParaRPr lang="nl-NL" sz="2400" dirty="0"/>
          </a:p>
          <a:p>
            <a:pPr lvl="1"/>
            <a:r>
              <a:rPr lang="nl-NL" sz="2000" dirty="0"/>
              <a:t>Citeren, Parafraseren en samenvatten</a:t>
            </a:r>
          </a:p>
          <a:p>
            <a:pPr lvl="1"/>
            <a:r>
              <a:rPr lang="nl-NL" sz="2000" dirty="0"/>
              <a:t>APA</a:t>
            </a:r>
          </a:p>
          <a:p>
            <a:pPr eaLnBrk="1" hangingPunct="1">
              <a:lnSpc>
                <a:spcPct val="90000"/>
              </a:lnSpc>
              <a:defRPr/>
            </a:pPr>
            <a:endParaRPr lang="nl-NL" sz="2200" dirty="0">
              <a:solidFill>
                <a:srgbClr val="291718"/>
              </a:solidFill>
              <a:ea typeface="ＭＳ Ｐゴシック" pitchFamily="34" charset="-128"/>
              <a:cs typeface="ＭＳ Ｐゴシック" pitchFamily="34" charset="-128"/>
            </a:endParaRPr>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extLst>
      <p:ext uri="{BB962C8B-B14F-4D97-AF65-F5344CB8AC3E}">
        <p14:creationId xmlns:p14="http://schemas.microsoft.com/office/powerpoint/2010/main" val="376324115"/>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215106" y="1034147"/>
            <a:ext cx="8713787" cy="59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Literatuuronderzoek: standaardzinnen (1)</a:t>
            </a:r>
            <a:endParaRPr lang="nl-NL" sz="2800" b="1" dirty="0">
              <a:solidFill>
                <a:srgbClr val="291718"/>
              </a:solidFill>
              <a:ea typeface="ＭＳ Ｐゴシック" pitchFamily="34" charset="-128"/>
              <a:cs typeface="ＭＳ Ｐゴシック" pitchFamily="34" charset="-128"/>
            </a:endParaRPr>
          </a:p>
          <a:p>
            <a:pPr marL="457200" indent="-457200">
              <a:buFont typeface="+mj-lt"/>
              <a:buAutoNum type="arabicPeriod"/>
            </a:pPr>
            <a:r>
              <a:rPr lang="nl-NL" sz="2200" dirty="0"/>
              <a:t>Recent bewijs/materiaal/recente gegevens duiden erop dat…</a:t>
            </a:r>
          </a:p>
          <a:p>
            <a:pPr marL="457200" indent="-457200">
              <a:buFont typeface="+mj-lt"/>
              <a:buAutoNum type="arabicPeriod"/>
            </a:pPr>
            <a:r>
              <a:rPr lang="nl-NL" sz="2200" dirty="0"/>
              <a:t>Vorige studies hebben aangetoond dat…</a:t>
            </a:r>
          </a:p>
          <a:p>
            <a:pPr marL="457200" indent="-457200">
              <a:buFont typeface="+mj-lt"/>
              <a:buAutoNum type="arabicPeriod"/>
            </a:pPr>
            <a:r>
              <a:rPr lang="nl-NL" sz="2200" dirty="0"/>
              <a:t>Verschillende studies hebben geschreven over…</a:t>
            </a:r>
          </a:p>
          <a:p>
            <a:pPr marL="457200" indent="-457200">
              <a:buFont typeface="+mj-lt"/>
              <a:buAutoNum type="arabicPeriod"/>
            </a:pPr>
            <a:r>
              <a:rPr lang="nl-NL" sz="2200" dirty="0"/>
              <a:t>Onderzoek naar X toont het belang aan van…</a:t>
            </a:r>
          </a:p>
          <a:p>
            <a:pPr marL="457200" indent="-457200">
              <a:buFont typeface="+mj-lt"/>
              <a:buAutoNum type="arabicPeriod"/>
            </a:pPr>
            <a:r>
              <a:rPr lang="nl-NL" sz="2200" dirty="0"/>
              <a:t>Verschillende malen is gepoogd om…</a:t>
            </a:r>
          </a:p>
          <a:p>
            <a:pPr marL="457200" indent="-457200">
              <a:buFont typeface="+mj-lt"/>
              <a:buAutoNum type="arabicPeriod"/>
            </a:pPr>
            <a:r>
              <a:rPr lang="nl-NL" sz="2200" dirty="0"/>
              <a:t>Meerdere onderzoekers hebben aangegeven dat…</a:t>
            </a:r>
          </a:p>
          <a:p>
            <a:pPr marL="457200" indent="-457200">
              <a:buFont typeface="+mj-lt"/>
              <a:buAutoNum type="arabicPeriod"/>
            </a:pPr>
            <a:r>
              <a:rPr lang="nl-NL" sz="2200" dirty="0"/>
              <a:t>In een vorig onderzoek waarin X en Y vergeleken werden is aangetoond dat…</a:t>
            </a:r>
          </a:p>
          <a:p>
            <a:pPr marL="457200" indent="-457200">
              <a:buFont typeface="+mj-lt"/>
              <a:buAutoNum type="arabicPeriod"/>
            </a:pPr>
            <a:r>
              <a:rPr lang="nl-NL" sz="2200" dirty="0"/>
              <a:t>Bestaand onderzoek erkent de cruciale rol van … in…</a:t>
            </a:r>
          </a:p>
          <a:p>
            <a:pPr marL="457200" indent="-457200">
              <a:buFont typeface="+mj-lt"/>
              <a:buAutoNum type="arabicPeriod"/>
            </a:pPr>
            <a:r>
              <a:rPr lang="nl-NL" sz="2200" dirty="0"/>
              <a:t>Onderzoekers hebben onlangs de effecten van X op Y onderzocht.</a:t>
            </a:r>
          </a:p>
          <a:p>
            <a:pPr marL="457200" indent="-457200">
              <a:buFont typeface="+mj-lt"/>
              <a:buAutoNum type="arabicPeriod"/>
            </a:pPr>
            <a:r>
              <a:rPr lang="nl-NL" sz="2200" dirty="0"/>
              <a:t>Onderzoek zoals verricht door Smith (1988) heeft aangetoond dat…</a:t>
            </a:r>
          </a:p>
          <a:p>
            <a:pPr eaLnBrk="1" hangingPunct="1">
              <a:lnSpc>
                <a:spcPct val="90000"/>
              </a:lnSpc>
              <a:defRPr/>
            </a:pPr>
            <a:endParaRPr lang="nl-NL" sz="2200" dirty="0">
              <a:solidFill>
                <a:srgbClr val="291718"/>
              </a:solidFill>
              <a:ea typeface="ＭＳ Ｐゴシック" pitchFamily="34" charset="-128"/>
              <a:cs typeface="ＭＳ Ｐゴシック" pitchFamily="34" charset="-128"/>
            </a:endParaRPr>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extLst>
      <p:ext uri="{BB962C8B-B14F-4D97-AF65-F5344CB8AC3E}">
        <p14:creationId xmlns:p14="http://schemas.microsoft.com/office/powerpoint/2010/main" val="2226932903"/>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215106" y="1034147"/>
            <a:ext cx="8713787" cy="498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Literatuuronderzoek: standaardzinnen (2)</a:t>
            </a:r>
            <a:endParaRPr lang="nl-NL" sz="2800" b="1" dirty="0">
              <a:solidFill>
                <a:srgbClr val="291718"/>
              </a:solidFill>
              <a:ea typeface="ＭＳ Ｐゴシック" pitchFamily="34" charset="-128"/>
              <a:cs typeface="ＭＳ Ｐゴシック" pitchFamily="34" charset="-128"/>
            </a:endParaRPr>
          </a:p>
          <a:p>
            <a:pPr marL="457200" indent="-457200">
              <a:buFont typeface="+mj-lt"/>
              <a:buAutoNum type="arabicPeriod" startAt="11"/>
            </a:pPr>
            <a:r>
              <a:rPr lang="nl-NL" sz="2200" dirty="0"/>
              <a:t>Factoren die van invloed zijn op X zijn in verschillende studies onder de loep genomen.</a:t>
            </a:r>
          </a:p>
          <a:p>
            <a:pPr marL="457200" indent="-457200">
              <a:buFont typeface="+mj-lt"/>
              <a:buAutoNum type="arabicPeriod" startAt="11"/>
            </a:pPr>
            <a:r>
              <a:rPr lang="nl-NL" sz="2200" dirty="0"/>
              <a:t>Er is relatief veel onderzoek gepubliceerd over X. Deze studies…</a:t>
            </a:r>
          </a:p>
          <a:p>
            <a:pPr marL="457200" indent="-457200">
              <a:buFont typeface="+mj-lt"/>
              <a:buAutoNum type="arabicPeriod" startAt="11"/>
            </a:pPr>
            <a:r>
              <a:rPr lang="nl-NL" sz="2200" dirty="0"/>
              <a:t>In de laatste twee decennia hebben een aantal onderzoekers getracht te achterhalen/te bepalen/te definiëren…</a:t>
            </a:r>
          </a:p>
          <a:p>
            <a:pPr marL="457200" indent="-457200">
              <a:buFont typeface="+mj-lt"/>
              <a:buAutoNum type="arabicPeriod" startAt="11"/>
            </a:pPr>
            <a:r>
              <a:rPr lang="nl-NL" sz="2200" dirty="0"/>
              <a:t>De eerste serieuze discussies en analyses van X ontstonden in de jaren ’70 naar aanleiding van…</a:t>
            </a:r>
          </a:p>
          <a:p>
            <a:pPr marL="457200" indent="-457200">
              <a:buFont typeface="+mj-lt"/>
              <a:buAutoNum type="arabicPeriod" startAt="11"/>
            </a:pPr>
            <a:r>
              <a:rPr lang="nl-NL" sz="2200" dirty="0"/>
              <a:t>Wat we weten over X is grotendeels gebaseerd op empirische studies die onderzocht hebben hoe…</a:t>
            </a:r>
          </a:p>
          <a:p>
            <a:pPr marL="457200" indent="-457200">
              <a:buFont typeface="+mj-lt"/>
              <a:buAutoNum type="arabicPeriod" startAt="11"/>
            </a:pPr>
            <a:r>
              <a:rPr lang="nl-NL" sz="2200" dirty="0"/>
              <a:t>Smith (1984) toont aan hoe onderzoek naar X in het verleden voornamelijk gericht was op…</a:t>
            </a:r>
          </a:p>
          <a:p>
            <a:pPr eaLnBrk="1" hangingPunct="1">
              <a:lnSpc>
                <a:spcPct val="90000"/>
              </a:lnSpc>
              <a:defRPr/>
            </a:pPr>
            <a:endParaRPr lang="nl-NL" sz="2200" dirty="0">
              <a:solidFill>
                <a:srgbClr val="291718"/>
              </a:solidFill>
              <a:ea typeface="ＭＳ Ｐゴシック" pitchFamily="34" charset="-128"/>
              <a:cs typeface="ＭＳ Ｐゴシック" pitchFamily="34" charset="-128"/>
            </a:endParaRPr>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extLst>
      <p:ext uri="{BB962C8B-B14F-4D97-AF65-F5344CB8AC3E}">
        <p14:creationId xmlns:p14="http://schemas.microsoft.com/office/powerpoint/2010/main" val="422026884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jdelijke aanduiding voor inhoud 7">
            <a:extLst>
              <a:ext uri="{FF2B5EF4-FFF2-40B4-BE49-F238E27FC236}">
                <a16:creationId xmlns:a16="http://schemas.microsoft.com/office/drawing/2014/main" id="{B8BA2817-2FDF-D64D-9A3C-E500A3062FA9}"/>
              </a:ext>
            </a:extLst>
          </p:cNvPr>
          <p:cNvSpPr>
            <a:spLocks noGrp="1"/>
          </p:cNvSpPr>
          <p:nvPr>
            <p:ph idx="1"/>
          </p:nvPr>
        </p:nvSpPr>
        <p:spPr>
          <a:xfrm>
            <a:off x="179390" y="1682750"/>
            <a:ext cx="8785225" cy="4667432"/>
          </a:xfrm>
        </p:spPr>
        <p:txBody>
          <a:bodyPr>
            <a:spAutoFit/>
          </a:bodyPr>
          <a:lstStyle/>
          <a:p>
            <a:pPr marL="0" indent="0" algn="ctr" eaLnBrk="1" hangingPunct="1">
              <a:lnSpc>
                <a:spcPct val="90000"/>
              </a:lnSpc>
              <a:buNone/>
            </a:pPr>
            <a:r>
              <a:rPr lang="nl-NL" altLang="nl-NL" sz="4800" b="1" dirty="0">
                <a:solidFill>
                  <a:srgbClr val="4BB0B4"/>
                </a:solidFill>
                <a:ea typeface="ＭＳ Ｐゴシック" panose="020B0600070205080204" pitchFamily="34" charset="-128"/>
                <a:cs typeface="ＭＳ Ｐゴシック" panose="020B0600070205080204" pitchFamily="34" charset="-128"/>
              </a:rPr>
              <a:t>Na vandaag …</a:t>
            </a:r>
          </a:p>
          <a:p>
            <a:pPr marL="514350" indent="-514350" algn="ctr" eaLnBrk="1" hangingPunct="1">
              <a:lnSpc>
                <a:spcPct val="90000"/>
              </a:lnSpc>
              <a:buFont typeface="+mj-lt"/>
              <a:buAutoNum type="arabicPeriod"/>
            </a:pPr>
            <a:r>
              <a:rPr lang="nl-NL" altLang="nl-NL" b="1" dirty="0">
                <a:ea typeface="ＭＳ Ｐゴシック" panose="020B0600070205080204" pitchFamily="34" charset="-128"/>
                <a:cs typeface="ＭＳ Ｐゴシック" panose="020B0600070205080204" pitchFamily="34" charset="-128"/>
              </a:rPr>
              <a:t>Je weet wat een theoretisch kader is!</a:t>
            </a:r>
          </a:p>
          <a:p>
            <a:pPr marL="514350" indent="-514350" algn="ctr" eaLnBrk="1" hangingPunct="1">
              <a:lnSpc>
                <a:spcPct val="90000"/>
              </a:lnSpc>
              <a:buFont typeface="+mj-lt"/>
              <a:buAutoNum type="arabicPeriod"/>
            </a:pPr>
            <a:r>
              <a:rPr lang="nl-NL" altLang="nl-NL" b="1" dirty="0">
                <a:ea typeface="ＭＳ Ｐゴシック" panose="020B0600070205080204" pitchFamily="34" charset="-128"/>
                <a:cs typeface="ＭＳ Ｐゴシック" panose="020B0600070205080204" pitchFamily="34" charset="-128"/>
              </a:rPr>
              <a:t>Je weet wat een literatuurstudie is!</a:t>
            </a:r>
          </a:p>
          <a:p>
            <a:pPr marL="514350" indent="-514350" algn="ctr" eaLnBrk="1" hangingPunct="1">
              <a:lnSpc>
                <a:spcPct val="90000"/>
              </a:lnSpc>
              <a:buFont typeface="+mj-lt"/>
              <a:buAutoNum type="arabicPeriod"/>
            </a:pPr>
            <a:r>
              <a:rPr lang="nl-NL" altLang="nl-NL" b="1" dirty="0">
                <a:ea typeface="ＭＳ Ｐゴシック" panose="020B0600070205080204" pitchFamily="34" charset="-128"/>
                <a:cs typeface="ＭＳ Ｐゴシック" panose="020B0600070205080204" pitchFamily="34" charset="-128"/>
              </a:rPr>
              <a:t>Je gaat het toepassen in de praktijk</a:t>
            </a:r>
          </a:p>
          <a:p>
            <a:pPr marL="514350" indent="-514350" algn="ctr" eaLnBrk="1" hangingPunct="1">
              <a:lnSpc>
                <a:spcPct val="90000"/>
              </a:lnSpc>
              <a:buFont typeface="+mj-lt"/>
              <a:buAutoNum type="arabicPeriod"/>
            </a:pPr>
            <a:endParaRPr lang="nl-NL" altLang="nl-NL" sz="700" b="1" dirty="0">
              <a:ea typeface="ＭＳ Ｐゴシック" panose="020B0600070205080204" pitchFamily="34" charset="-128"/>
              <a:cs typeface="ＭＳ Ｐゴシック" panose="020B0600070205080204" pitchFamily="34" charset="-128"/>
            </a:endParaRPr>
          </a:p>
          <a:p>
            <a:pPr marL="0" indent="0" algn="ctr" eaLnBrk="1" hangingPunct="1">
              <a:lnSpc>
                <a:spcPct val="90000"/>
              </a:lnSpc>
              <a:buNone/>
            </a:pPr>
            <a:r>
              <a:rPr lang="nl-NL" altLang="nl-NL" b="1" dirty="0">
                <a:solidFill>
                  <a:srgbClr val="4BB0B4"/>
                </a:solidFill>
                <a:ea typeface="ＭＳ Ｐゴシック" panose="020B0600070205080204" pitchFamily="34" charset="-128"/>
                <a:cs typeface="ＭＳ Ｐゴシック" panose="020B0600070205080204" pitchFamily="34" charset="-128"/>
              </a:rPr>
              <a:t>Volgende week gaan we </a:t>
            </a:r>
            <a:r>
              <a:rPr lang="nl-NL" altLang="nl-NL" b="1">
                <a:solidFill>
                  <a:srgbClr val="4BB0B4"/>
                </a:solidFill>
                <a:ea typeface="ＭＳ Ｐゴシック" panose="020B0600070205080204" pitchFamily="34" charset="-128"/>
                <a:cs typeface="ＭＳ Ｐゴシック" panose="020B0600070205080204" pitchFamily="34" charset="-128"/>
              </a:rPr>
              <a:t>bronnen annoteren</a:t>
            </a:r>
            <a:endParaRPr lang="nl-NL" altLang="nl-NL" b="1" dirty="0">
              <a:ea typeface="ＭＳ Ｐゴシック" panose="020B0600070205080204" pitchFamily="34" charset="-128"/>
              <a:cs typeface="ＭＳ Ｐゴシック" panose="020B0600070205080204" pitchFamily="34" charset="-128"/>
            </a:endParaRPr>
          </a:p>
          <a:p>
            <a:pPr marL="0" indent="0" algn="ctr" eaLnBrk="1" hangingPunct="1">
              <a:lnSpc>
                <a:spcPct val="90000"/>
              </a:lnSpc>
              <a:buNone/>
            </a:pPr>
            <a:endParaRPr lang="nl-NL" altLang="nl-NL" sz="800" b="1" dirty="0">
              <a:solidFill>
                <a:srgbClr val="291718"/>
              </a:solidFill>
              <a:ea typeface="ＭＳ Ｐゴシック" panose="020B0600070205080204" pitchFamily="34" charset="-128"/>
              <a:cs typeface="ＭＳ Ｐゴシック" panose="020B0600070205080204" pitchFamily="34" charset="-128"/>
            </a:endParaRPr>
          </a:p>
          <a:p>
            <a:pPr marL="0" indent="0" algn="ctr" eaLnBrk="1" hangingPunct="1">
              <a:lnSpc>
                <a:spcPct val="90000"/>
              </a:lnSpc>
              <a:buNone/>
            </a:pPr>
            <a:r>
              <a:rPr lang="nl-NL" altLang="nl-NL" sz="8800" b="1" dirty="0">
                <a:solidFill>
                  <a:srgbClr val="4BB0B4"/>
                </a:solidFill>
                <a:ea typeface="ＭＳ Ｐゴシック" panose="020B0600070205080204" pitchFamily="34" charset="-128"/>
                <a:cs typeface="ＭＳ Ｐゴシック" panose="020B0600070205080204" pitchFamily="34" charset="-128"/>
              </a:rPr>
              <a:t>VRAGEN ?</a:t>
            </a:r>
          </a:p>
        </p:txBody>
      </p:sp>
      <p:sp>
        <p:nvSpPr>
          <p:cNvPr id="12" name="Rechthoek 11">
            <a:extLst>
              <a:ext uri="{FF2B5EF4-FFF2-40B4-BE49-F238E27FC236}">
                <a16:creationId xmlns:a16="http://schemas.microsoft.com/office/drawing/2014/main" id="{74551D2E-BB4A-8B49-822D-13F1FC89F7E5}"/>
              </a:ext>
            </a:extLst>
          </p:cNvPr>
          <p:cNvSpPr/>
          <p:nvPr/>
        </p:nvSpPr>
        <p:spPr>
          <a:xfrm>
            <a:off x="0" y="0"/>
            <a:ext cx="9144000" cy="1524000"/>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98F19127-297C-DC42-B429-234172B424ED}"/>
              </a:ext>
            </a:extLst>
          </p:cNvPr>
          <p:cNvSpPr/>
          <p:nvPr/>
        </p:nvSpPr>
        <p:spPr>
          <a:xfrm>
            <a:off x="0" y="6488668"/>
            <a:ext cx="9144000" cy="369332"/>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35844" name="Afbeelding 7" descr="logo NL horiz.GAH cmyk DIAP.pdf">
            <a:extLst>
              <a:ext uri="{FF2B5EF4-FFF2-40B4-BE49-F238E27FC236}">
                <a16:creationId xmlns:a16="http://schemas.microsoft.com/office/drawing/2014/main" id="{F09140B2-1A27-F54C-A230-E2158FA88AF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827088" y="0"/>
            <a:ext cx="716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FE51DF11-8F21-2848-95DF-5DE7C5FAFA99}"/>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Afbeelding 5">
            <a:extLst>
              <a:ext uri="{FF2B5EF4-FFF2-40B4-BE49-F238E27FC236}">
                <a16:creationId xmlns:a16="http://schemas.microsoft.com/office/drawing/2014/main" id="{753BA4BC-2F95-6B49-940E-888C8D561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79"/>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hoek 11">
            <a:extLst>
              <a:ext uri="{FF2B5EF4-FFF2-40B4-BE49-F238E27FC236}">
                <a16:creationId xmlns:a16="http://schemas.microsoft.com/office/drawing/2014/main" id="{90FB9F10-F3F2-CD43-A90D-B1F30E131841}"/>
              </a:ext>
            </a:extLst>
          </p:cNvPr>
          <p:cNvSpPr/>
          <p:nvPr/>
        </p:nvSpPr>
        <p:spPr>
          <a:xfrm>
            <a:off x="0" y="4572000"/>
            <a:ext cx="9144000" cy="2286000"/>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5363" name="Afbeelding 13" descr="logo NL GAH cmyk .pdf">
            <a:extLst>
              <a:ext uri="{FF2B5EF4-FFF2-40B4-BE49-F238E27FC236}">
                <a16:creationId xmlns:a16="http://schemas.microsoft.com/office/drawing/2014/main" id="{94E219DD-F2C9-E84B-AF1C-8B8472D0B7DC}"/>
              </a:ext>
            </a:extLst>
          </p:cNvPr>
          <p:cNvPicPr>
            <a:picLocks noChangeAspect="1"/>
          </p:cNvPicPr>
          <p:nvPr/>
        </p:nvPicPr>
        <p:blipFill>
          <a:blip r:embed="rId4">
            <a:extLst>
              <a:ext uri="{28A0092B-C50C-407E-A947-70E740481C1C}">
                <a14:useLocalDpi xmlns:a14="http://schemas.microsoft.com/office/drawing/2010/main" val="0"/>
              </a:ext>
            </a:extLst>
          </a:blip>
          <a:srcRect l="33333" t="22408" r="34167" b="31596"/>
          <a:stretch>
            <a:fillRect/>
          </a:stretch>
        </p:blipFill>
        <p:spPr bwMode="auto">
          <a:xfrm>
            <a:off x="304802" y="3276602"/>
            <a:ext cx="2322513"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el 6">
            <a:extLst>
              <a:ext uri="{FF2B5EF4-FFF2-40B4-BE49-F238E27FC236}">
                <a16:creationId xmlns:a16="http://schemas.microsoft.com/office/drawing/2014/main" id="{EE396163-98F5-D14D-9186-EAB3A7AF9523}"/>
              </a:ext>
            </a:extLst>
          </p:cNvPr>
          <p:cNvSpPr>
            <a:spLocks noGrp="1"/>
          </p:cNvSpPr>
          <p:nvPr>
            <p:ph type="title"/>
          </p:nvPr>
        </p:nvSpPr>
        <p:spPr>
          <a:xfrm>
            <a:off x="2090740" y="5300663"/>
            <a:ext cx="7019925" cy="1200150"/>
          </a:xfrm>
        </p:spPr>
        <p:txBody>
          <a:bodyPr/>
          <a:lstStyle/>
          <a:p>
            <a:pPr eaLnBrk="1" hangingPunct="1"/>
            <a:r>
              <a:rPr lang="nl-NL" altLang="nl-NL" sz="3600" b="1" dirty="0">
                <a:solidFill>
                  <a:schemeClr val="bg1"/>
                </a:solidFill>
                <a:ea typeface="ＭＳ Ｐゴシック" panose="020B0600070205080204" pitchFamily="34" charset="-128"/>
              </a:rPr>
              <a:t>Fase 2: les 2</a:t>
            </a:r>
            <a:br>
              <a:rPr lang="nl-NL" altLang="nl-NL" sz="3600" b="1" dirty="0">
                <a:solidFill>
                  <a:schemeClr val="bg1"/>
                </a:solidFill>
                <a:ea typeface="ＭＳ Ｐゴシック" panose="020B0600070205080204" pitchFamily="34" charset="-128"/>
              </a:rPr>
            </a:br>
            <a:r>
              <a:rPr lang="nl-NL" altLang="nl-NL" sz="3600" b="1" dirty="0">
                <a:solidFill>
                  <a:schemeClr val="bg1"/>
                </a:solidFill>
                <a:ea typeface="ＭＳ Ｐゴシック" panose="020B0600070205080204" pitchFamily="34" charset="-128"/>
              </a:rPr>
              <a:t>Bronnen en bronvermelding</a:t>
            </a:r>
          </a:p>
        </p:txBody>
      </p:sp>
    </p:spTree>
    <p:extLst>
      <p:ext uri="{BB962C8B-B14F-4D97-AF65-F5344CB8AC3E}">
        <p14:creationId xmlns:p14="http://schemas.microsoft.com/office/powerpoint/2010/main" val="3828410536"/>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07D01-23C1-F645-8B6E-9C4A8265E017}"/>
              </a:ext>
            </a:extLst>
          </p:cNvPr>
          <p:cNvSpPr>
            <a:spLocks noGrp="1"/>
          </p:cNvSpPr>
          <p:nvPr>
            <p:ph type="ctrTitle"/>
          </p:nvPr>
        </p:nvSpPr>
        <p:spPr>
          <a:xfrm>
            <a:off x="808892" y="1681041"/>
            <a:ext cx="8035256" cy="3296241"/>
          </a:xfrm>
        </p:spPr>
        <p:txBody>
          <a:bodyPr/>
          <a:lstStyle/>
          <a:p>
            <a:r>
              <a:rPr lang="nl-NL" dirty="0"/>
              <a:t>bronnen en bronvermelding</a:t>
            </a:r>
          </a:p>
        </p:txBody>
      </p:sp>
      <p:sp>
        <p:nvSpPr>
          <p:cNvPr id="3" name="Ondertitel 2">
            <a:extLst>
              <a:ext uri="{FF2B5EF4-FFF2-40B4-BE49-F238E27FC236}">
                <a16:creationId xmlns:a16="http://schemas.microsoft.com/office/drawing/2014/main" id="{DB004DAE-2E5A-1A4B-A7AE-C1B37440D6B3}"/>
              </a:ext>
            </a:extLst>
          </p:cNvPr>
          <p:cNvSpPr>
            <a:spLocks noGrp="1"/>
          </p:cNvSpPr>
          <p:nvPr>
            <p:ph type="subTitle" idx="1"/>
          </p:nvPr>
        </p:nvSpPr>
        <p:spPr/>
        <p:txBody>
          <a:bodyPr/>
          <a:lstStyle/>
          <a:p>
            <a:r>
              <a:rPr lang="nl-NL" dirty="0"/>
              <a:t>Fase 2 - les 2</a:t>
            </a:r>
          </a:p>
        </p:txBody>
      </p:sp>
    </p:spTree>
    <p:extLst>
      <p:ext uri="{BB962C8B-B14F-4D97-AF65-F5344CB8AC3E}">
        <p14:creationId xmlns:p14="http://schemas.microsoft.com/office/powerpoint/2010/main" val="187974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48025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2" name="Titel 1">
            <a:extLst>
              <a:ext uri="{FF2B5EF4-FFF2-40B4-BE49-F238E27FC236}">
                <a16:creationId xmlns:a16="http://schemas.microsoft.com/office/drawing/2014/main" id="{8033BB91-21ED-A24D-9DB7-A131921670FA}"/>
              </a:ext>
            </a:extLst>
          </p:cNvPr>
          <p:cNvSpPr>
            <a:spLocks noGrp="1"/>
          </p:cNvSpPr>
          <p:nvPr>
            <p:ph type="title"/>
          </p:nvPr>
        </p:nvSpPr>
        <p:spPr>
          <a:xfrm>
            <a:off x="938758" y="1666034"/>
            <a:ext cx="2188163" cy="3525933"/>
          </a:xfrm>
        </p:spPr>
        <p:txBody>
          <a:bodyPr anchor="ctr">
            <a:normAutofit/>
          </a:bodyPr>
          <a:lstStyle/>
          <a:p>
            <a:r>
              <a:rPr lang="nl-NL" sz="2700"/>
              <a:t>Wat gaan we doen vandaag</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85725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Tijdelijke aanduiding voor inhoud 2">
            <a:extLst>
              <a:ext uri="{FF2B5EF4-FFF2-40B4-BE49-F238E27FC236}">
                <a16:creationId xmlns:a16="http://schemas.microsoft.com/office/drawing/2014/main" id="{6F4964A4-E381-5448-A996-AFCA6735F3AA}"/>
              </a:ext>
            </a:extLst>
          </p:cNvPr>
          <p:cNvSpPr>
            <a:spLocks noGrp="1"/>
          </p:cNvSpPr>
          <p:nvPr>
            <p:ph idx="1"/>
          </p:nvPr>
        </p:nvSpPr>
        <p:spPr>
          <a:xfrm>
            <a:off x="3875296" y="1666034"/>
            <a:ext cx="4697204" cy="3525933"/>
          </a:xfrm>
        </p:spPr>
        <p:txBody>
          <a:bodyPr anchor="ctr">
            <a:normAutofit/>
          </a:bodyPr>
          <a:lstStyle/>
          <a:p>
            <a:r>
              <a:rPr lang="nl-NL" sz="2400" dirty="0"/>
              <a:t>Bronnen en bronvermelding</a:t>
            </a:r>
          </a:p>
          <a:p>
            <a:pPr lvl="1"/>
            <a:r>
              <a:rPr lang="nl-NL" sz="2100" dirty="0"/>
              <a:t>Waarom?</a:t>
            </a:r>
          </a:p>
          <a:p>
            <a:pPr lvl="1"/>
            <a:r>
              <a:rPr lang="nl-NL" sz="2100" dirty="0"/>
              <a:t>Het beoordelen van bronnen</a:t>
            </a:r>
          </a:p>
          <a:p>
            <a:pPr lvl="1"/>
            <a:r>
              <a:rPr lang="nl-NL" sz="2100" dirty="0"/>
              <a:t>Bronnen gebruiken: parafraseren, citeren en samenvatten</a:t>
            </a:r>
          </a:p>
          <a:p>
            <a:pPr lvl="1"/>
            <a:r>
              <a:rPr lang="nl-NL" sz="2100" dirty="0"/>
              <a:t>Bronvermelding en dynamische bibliografie m.b.v. Microsoft Word</a:t>
            </a:r>
          </a:p>
          <a:p>
            <a:pPr lvl="1"/>
            <a:r>
              <a:rPr lang="nl-NL" sz="2100" dirty="0"/>
              <a:t>Plagiaat</a:t>
            </a:r>
          </a:p>
          <a:p>
            <a:pPr lvl="1"/>
            <a:endParaRPr lang="nl-NL" sz="2100" dirty="0"/>
          </a:p>
        </p:txBody>
      </p:sp>
    </p:spTree>
    <p:extLst>
      <p:ext uri="{BB962C8B-B14F-4D97-AF65-F5344CB8AC3E}">
        <p14:creationId xmlns:p14="http://schemas.microsoft.com/office/powerpoint/2010/main" val="302349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FC0DB-EE22-154A-B425-1EED88B4152B}"/>
              </a:ext>
            </a:extLst>
          </p:cNvPr>
          <p:cNvSpPr>
            <a:spLocks noGrp="1"/>
          </p:cNvSpPr>
          <p:nvPr>
            <p:ph type="title"/>
          </p:nvPr>
        </p:nvSpPr>
        <p:spPr>
          <a:xfrm>
            <a:off x="938760" y="1341081"/>
            <a:ext cx="2538247" cy="4056212"/>
          </a:xfrm>
        </p:spPr>
        <p:txBody>
          <a:bodyPr anchor="ctr">
            <a:normAutofit/>
          </a:bodyPr>
          <a:lstStyle/>
          <a:p>
            <a:r>
              <a:rPr lang="nl-NL" sz="3000"/>
              <a:t>Waarom?</a:t>
            </a:r>
          </a:p>
        </p:txBody>
      </p:sp>
      <p:graphicFrame>
        <p:nvGraphicFramePr>
          <p:cNvPr id="5" name="Tijdelijke aanduiding voor inhoud 2">
            <a:extLst>
              <a:ext uri="{FF2B5EF4-FFF2-40B4-BE49-F238E27FC236}">
                <a16:creationId xmlns:a16="http://schemas.microsoft.com/office/drawing/2014/main" id="{64151106-98FD-4A17-8CA8-9D7A2534D574}"/>
              </a:ext>
            </a:extLst>
          </p:cNvPr>
          <p:cNvGraphicFramePr>
            <a:graphicFrameLocks noGrp="1"/>
          </p:cNvGraphicFramePr>
          <p:nvPr>
            <p:ph idx="1"/>
          </p:nvPr>
        </p:nvGraphicFramePr>
        <p:xfrm>
          <a:off x="3175000" y="1085851"/>
          <a:ext cx="55245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7857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4A9B6-D620-8C4B-90D3-EE9701ED6339}"/>
              </a:ext>
            </a:extLst>
          </p:cNvPr>
          <p:cNvSpPr>
            <a:spLocks noGrp="1"/>
          </p:cNvSpPr>
          <p:nvPr>
            <p:ph type="title"/>
          </p:nvPr>
        </p:nvSpPr>
        <p:spPr>
          <a:xfrm>
            <a:off x="938758" y="188640"/>
            <a:ext cx="7633742" cy="1119099"/>
          </a:xfrm>
        </p:spPr>
        <p:txBody>
          <a:bodyPr anchor="ctr">
            <a:normAutofit/>
          </a:bodyPr>
          <a:lstStyle/>
          <a:p>
            <a:r>
              <a:rPr lang="nl-NL" dirty="0"/>
              <a:t>Het beoordelen van bronnen</a:t>
            </a:r>
          </a:p>
        </p:txBody>
      </p:sp>
      <p:graphicFrame>
        <p:nvGraphicFramePr>
          <p:cNvPr id="5" name="Tijdelijke aanduiding voor inhoud 2">
            <a:extLst>
              <a:ext uri="{FF2B5EF4-FFF2-40B4-BE49-F238E27FC236}">
                <a16:creationId xmlns:a16="http://schemas.microsoft.com/office/drawing/2014/main" id="{D6575945-35A6-40A1-892A-E35C9E907AE5}"/>
              </a:ext>
            </a:extLst>
          </p:cNvPr>
          <p:cNvGraphicFramePr>
            <a:graphicFrameLocks noGrp="1"/>
          </p:cNvGraphicFramePr>
          <p:nvPr>
            <p:ph idx="1"/>
            <p:extLst>
              <p:ext uri="{D42A27DB-BD31-4B8C-83A1-F6EECF244321}">
                <p14:modId xmlns:p14="http://schemas.microsoft.com/office/powerpoint/2010/main" val="1168935789"/>
              </p:ext>
            </p:extLst>
          </p:nvPr>
        </p:nvGraphicFramePr>
        <p:xfrm>
          <a:off x="938212" y="1124744"/>
          <a:ext cx="795426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34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7411" name="Afbeelding 7" descr="logo NL horiz.GAH cmyk DIAP.pdf">
            <a:extLst>
              <a:ext uri="{FF2B5EF4-FFF2-40B4-BE49-F238E27FC236}">
                <a16:creationId xmlns:a16="http://schemas.microsoft.com/office/drawing/2014/main" id="{E3932C6F-86FA-A74B-AC52-BBD548E6A953}"/>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el 1">
            <a:extLst>
              <a:ext uri="{FF2B5EF4-FFF2-40B4-BE49-F238E27FC236}">
                <a16:creationId xmlns:a16="http://schemas.microsoft.com/office/drawing/2014/main" id="{FBF05BEE-76EA-E341-BF93-D606819E4567}"/>
              </a:ext>
            </a:extLst>
          </p:cNvPr>
          <p:cNvSpPr>
            <a:spLocks noGrp="1"/>
          </p:cNvSpPr>
          <p:nvPr>
            <p:ph type="title"/>
          </p:nvPr>
        </p:nvSpPr>
        <p:spPr>
          <a:xfrm>
            <a:off x="468315" y="1609725"/>
            <a:ext cx="7426325" cy="490538"/>
          </a:xfrm>
        </p:spPr>
        <p:txBody>
          <a:bodyPr/>
          <a:lstStyle/>
          <a:p>
            <a:r>
              <a:rPr lang="nl-NL" altLang="nl-NL" dirty="0">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468315" y="1340768"/>
            <a:ext cx="806608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Wat gaan we doen vandaag?</a:t>
            </a:r>
            <a:endParaRPr lang="nl-NL" sz="2800" b="1" dirty="0">
              <a:solidFill>
                <a:srgbClr val="291718"/>
              </a:solidFill>
              <a:ea typeface="ＭＳ Ｐゴシック" pitchFamily="34" charset="-128"/>
              <a:cs typeface="ＭＳ Ｐゴシック" pitchFamily="34" charset="-128"/>
            </a:endParaRPr>
          </a:p>
          <a:p>
            <a:pPr eaLnBrk="1" hangingPunct="1">
              <a:lnSpc>
                <a:spcPct val="90000"/>
              </a:lnSpc>
              <a:defRPr/>
            </a:pPr>
            <a:r>
              <a:rPr lang="nl-NL" sz="2200" dirty="0">
                <a:solidFill>
                  <a:srgbClr val="291718"/>
                </a:solidFill>
                <a:ea typeface="ＭＳ Ｐゴシック" pitchFamily="34" charset="-128"/>
                <a:cs typeface="ＭＳ Ｐゴシック" pitchFamily="34" charset="-128"/>
              </a:rPr>
              <a:t>Tijdpad </a:t>
            </a:r>
          </a:p>
          <a:p>
            <a:pPr lvl="1" eaLnBrk="1" hangingPunct="1">
              <a:lnSpc>
                <a:spcPct val="90000"/>
              </a:lnSpc>
              <a:defRPr/>
            </a:pPr>
            <a:r>
              <a:rPr lang="nl-NL" sz="1800" dirty="0">
                <a:solidFill>
                  <a:srgbClr val="291718"/>
                </a:solidFill>
                <a:ea typeface="ＭＳ Ｐゴシック" pitchFamily="34" charset="-128"/>
              </a:rPr>
              <a:t>download van homepage </a:t>
            </a:r>
            <a:r>
              <a:rPr lang="nl-NL" sz="1800" dirty="0">
                <a:solidFill>
                  <a:srgbClr val="291718"/>
                </a:solidFill>
                <a:ea typeface="ＭＳ Ｐゴシック" pitchFamily="34" charset="-128"/>
                <a:cs typeface="ＭＳ Ｐゴシック" pitchFamily="34" charset="-128"/>
                <a:hlinkClick r:id="rId4"/>
              </a:rPr>
              <a:t>www.profielwerkstukhnl.nl</a:t>
            </a:r>
            <a:endParaRPr lang="nl-NL" sz="1800" dirty="0">
              <a:solidFill>
                <a:srgbClr val="291718"/>
              </a:solidFill>
              <a:ea typeface="ＭＳ Ｐゴシック" pitchFamily="34" charset="-128"/>
              <a:cs typeface="ＭＳ Ｐゴシック" pitchFamily="34" charset="-128"/>
            </a:endParaRPr>
          </a:p>
          <a:p>
            <a:pPr eaLnBrk="1" hangingPunct="1">
              <a:lnSpc>
                <a:spcPct val="90000"/>
              </a:lnSpc>
              <a:defRPr/>
            </a:pPr>
            <a:r>
              <a:rPr lang="nl-NL" sz="2200" dirty="0">
                <a:solidFill>
                  <a:srgbClr val="291718"/>
                </a:solidFill>
                <a:ea typeface="ＭＳ Ｐゴシック" pitchFamily="34" charset="-128"/>
                <a:cs typeface="ＭＳ Ｐゴシック" pitchFamily="34" charset="-128"/>
              </a:rPr>
              <a:t>Theoretisch kader:</a:t>
            </a:r>
          </a:p>
          <a:p>
            <a:pPr lvl="1" eaLnBrk="1" hangingPunct="1">
              <a:lnSpc>
                <a:spcPct val="90000"/>
              </a:lnSpc>
              <a:defRPr/>
            </a:pPr>
            <a:r>
              <a:rPr lang="nl-NL" sz="1800" dirty="0">
                <a:solidFill>
                  <a:srgbClr val="291718"/>
                </a:solidFill>
                <a:ea typeface="ＭＳ Ｐゴシック" pitchFamily="34" charset="-128"/>
                <a:cs typeface="ＭＳ Ｐゴシック" pitchFamily="34" charset="-128"/>
              </a:rPr>
              <a:t>Het doel</a:t>
            </a:r>
          </a:p>
          <a:p>
            <a:pPr lvl="1" eaLnBrk="1" hangingPunct="1">
              <a:lnSpc>
                <a:spcPct val="90000"/>
              </a:lnSpc>
              <a:defRPr/>
            </a:pPr>
            <a:r>
              <a:rPr lang="nl-NL" sz="1800" dirty="0">
                <a:solidFill>
                  <a:srgbClr val="291718"/>
                </a:solidFill>
                <a:ea typeface="ＭＳ Ｐゴシック" pitchFamily="34" charset="-128"/>
                <a:cs typeface="ＭＳ Ｐゴシック" pitchFamily="34" charset="-128"/>
              </a:rPr>
              <a:t>De inhoud</a:t>
            </a:r>
          </a:p>
          <a:p>
            <a:pPr lvl="1" eaLnBrk="1" hangingPunct="1">
              <a:lnSpc>
                <a:spcPct val="90000"/>
              </a:lnSpc>
              <a:defRPr/>
            </a:pPr>
            <a:r>
              <a:rPr lang="nl-NL" sz="1800" dirty="0">
                <a:solidFill>
                  <a:srgbClr val="291718"/>
                </a:solidFill>
                <a:ea typeface="ＭＳ Ｐゴシック" pitchFamily="34" charset="-128"/>
                <a:cs typeface="ＭＳ Ｐゴシック" pitchFamily="34" charset="-128"/>
              </a:rPr>
              <a:t>De structuur</a:t>
            </a:r>
          </a:p>
          <a:p>
            <a:pPr lvl="1" eaLnBrk="1" hangingPunct="1">
              <a:lnSpc>
                <a:spcPct val="90000"/>
              </a:lnSpc>
              <a:defRPr/>
            </a:pPr>
            <a:r>
              <a:rPr lang="nl-NL" sz="1800" dirty="0">
                <a:solidFill>
                  <a:srgbClr val="291718"/>
                </a:solidFill>
                <a:ea typeface="ＭＳ Ｐゴシック" pitchFamily="34" charset="-128"/>
                <a:cs typeface="ＭＳ Ｐゴシック" pitchFamily="34" charset="-128"/>
              </a:rPr>
              <a:t>Voorbeeld en Checklist</a:t>
            </a:r>
          </a:p>
          <a:p>
            <a:pPr eaLnBrk="1" hangingPunct="1">
              <a:lnSpc>
                <a:spcPct val="90000"/>
              </a:lnSpc>
              <a:defRPr/>
            </a:pPr>
            <a:r>
              <a:rPr lang="nl-NL" sz="2200" dirty="0">
                <a:solidFill>
                  <a:srgbClr val="291718"/>
                </a:solidFill>
                <a:ea typeface="ＭＳ Ｐゴシック" pitchFamily="34" charset="-128"/>
                <a:cs typeface="ＭＳ Ｐゴシック" pitchFamily="34" charset="-128"/>
              </a:rPr>
              <a:t>Literatuuronderzoek</a:t>
            </a:r>
          </a:p>
          <a:p>
            <a:pPr lvl="1" eaLnBrk="1" hangingPunct="1">
              <a:lnSpc>
                <a:spcPct val="90000"/>
              </a:lnSpc>
              <a:defRPr/>
            </a:pPr>
            <a:r>
              <a:rPr lang="nl-NL" sz="1800" dirty="0">
                <a:solidFill>
                  <a:srgbClr val="291718"/>
                </a:solidFill>
                <a:ea typeface="ＭＳ Ｐゴシック" pitchFamily="34" charset="-128"/>
                <a:cs typeface="ＭＳ Ｐゴシック" pitchFamily="34" charset="-128"/>
              </a:rPr>
              <a:t>Wat is een literatuuronderzoek?</a:t>
            </a:r>
          </a:p>
          <a:p>
            <a:pPr lvl="1" eaLnBrk="1" hangingPunct="1">
              <a:lnSpc>
                <a:spcPct val="90000"/>
              </a:lnSpc>
              <a:defRPr/>
            </a:pPr>
            <a:r>
              <a:rPr lang="nl-NL" sz="1800" dirty="0">
                <a:solidFill>
                  <a:srgbClr val="291718"/>
                </a:solidFill>
                <a:ea typeface="ＭＳ Ｐゴシック" pitchFamily="34" charset="-128"/>
                <a:cs typeface="ＭＳ Ｐゴシック" pitchFamily="34" charset="-128"/>
              </a:rPr>
              <a:t>Stappenplan (4 stappen)</a:t>
            </a:r>
          </a:p>
          <a:p>
            <a:pPr lvl="2" eaLnBrk="1" hangingPunct="1">
              <a:lnSpc>
                <a:spcPct val="90000"/>
              </a:lnSpc>
              <a:defRPr/>
            </a:pPr>
            <a:r>
              <a:rPr lang="nl-NL" sz="1400" dirty="0">
                <a:solidFill>
                  <a:srgbClr val="291718"/>
                </a:solidFill>
                <a:ea typeface="ＭＳ Ｐゴシック" pitchFamily="34" charset="-128"/>
                <a:cs typeface="ＭＳ Ｐゴシック" pitchFamily="34" charset="-128"/>
              </a:rPr>
              <a:t>Hoe verwijs je naar bronnen?</a:t>
            </a:r>
          </a:p>
          <a:p>
            <a:pPr lvl="1" eaLnBrk="1" hangingPunct="1">
              <a:lnSpc>
                <a:spcPct val="90000"/>
              </a:lnSpc>
              <a:defRPr/>
            </a:pPr>
            <a:r>
              <a:rPr lang="nl-NL" sz="1800" dirty="0">
                <a:solidFill>
                  <a:srgbClr val="291718"/>
                </a:solidFill>
                <a:ea typeface="ＭＳ Ｐゴシック" pitchFamily="34" charset="-128"/>
                <a:cs typeface="ＭＳ Ｐゴシック" pitchFamily="34" charset="-128"/>
              </a:rPr>
              <a:t>Standaardzinnen die je kunt gebruiken</a:t>
            </a:r>
          </a:p>
          <a:p>
            <a:pPr eaLnBrk="1" hangingPunct="1">
              <a:lnSpc>
                <a:spcPct val="90000"/>
              </a:lnSpc>
              <a:defRPr/>
            </a:pPr>
            <a:endParaRPr lang="nl-NL" sz="2200" dirty="0">
              <a:solidFill>
                <a:srgbClr val="291718"/>
              </a:solidFill>
              <a:ea typeface="ＭＳ Ｐゴシック" pitchFamily="34" charset="-128"/>
              <a:cs typeface="ＭＳ Ｐゴシック" pitchFamily="34" charset="-128"/>
            </a:endParaRPr>
          </a:p>
          <a:p>
            <a:pPr eaLnBrk="1" hangingPunct="1">
              <a:lnSpc>
                <a:spcPct val="90000"/>
              </a:lnSpc>
              <a:defRPr/>
            </a:pPr>
            <a:endParaRPr lang="nl-NL" sz="2200" dirty="0">
              <a:solidFill>
                <a:srgbClr val="291718"/>
              </a:solidFill>
              <a:ea typeface="ＭＳ Ｐゴシック" pitchFamily="34" charset="-128"/>
              <a:cs typeface="ＭＳ Ｐゴシック" pitchFamily="34" charset="-128"/>
            </a:endParaRPr>
          </a:p>
        </p:txBody>
      </p:sp>
      <p:sp>
        <p:nvSpPr>
          <p:cNvPr id="2" name="Rechthoek 1">
            <a:extLst>
              <a:ext uri="{FF2B5EF4-FFF2-40B4-BE49-F238E27FC236}">
                <a16:creationId xmlns:a16="http://schemas.microsoft.com/office/drawing/2014/main" id="{7E50ADCE-0286-814D-A604-6746C90EE7B7}"/>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
        <p:nvSpPr>
          <p:cNvPr id="4" name="Zon 3">
            <a:extLst>
              <a:ext uri="{FF2B5EF4-FFF2-40B4-BE49-F238E27FC236}">
                <a16:creationId xmlns:a16="http://schemas.microsoft.com/office/drawing/2014/main" id="{D993B100-8E92-0346-807F-4BA617D92BE5}"/>
              </a:ext>
            </a:extLst>
          </p:cNvPr>
          <p:cNvSpPr/>
          <p:nvPr/>
        </p:nvSpPr>
        <p:spPr>
          <a:xfrm>
            <a:off x="4716016" y="2076855"/>
            <a:ext cx="4680520" cy="439248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Alle blauw+ onderstreepte woorden zijn hyperlinks. Klik erop om naar de betreffende webpage te gaan!</a:t>
            </a: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C8827-2ACE-4744-9CA1-3615A5BA7F42}"/>
              </a:ext>
            </a:extLst>
          </p:cNvPr>
          <p:cNvSpPr>
            <a:spLocks noGrp="1"/>
          </p:cNvSpPr>
          <p:nvPr>
            <p:ph type="title"/>
          </p:nvPr>
        </p:nvSpPr>
        <p:spPr>
          <a:xfrm>
            <a:off x="899592" y="0"/>
            <a:ext cx="7633742" cy="1119099"/>
          </a:xfrm>
        </p:spPr>
        <p:txBody>
          <a:bodyPr anchor="ctr">
            <a:normAutofit/>
          </a:bodyPr>
          <a:lstStyle/>
          <a:p>
            <a:r>
              <a:rPr lang="nl-NL" dirty="0"/>
              <a:t>Bronnen gebruiken</a:t>
            </a:r>
          </a:p>
        </p:txBody>
      </p:sp>
      <p:graphicFrame>
        <p:nvGraphicFramePr>
          <p:cNvPr id="7" name="Tijdelijke aanduiding voor inhoud 2">
            <a:extLst>
              <a:ext uri="{FF2B5EF4-FFF2-40B4-BE49-F238E27FC236}">
                <a16:creationId xmlns:a16="http://schemas.microsoft.com/office/drawing/2014/main" id="{DE4FA4AA-21ED-4094-8FCB-22B7FE33471E}"/>
              </a:ext>
            </a:extLst>
          </p:cNvPr>
          <p:cNvGraphicFramePr>
            <a:graphicFrameLocks noGrp="1"/>
          </p:cNvGraphicFramePr>
          <p:nvPr>
            <p:ph idx="1"/>
            <p:extLst>
              <p:ext uri="{D42A27DB-BD31-4B8C-83A1-F6EECF244321}">
                <p14:modId xmlns:p14="http://schemas.microsoft.com/office/powerpoint/2010/main" val="4045336016"/>
              </p:ext>
            </p:extLst>
          </p:nvPr>
        </p:nvGraphicFramePr>
        <p:xfrm>
          <a:off x="1277205" y="836712"/>
          <a:ext cx="7633742"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7515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C8827-2ACE-4744-9CA1-3615A5BA7F42}"/>
              </a:ext>
            </a:extLst>
          </p:cNvPr>
          <p:cNvSpPr>
            <a:spLocks noGrp="1"/>
          </p:cNvSpPr>
          <p:nvPr>
            <p:ph type="title"/>
          </p:nvPr>
        </p:nvSpPr>
        <p:spPr>
          <a:xfrm>
            <a:off x="938758" y="44624"/>
            <a:ext cx="7633742" cy="1119099"/>
          </a:xfrm>
        </p:spPr>
        <p:txBody>
          <a:bodyPr anchor="ctr">
            <a:normAutofit fontScale="90000"/>
          </a:bodyPr>
          <a:lstStyle/>
          <a:p>
            <a:r>
              <a:rPr lang="nl-NL" dirty="0"/>
              <a:t>Bronnen gebruiken: Parafraseren</a:t>
            </a:r>
          </a:p>
        </p:txBody>
      </p:sp>
      <p:graphicFrame>
        <p:nvGraphicFramePr>
          <p:cNvPr id="5" name="Tijdelijke aanduiding voor inhoud 2">
            <a:extLst>
              <a:ext uri="{FF2B5EF4-FFF2-40B4-BE49-F238E27FC236}">
                <a16:creationId xmlns:a16="http://schemas.microsoft.com/office/drawing/2014/main" id="{7982BFF7-5A6C-4EA5-BFDF-92135E176B1C}"/>
              </a:ext>
            </a:extLst>
          </p:cNvPr>
          <p:cNvGraphicFramePr>
            <a:graphicFrameLocks noGrp="1"/>
          </p:cNvGraphicFramePr>
          <p:nvPr>
            <p:ph idx="1"/>
            <p:extLst>
              <p:ext uri="{D42A27DB-BD31-4B8C-83A1-F6EECF244321}">
                <p14:modId xmlns:p14="http://schemas.microsoft.com/office/powerpoint/2010/main" val="3082237970"/>
              </p:ext>
            </p:extLst>
          </p:nvPr>
        </p:nvGraphicFramePr>
        <p:xfrm>
          <a:off x="755576" y="908720"/>
          <a:ext cx="781692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0299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C8827-2ACE-4744-9CA1-3615A5BA7F42}"/>
              </a:ext>
            </a:extLst>
          </p:cNvPr>
          <p:cNvSpPr>
            <a:spLocks noGrp="1"/>
          </p:cNvSpPr>
          <p:nvPr>
            <p:ph type="title"/>
          </p:nvPr>
        </p:nvSpPr>
        <p:spPr>
          <a:xfrm>
            <a:off x="934744" y="0"/>
            <a:ext cx="7633742" cy="1119099"/>
          </a:xfrm>
        </p:spPr>
        <p:txBody>
          <a:bodyPr anchor="ctr">
            <a:normAutofit/>
          </a:bodyPr>
          <a:lstStyle/>
          <a:p>
            <a:r>
              <a:rPr lang="nl-NL" dirty="0"/>
              <a:t>Bronnen gebruiken: Citeren</a:t>
            </a:r>
          </a:p>
        </p:txBody>
      </p:sp>
      <p:graphicFrame>
        <p:nvGraphicFramePr>
          <p:cNvPr id="7" name="Tijdelijke aanduiding voor inhoud 2">
            <a:extLst>
              <a:ext uri="{FF2B5EF4-FFF2-40B4-BE49-F238E27FC236}">
                <a16:creationId xmlns:a16="http://schemas.microsoft.com/office/drawing/2014/main" id="{EA483592-CC90-46A2-8D94-3F1342D73DA7}"/>
              </a:ext>
            </a:extLst>
          </p:cNvPr>
          <p:cNvGraphicFramePr>
            <a:graphicFrameLocks noGrp="1"/>
          </p:cNvGraphicFramePr>
          <p:nvPr>
            <p:ph idx="1"/>
            <p:extLst>
              <p:ext uri="{D42A27DB-BD31-4B8C-83A1-F6EECF244321}">
                <p14:modId xmlns:p14="http://schemas.microsoft.com/office/powerpoint/2010/main" val="339420241"/>
              </p:ext>
            </p:extLst>
          </p:nvPr>
        </p:nvGraphicFramePr>
        <p:xfrm>
          <a:off x="748146" y="908720"/>
          <a:ext cx="8006938" cy="5904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59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C8827-2ACE-4744-9CA1-3615A5BA7F42}"/>
              </a:ext>
            </a:extLst>
          </p:cNvPr>
          <p:cNvSpPr>
            <a:spLocks noGrp="1"/>
          </p:cNvSpPr>
          <p:nvPr>
            <p:ph type="title"/>
          </p:nvPr>
        </p:nvSpPr>
        <p:spPr>
          <a:xfrm>
            <a:off x="938760" y="1341080"/>
            <a:ext cx="3705248" cy="1230671"/>
          </a:xfrm>
        </p:spPr>
        <p:txBody>
          <a:bodyPr anchor="t">
            <a:normAutofit/>
          </a:bodyPr>
          <a:lstStyle/>
          <a:p>
            <a:r>
              <a:rPr lang="nl-NL" sz="2775" dirty="0"/>
              <a:t>Bronnen gebruiken: Samenvatten</a:t>
            </a:r>
          </a:p>
        </p:txBody>
      </p:sp>
      <p:sp>
        <p:nvSpPr>
          <p:cNvPr id="3" name="Tijdelijke aanduiding voor inhoud 2">
            <a:extLst>
              <a:ext uri="{FF2B5EF4-FFF2-40B4-BE49-F238E27FC236}">
                <a16:creationId xmlns:a16="http://schemas.microsoft.com/office/drawing/2014/main" id="{39FECF75-9873-9D4A-AEAC-1883878E9037}"/>
              </a:ext>
            </a:extLst>
          </p:cNvPr>
          <p:cNvSpPr>
            <a:spLocks noGrp="1"/>
          </p:cNvSpPr>
          <p:nvPr>
            <p:ph idx="1"/>
          </p:nvPr>
        </p:nvSpPr>
        <p:spPr>
          <a:xfrm>
            <a:off x="683568" y="2571751"/>
            <a:ext cx="4065289" cy="4025601"/>
          </a:xfrm>
        </p:spPr>
        <p:txBody>
          <a:bodyPr>
            <a:normAutofit/>
          </a:bodyPr>
          <a:lstStyle/>
          <a:p>
            <a:r>
              <a:rPr lang="nl-NL" sz="2000" dirty="0"/>
              <a:t>Samenvatten</a:t>
            </a:r>
          </a:p>
          <a:p>
            <a:pPr lvl="1"/>
            <a:r>
              <a:rPr lang="nl-NL" sz="2000" dirty="0"/>
              <a:t>Als je de uitkomst van een heel onderzoek of een gedeelte van een onderzoek in eigen woorden weergeeft noemen we dat een samenvatting. Anders dan bij een parafrase, hierbij beschrijf je een citaat in je eigen woorden welke ongeveer even lang als de brontekst.</a:t>
            </a:r>
            <a:br>
              <a:rPr lang="nl-NL" sz="2000" b="1" dirty="0"/>
            </a:br>
            <a:endParaRPr lang="nl-NL" sz="2000" b="1" dirty="0"/>
          </a:p>
        </p:txBody>
      </p:sp>
      <p:pic>
        <p:nvPicPr>
          <p:cNvPr id="7" name="Graphic 6">
            <a:extLst>
              <a:ext uri="{FF2B5EF4-FFF2-40B4-BE49-F238E27FC236}">
                <a16:creationId xmlns:a16="http://schemas.microsoft.com/office/drawing/2014/main" id="{19AAC37B-0EB5-4576-863E-7DD20EB222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0136" y="1341081"/>
            <a:ext cx="4195535" cy="4195535"/>
          </a:xfrm>
          <a:prstGeom prst="rect">
            <a:avLst/>
          </a:prstGeom>
        </p:spPr>
      </p:pic>
    </p:spTree>
    <p:extLst>
      <p:ext uri="{BB962C8B-B14F-4D97-AF65-F5344CB8AC3E}">
        <p14:creationId xmlns:p14="http://schemas.microsoft.com/office/powerpoint/2010/main" val="315924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8ED7F-B4E1-B245-8C3A-7B2D442B5FD5}"/>
              </a:ext>
            </a:extLst>
          </p:cNvPr>
          <p:cNvSpPr>
            <a:spLocks noGrp="1"/>
          </p:cNvSpPr>
          <p:nvPr>
            <p:ph type="title"/>
          </p:nvPr>
        </p:nvSpPr>
        <p:spPr/>
        <p:txBody>
          <a:bodyPr>
            <a:normAutofit fontScale="90000"/>
          </a:bodyPr>
          <a:lstStyle/>
          <a:p>
            <a:r>
              <a:rPr lang="nl-NL" b="1" dirty="0"/>
              <a:t>Bronvermelding en dynamische bibliografie m.b.v. Microsoft Word</a:t>
            </a:r>
            <a:br>
              <a:rPr lang="nl-NL" b="1" dirty="0"/>
            </a:br>
            <a:endParaRPr lang="nl-NL" dirty="0"/>
          </a:p>
        </p:txBody>
      </p:sp>
      <p:sp>
        <p:nvSpPr>
          <p:cNvPr id="3" name="Tijdelijke aanduiding voor inhoud 2">
            <a:extLst>
              <a:ext uri="{FF2B5EF4-FFF2-40B4-BE49-F238E27FC236}">
                <a16:creationId xmlns:a16="http://schemas.microsoft.com/office/drawing/2014/main" id="{484A451C-29C1-D043-A3E8-BA11DEB651C4}"/>
              </a:ext>
            </a:extLst>
          </p:cNvPr>
          <p:cNvSpPr>
            <a:spLocks noGrp="1"/>
          </p:cNvSpPr>
          <p:nvPr>
            <p:ph idx="1"/>
          </p:nvPr>
        </p:nvSpPr>
        <p:spPr/>
        <p:txBody>
          <a:bodyPr>
            <a:normAutofit/>
          </a:bodyPr>
          <a:lstStyle/>
          <a:p>
            <a:r>
              <a:rPr lang="nl-NL" sz="2400" dirty="0"/>
              <a:t>Met behulp van een aantal functionaliteiten van Microsoft wordt kun je heel gemakkelijk bronnen verwijzen in je tekst en door jouw bronnen toe te voegen in je Word-document kun je automatisch een bibliografie genereren volgens de APA-richtlijnen.</a:t>
            </a:r>
          </a:p>
          <a:p>
            <a:r>
              <a:rPr lang="nl-NL" sz="2400" dirty="0"/>
              <a:t>Klik </a:t>
            </a:r>
            <a:r>
              <a:rPr lang="nl-NL" sz="2400" dirty="0">
                <a:hlinkClick r:id="rId2"/>
              </a:rPr>
              <a:t>hier</a:t>
            </a:r>
            <a:r>
              <a:rPr lang="nl-NL" sz="2400" dirty="0"/>
              <a:t> om te ontdekken hoe?</a:t>
            </a:r>
          </a:p>
        </p:txBody>
      </p:sp>
    </p:spTree>
    <p:extLst>
      <p:ext uri="{BB962C8B-B14F-4D97-AF65-F5344CB8AC3E}">
        <p14:creationId xmlns:p14="http://schemas.microsoft.com/office/powerpoint/2010/main" val="67317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jdelijke aanduiding voor inhoud 7">
            <a:extLst>
              <a:ext uri="{FF2B5EF4-FFF2-40B4-BE49-F238E27FC236}">
                <a16:creationId xmlns:a16="http://schemas.microsoft.com/office/drawing/2014/main" id="{B8BA2817-2FDF-D64D-9A3C-E500A3062FA9}"/>
              </a:ext>
            </a:extLst>
          </p:cNvPr>
          <p:cNvSpPr>
            <a:spLocks noGrp="1"/>
          </p:cNvSpPr>
          <p:nvPr>
            <p:ph idx="1"/>
          </p:nvPr>
        </p:nvSpPr>
        <p:spPr>
          <a:xfrm>
            <a:off x="393866" y="1700808"/>
            <a:ext cx="8785225" cy="3749231"/>
          </a:xfrm>
        </p:spPr>
        <p:txBody>
          <a:bodyPr>
            <a:spAutoFit/>
          </a:bodyPr>
          <a:lstStyle/>
          <a:p>
            <a:pPr marL="0" indent="0" algn="ctr" eaLnBrk="1" hangingPunct="1">
              <a:lnSpc>
                <a:spcPct val="90000"/>
              </a:lnSpc>
              <a:buNone/>
            </a:pPr>
            <a:r>
              <a:rPr lang="nl-NL" altLang="nl-NL" sz="4800" b="1" dirty="0">
                <a:solidFill>
                  <a:srgbClr val="4BB0B4"/>
                </a:solidFill>
                <a:ea typeface="ＭＳ Ｐゴシック" panose="020B0600070205080204" pitchFamily="34" charset="-128"/>
                <a:cs typeface="ＭＳ Ｐゴシック" panose="020B0600070205080204" pitchFamily="34" charset="-128"/>
              </a:rPr>
              <a:t>Na vandaag …</a:t>
            </a:r>
          </a:p>
          <a:p>
            <a:pPr marL="514350" indent="-514350" algn="ctr" eaLnBrk="1" hangingPunct="1">
              <a:lnSpc>
                <a:spcPct val="90000"/>
              </a:lnSpc>
              <a:buFont typeface="+mj-lt"/>
              <a:buAutoNum type="arabicPeriod"/>
            </a:pPr>
            <a:r>
              <a:rPr lang="nl-NL" altLang="nl-NL" b="1" dirty="0">
                <a:ea typeface="ＭＳ Ｐゴシック" panose="020B0600070205080204" pitchFamily="34" charset="-128"/>
                <a:cs typeface="ＭＳ Ｐゴシック" panose="020B0600070205080204" pitchFamily="34" charset="-128"/>
              </a:rPr>
              <a:t>Je weet citeren, parafraseren en samenvatten is</a:t>
            </a:r>
          </a:p>
          <a:p>
            <a:pPr marL="514350" indent="-514350" algn="ctr" eaLnBrk="1" hangingPunct="1">
              <a:lnSpc>
                <a:spcPct val="90000"/>
              </a:lnSpc>
              <a:buFont typeface="+mj-lt"/>
              <a:buAutoNum type="arabicPeriod"/>
            </a:pPr>
            <a:r>
              <a:rPr lang="nl-NL" altLang="nl-NL" b="1" dirty="0">
                <a:ea typeface="ＭＳ Ｐゴシック" panose="020B0600070205080204" pitchFamily="34" charset="-128"/>
                <a:cs typeface="ＭＳ Ｐゴシック" panose="020B0600070205080204" pitchFamily="34" charset="-128"/>
              </a:rPr>
              <a:t>Je weet hoe je bronnen kunt beoordelen</a:t>
            </a:r>
          </a:p>
          <a:p>
            <a:pPr marL="514350" indent="-514350" algn="ctr" eaLnBrk="1" hangingPunct="1">
              <a:lnSpc>
                <a:spcPct val="90000"/>
              </a:lnSpc>
              <a:buFont typeface="+mj-lt"/>
              <a:buAutoNum type="arabicPeriod"/>
            </a:pPr>
            <a:r>
              <a:rPr lang="nl-NL" altLang="nl-NL" b="1" dirty="0">
                <a:ea typeface="ＭＳ Ｐゴシック" panose="020B0600070205080204" pitchFamily="34" charset="-128"/>
                <a:cs typeface="ＭＳ Ｐゴシック" panose="020B0600070205080204" pitchFamily="34" charset="-128"/>
              </a:rPr>
              <a:t>Je weet wat goede en slechte bronnen zijn</a:t>
            </a:r>
          </a:p>
          <a:p>
            <a:pPr marL="514350" indent="-514350" algn="ctr" eaLnBrk="1" hangingPunct="1">
              <a:lnSpc>
                <a:spcPct val="90000"/>
              </a:lnSpc>
              <a:buFont typeface="+mj-lt"/>
              <a:buAutoNum type="arabicPeriod"/>
            </a:pPr>
            <a:r>
              <a:rPr lang="nl-NL" altLang="nl-NL" b="1" dirty="0">
                <a:ea typeface="ＭＳ Ｐゴシック" panose="020B0600070205080204" pitchFamily="34" charset="-128"/>
                <a:cs typeface="ＭＳ Ｐゴシック" panose="020B0600070205080204" pitchFamily="34" charset="-128"/>
              </a:rPr>
              <a:t>Je gaat het toepassen in de praktijk</a:t>
            </a:r>
          </a:p>
          <a:p>
            <a:pPr marL="514350" indent="-514350" algn="ctr" eaLnBrk="1" hangingPunct="1">
              <a:lnSpc>
                <a:spcPct val="90000"/>
              </a:lnSpc>
              <a:buFont typeface="+mj-lt"/>
              <a:buAutoNum type="arabicPeriod"/>
            </a:pPr>
            <a:endParaRPr lang="nl-NL" altLang="nl-NL" sz="700" b="1" dirty="0">
              <a:ea typeface="ＭＳ Ｐゴシック" panose="020B0600070205080204" pitchFamily="34" charset="-128"/>
              <a:cs typeface="ＭＳ Ｐゴシック" panose="020B0600070205080204" pitchFamily="34" charset="-128"/>
            </a:endParaRPr>
          </a:p>
          <a:p>
            <a:pPr marL="0" indent="0" algn="ctr">
              <a:lnSpc>
                <a:spcPct val="90000"/>
              </a:lnSpc>
              <a:buNone/>
            </a:pPr>
            <a:r>
              <a:rPr lang="nl-NL" altLang="nl-NL" b="1" dirty="0">
                <a:solidFill>
                  <a:srgbClr val="4BB0B4"/>
                </a:solidFill>
                <a:ea typeface="ＭＳ Ｐゴシック" panose="020B0600070205080204" pitchFamily="34" charset="-128"/>
                <a:cs typeface="ＭＳ Ｐゴシック" panose="020B0600070205080204" pitchFamily="34" charset="-128"/>
              </a:rPr>
              <a:t>Volgende week gaan we kijken naar: </a:t>
            </a:r>
            <a:r>
              <a:rPr lang="nl-NL" altLang="nl-NL" sz="1600" b="1" dirty="0">
                <a:solidFill>
                  <a:schemeClr val="bg1"/>
                </a:solidFill>
                <a:ea typeface="ＭＳ Ｐゴシック" panose="020B0600070205080204" pitchFamily="34" charset="-128"/>
              </a:rPr>
              <a:t>Skelet, structuur en (automatische) inhoudsopgave</a:t>
            </a:r>
            <a:endParaRPr lang="nl-NL" altLang="nl-NL" b="1" dirty="0">
              <a:ea typeface="ＭＳ Ｐゴシック" panose="020B0600070205080204" pitchFamily="34" charset="-128"/>
              <a:cs typeface="ＭＳ Ｐゴシック" panose="020B0600070205080204" pitchFamily="34" charset="-128"/>
            </a:endParaRPr>
          </a:p>
          <a:p>
            <a:pPr marL="0" indent="0" algn="ctr" eaLnBrk="1" hangingPunct="1">
              <a:lnSpc>
                <a:spcPct val="90000"/>
              </a:lnSpc>
              <a:buNone/>
            </a:pPr>
            <a:endParaRPr lang="nl-NL" altLang="nl-NL" sz="800" b="1" dirty="0">
              <a:solidFill>
                <a:srgbClr val="291718"/>
              </a:solidFill>
              <a:ea typeface="ＭＳ Ｐゴシック" panose="020B0600070205080204" pitchFamily="34" charset="-128"/>
              <a:cs typeface="ＭＳ Ｐゴシック" panose="020B0600070205080204" pitchFamily="34" charset="-128"/>
            </a:endParaRPr>
          </a:p>
          <a:p>
            <a:pPr marL="0" indent="0" algn="ctr" eaLnBrk="1" hangingPunct="1">
              <a:lnSpc>
                <a:spcPct val="90000"/>
              </a:lnSpc>
              <a:buNone/>
            </a:pPr>
            <a:r>
              <a:rPr lang="nl-NL" altLang="nl-NL" sz="8800" b="1" dirty="0">
                <a:solidFill>
                  <a:srgbClr val="4BB0B4"/>
                </a:solidFill>
                <a:ea typeface="ＭＳ Ｐゴシック" panose="020B0600070205080204" pitchFamily="34" charset="-128"/>
                <a:cs typeface="ＭＳ Ｐゴシック" panose="020B0600070205080204" pitchFamily="34" charset="-128"/>
              </a:rPr>
              <a:t>VRAGEN ?</a:t>
            </a:r>
          </a:p>
        </p:txBody>
      </p:sp>
      <p:sp>
        <p:nvSpPr>
          <p:cNvPr id="12" name="Rechthoek 11">
            <a:extLst>
              <a:ext uri="{FF2B5EF4-FFF2-40B4-BE49-F238E27FC236}">
                <a16:creationId xmlns:a16="http://schemas.microsoft.com/office/drawing/2014/main" id="{74551D2E-BB4A-8B49-822D-13F1FC89F7E5}"/>
              </a:ext>
            </a:extLst>
          </p:cNvPr>
          <p:cNvSpPr/>
          <p:nvPr/>
        </p:nvSpPr>
        <p:spPr>
          <a:xfrm>
            <a:off x="0" y="0"/>
            <a:ext cx="9144000" cy="1524000"/>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98F19127-297C-DC42-B429-234172B424ED}"/>
              </a:ext>
            </a:extLst>
          </p:cNvPr>
          <p:cNvSpPr/>
          <p:nvPr/>
        </p:nvSpPr>
        <p:spPr>
          <a:xfrm>
            <a:off x="0" y="6488668"/>
            <a:ext cx="9144000" cy="369332"/>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35844" name="Afbeelding 7" descr="logo NL horiz.GAH cmyk DIAP.pdf">
            <a:extLst>
              <a:ext uri="{FF2B5EF4-FFF2-40B4-BE49-F238E27FC236}">
                <a16:creationId xmlns:a16="http://schemas.microsoft.com/office/drawing/2014/main" id="{F09140B2-1A27-F54C-A230-E2158FA88AF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827088" y="0"/>
            <a:ext cx="716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FE51DF11-8F21-2848-95DF-5DE7C5FAFA99}"/>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extLst>
      <p:ext uri="{BB962C8B-B14F-4D97-AF65-F5344CB8AC3E}">
        <p14:creationId xmlns:p14="http://schemas.microsoft.com/office/powerpoint/2010/main" val="657825909"/>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Afbeelding 5">
            <a:extLst>
              <a:ext uri="{FF2B5EF4-FFF2-40B4-BE49-F238E27FC236}">
                <a16:creationId xmlns:a16="http://schemas.microsoft.com/office/drawing/2014/main" id="{753BA4BC-2F95-6B49-940E-888C8D561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79"/>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hoek 11">
            <a:extLst>
              <a:ext uri="{FF2B5EF4-FFF2-40B4-BE49-F238E27FC236}">
                <a16:creationId xmlns:a16="http://schemas.microsoft.com/office/drawing/2014/main" id="{90FB9F10-F3F2-CD43-A90D-B1F30E131841}"/>
              </a:ext>
            </a:extLst>
          </p:cNvPr>
          <p:cNvSpPr/>
          <p:nvPr/>
        </p:nvSpPr>
        <p:spPr>
          <a:xfrm>
            <a:off x="0" y="4572000"/>
            <a:ext cx="9144000" cy="2286000"/>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pitchFamily="2" charset="-128"/>
              <a:cs typeface="+mn-cs"/>
            </a:endParaRPr>
          </a:p>
        </p:txBody>
      </p:sp>
      <p:pic>
        <p:nvPicPr>
          <p:cNvPr id="15363" name="Afbeelding 13" descr="logo NL GAH cmyk .pdf">
            <a:extLst>
              <a:ext uri="{FF2B5EF4-FFF2-40B4-BE49-F238E27FC236}">
                <a16:creationId xmlns:a16="http://schemas.microsoft.com/office/drawing/2014/main" id="{94E219DD-F2C9-E84B-AF1C-8B8472D0B7DC}"/>
              </a:ext>
            </a:extLst>
          </p:cNvPr>
          <p:cNvPicPr>
            <a:picLocks noChangeAspect="1"/>
          </p:cNvPicPr>
          <p:nvPr/>
        </p:nvPicPr>
        <p:blipFill>
          <a:blip r:embed="rId4">
            <a:extLst>
              <a:ext uri="{28A0092B-C50C-407E-A947-70E740481C1C}">
                <a14:useLocalDpi xmlns:a14="http://schemas.microsoft.com/office/drawing/2010/main" val="0"/>
              </a:ext>
            </a:extLst>
          </a:blip>
          <a:srcRect l="33333" t="22408" r="34167" b="31596"/>
          <a:stretch>
            <a:fillRect/>
          </a:stretch>
        </p:blipFill>
        <p:spPr bwMode="auto">
          <a:xfrm>
            <a:off x="304802" y="3276602"/>
            <a:ext cx="2322513"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el 6">
            <a:extLst>
              <a:ext uri="{FF2B5EF4-FFF2-40B4-BE49-F238E27FC236}">
                <a16:creationId xmlns:a16="http://schemas.microsoft.com/office/drawing/2014/main" id="{EE396163-98F5-D14D-9186-EAB3A7AF9523}"/>
              </a:ext>
            </a:extLst>
          </p:cNvPr>
          <p:cNvSpPr>
            <a:spLocks noGrp="1"/>
          </p:cNvSpPr>
          <p:nvPr>
            <p:ph type="title"/>
          </p:nvPr>
        </p:nvSpPr>
        <p:spPr>
          <a:xfrm>
            <a:off x="2090740" y="5300663"/>
            <a:ext cx="7019925" cy="1200150"/>
          </a:xfrm>
        </p:spPr>
        <p:txBody>
          <a:bodyPr/>
          <a:lstStyle/>
          <a:p>
            <a:pPr eaLnBrk="1" hangingPunct="1"/>
            <a:r>
              <a:rPr lang="nl-NL" altLang="nl-NL" sz="3600" b="1" dirty="0">
                <a:solidFill>
                  <a:schemeClr val="bg1"/>
                </a:solidFill>
                <a:ea typeface="ＭＳ Ｐゴシック" panose="020B0600070205080204" pitchFamily="34" charset="-128"/>
              </a:rPr>
              <a:t>Fase 2: les 3</a:t>
            </a:r>
            <a:br>
              <a:rPr lang="nl-NL" altLang="nl-NL" sz="3600" b="1" dirty="0">
                <a:solidFill>
                  <a:schemeClr val="bg1"/>
                </a:solidFill>
                <a:ea typeface="ＭＳ Ｐゴシック" panose="020B0600070205080204" pitchFamily="34" charset="-128"/>
              </a:rPr>
            </a:br>
            <a:r>
              <a:rPr lang="nl-NL" altLang="nl-NL" sz="3600" b="1" dirty="0">
                <a:solidFill>
                  <a:schemeClr val="bg1"/>
                </a:solidFill>
                <a:ea typeface="ＭＳ Ｐゴシック" panose="020B0600070205080204" pitchFamily="34" charset="-128"/>
              </a:rPr>
              <a:t>Skelet, structuur en (automatische) inhoudsopgave</a:t>
            </a: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pitchFamily="2" charset="-128"/>
              <a:cs typeface="+mn-cs"/>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pitchFamily="2" charset="-128"/>
              <a:cs typeface="+mn-cs"/>
            </a:endParaRPr>
          </a:p>
        </p:txBody>
      </p:sp>
      <p:pic>
        <p:nvPicPr>
          <p:cNvPr id="17411" name="Afbeelding 7" descr="logo NL horiz.GAH cmyk DIAP.pdf">
            <a:extLst>
              <a:ext uri="{FF2B5EF4-FFF2-40B4-BE49-F238E27FC236}">
                <a16:creationId xmlns:a16="http://schemas.microsoft.com/office/drawing/2014/main" id="{E3932C6F-86FA-A74B-AC52-BBD548E6A953}"/>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el 1">
            <a:extLst>
              <a:ext uri="{FF2B5EF4-FFF2-40B4-BE49-F238E27FC236}">
                <a16:creationId xmlns:a16="http://schemas.microsoft.com/office/drawing/2014/main" id="{FBF05BEE-76EA-E341-BF93-D606819E4567}"/>
              </a:ext>
            </a:extLst>
          </p:cNvPr>
          <p:cNvSpPr>
            <a:spLocks noGrp="1"/>
          </p:cNvSpPr>
          <p:nvPr>
            <p:ph type="title"/>
          </p:nvPr>
        </p:nvSpPr>
        <p:spPr>
          <a:xfrm>
            <a:off x="468315" y="1609725"/>
            <a:ext cx="7426325" cy="490538"/>
          </a:xfrm>
        </p:spPr>
        <p:txBody>
          <a:bodyPr/>
          <a:lstStyle/>
          <a:p>
            <a:r>
              <a:rPr lang="nl-NL" altLang="nl-NL" dirty="0">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468315" y="1340768"/>
            <a:ext cx="8066085" cy="220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r>
              <a:rPr kumimoji="0" lang="nl-NL" sz="2800" b="1" i="0" u="none" strike="noStrike" kern="1200" cap="none" spc="0" normalizeH="0" baseline="0" noProof="0" dirty="0">
                <a:ln>
                  <a:noFill/>
                </a:ln>
                <a:solidFill>
                  <a:srgbClr val="4BB0B4"/>
                </a:solidFill>
                <a:effectLst/>
                <a:uLnTx/>
                <a:uFillTx/>
                <a:latin typeface="Arial"/>
                <a:ea typeface="ＭＳ Ｐゴシック" pitchFamily="34" charset="-128"/>
                <a:cs typeface="ＭＳ Ｐゴシック" pitchFamily="34" charset="-128"/>
              </a:rPr>
              <a:t>Wat gaan we doen vandaag?</a:t>
            </a:r>
            <a:endParaRPr kumimoji="0" lang="nl-NL" sz="2800" b="1" i="0" u="none" strike="noStrike" kern="1200" cap="none" spc="0" normalizeH="0" baseline="0" noProof="0" dirty="0">
              <a:ln>
                <a:noFill/>
              </a:ln>
              <a:solidFill>
                <a:srgbClr val="291718"/>
              </a:solidFill>
              <a:effectLst/>
              <a:uLnTx/>
              <a:uFillTx/>
              <a:latin typeface="Arial"/>
              <a:ea typeface="ＭＳ Ｐゴシック" pitchFamily="34" charset="-128"/>
              <a:cs typeface="ＭＳ Ｐゴシック" pitchFamily="34" charset="-128"/>
            </a:endParaRPr>
          </a:p>
          <a:p>
            <a:pPr eaLnBrk="1" hangingPunct="1">
              <a:lnSpc>
                <a:spcPct val="90000"/>
              </a:lnSpc>
              <a:defRPr/>
            </a:pPr>
            <a:r>
              <a:rPr lang="nl-NL" sz="2200" dirty="0">
                <a:solidFill>
                  <a:srgbClr val="291718"/>
                </a:solidFill>
                <a:ea typeface="ＭＳ Ｐゴシック" pitchFamily="34" charset="-128"/>
                <a:cs typeface="ＭＳ Ｐゴシック" pitchFamily="34" charset="-128"/>
              </a:rPr>
              <a:t>Skelet/Structuur</a:t>
            </a:r>
            <a:endParaRPr kumimoji="0" lang="nl-NL" sz="2200" b="0" i="0" u="none" strike="noStrike" kern="1200" cap="none" spc="0" normalizeH="0" baseline="0" noProof="0" dirty="0">
              <a:ln>
                <a:noFill/>
              </a:ln>
              <a:solidFill>
                <a:srgbClr val="291718"/>
              </a:solidFill>
              <a:effectLst/>
              <a:uLnTx/>
              <a:uFillTx/>
              <a:latin typeface="Arial"/>
              <a:ea typeface="ＭＳ Ｐゴシック" pitchFamily="34" charset="-128"/>
              <a:cs typeface="ＭＳ Ｐゴシック" pitchFamily="34" charset="-128"/>
            </a:endParaRPr>
          </a:p>
          <a:p>
            <a:pPr lvl="1" indent="-342900" eaLnBrk="1" hangingPunct="1">
              <a:lnSpc>
                <a:spcPct val="90000"/>
              </a:lnSpc>
              <a:buFont typeface="Arial" panose="020B0604020202020204" pitchFamily="34" charset="0"/>
              <a:buChar char="•"/>
              <a:defRPr/>
            </a:pPr>
            <a:r>
              <a:rPr lang="nl-NL" sz="1800" dirty="0">
                <a:solidFill>
                  <a:srgbClr val="291718"/>
                </a:solidFill>
                <a:latin typeface="Arial"/>
                <a:ea typeface="ＭＳ Ｐゴシック" pitchFamily="34" charset="-128"/>
                <a:cs typeface="ＭＳ Ｐゴシック" pitchFamily="34" charset="-128"/>
              </a:rPr>
              <a:t>Alfa, Bèta, Gamma hebben een eigen skelet en dus structuur</a:t>
            </a:r>
            <a:endParaRPr kumimoji="0" lang="nl-NL" sz="1800" b="0" i="0" u="none" strike="noStrike" kern="1200" cap="none" spc="0" normalizeH="0" baseline="0" noProof="0" dirty="0">
              <a:ln>
                <a:noFill/>
              </a:ln>
              <a:solidFill>
                <a:srgbClr val="291718"/>
              </a:solidFill>
              <a:effectLst/>
              <a:uLnTx/>
              <a:uFillTx/>
              <a:latin typeface="Arial"/>
              <a:ea typeface="ＭＳ Ｐゴシック" pitchFamily="34" charset="-128"/>
              <a:cs typeface="ＭＳ Ｐゴシック" pitchFamily="34" charset="-128"/>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291718"/>
                </a:solidFill>
                <a:effectLst/>
                <a:uLnTx/>
                <a:uFillTx/>
                <a:latin typeface="Arial"/>
                <a:ea typeface="ＭＳ Ｐゴシック" pitchFamily="34" charset="-128"/>
                <a:cs typeface="ＭＳ Ｐゴシック" pitchFamily="34" charset="-128"/>
              </a:rPr>
              <a:t>Automatische inhoudsopgave (Word)</a:t>
            </a:r>
          </a:p>
          <a:p>
            <a:pPr lvl="1" indent="-342900" eaLnBrk="1" hangingPunct="1">
              <a:lnSpc>
                <a:spcPct val="90000"/>
              </a:lnSpc>
              <a:buFont typeface="Arial" panose="020B0604020202020204" pitchFamily="34" charset="0"/>
              <a:buChar char="•"/>
              <a:defRPr/>
            </a:pPr>
            <a:r>
              <a:rPr lang="nl-NL" sz="1800" dirty="0">
                <a:solidFill>
                  <a:srgbClr val="291718"/>
                </a:solidFill>
                <a:latin typeface="Arial"/>
                <a:ea typeface="ＭＳ Ｐゴシック" pitchFamily="34" charset="-128"/>
                <a:cs typeface="ＭＳ Ｐゴシック" pitchFamily="34" charset="-128"/>
              </a:rPr>
              <a:t>Koppenstructuur</a:t>
            </a:r>
            <a:endParaRPr kumimoji="0" lang="nl-NL" sz="1800" b="0" i="0" u="none" strike="noStrike" kern="1200" cap="none" spc="0" normalizeH="0" baseline="0" noProof="0" dirty="0">
              <a:ln>
                <a:noFill/>
              </a:ln>
              <a:solidFill>
                <a:srgbClr val="291718"/>
              </a:solidFill>
              <a:effectLst/>
              <a:uLnTx/>
              <a:uFillTx/>
              <a:latin typeface="Arial"/>
              <a:ea typeface="ＭＳ Ｐゴシック" pitchFamily="34" charset="-128"/>
              <a:cs typeface="ＭＳ Ｐゴシック" pitchFamily="34" charset="-128"/>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srgbClr val="291718"/>
              </a:solidFill>
              <a:effectLst/>
              <a:uLnTx/>
              <a:uFillTx/>
              <a:latin typeface="Arial"/>
              <a:ea typeface="ＭＳ Ｐゴシック" pitchFamily="34" charset="-128"/>
              <a:cs typeface="ＭＳ Ｐゴシック" pitchFamily="34" charset="-128"/>
            </a:endParaRPr>
          </a:p>
        </p:txBody>
      </p:sp>
      <p:sp>
        <p:nvSpPr>
          <p:cNvPr id="2" name="Rechthoek 1">
            <a:extLst>
              <a:ext uri="{FF2B5EF4-FFF2-40B4-BE49-F238E27FC236}">
                <a16:creationId xmlns:a16="http://schemas.microsoft.com/office/drawing/2014/main" id="{7E50ADCE-0286-814D-A604-6746C90EE7B7}"/>
              </a:ext>
            </a:extLst>
          </p:cNvPr>
          <p:cNvSpPr/>
          <p:nvPr/>
        </p:nvSpPr>
        <p:spPr>
          <a:xfrm>
            <a:off x="5364090" y="6488668"/>
            <a:ext cx="4343109" cy="369332"/>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ＭＳ Ｐゴシック" panose="020B0600070205080204" pitchFamily="34" charset="-128"/>
                <a:cs typeface="+mn-cs"/>
              </a:rPr>
              <a:t>www.profielwerkstukhnl.nl</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pitchFamily="2" charset="-128"/>
              <a:cs typeface="+mn-cs"/>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pitchFamily="2" charset="-128"/>
              <a:cs typeface="+mn-cs"/>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124619" y="926147"/>
            <a:ext cx="8713787"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r>
              <a:rPr kumimoji="0" lang="nl-NL" sz="2800" b="1" i="0" u="none" strike="noStrike" kern="1200" cap="none" spc="0" normalizeH="0" baseline="0" noProof="0" dirty="0">
                <a:ln>
                  <a:noFill/>
                </a:ln>
                <a:solidFill>
                  <a:srgbClr val="4BB0B4"/>
                </a:solidFill>
                <a:effectLst/>
                <a:uLnTx/>
                <a:uFillTx/>
                <a:latin typeface="Arial"/>
                <a:ea typeface="ＭＳ Ｐゴシック" pitchFamily="34" charset="-128"/>
                <a:cs typeface="ＭＳ Ｐゴシック" pitchFamily="34" charset="-128"/>
              </a:rPr>
              <a:t>Skelet (voorbeeld)</a:t>
            </a:r>
          </a:p>
          <a:p>
            <a:pPr lvl="0"/>
            <a:r>
              <a:rPr lang="nl-NL" sz="1600" dirty="0"/>
              <a:t>Opzet van het PWS-skelet op basis van het plan van aanpak in MS Word</a:t>
            </a:r>
          </a:p>
          <a:p>
            <a:pPr lvl="1"/>
            <a:r>
              <a:rPr lang="nl-NL" sz="1400" dirty="0"/>
              <a:t>Koppenstructuur met dynamische inhoudsopgave</a:t>
            </a:r>
          </a:p>
          <a:p>
            <a:pPr lvl="2"/>
            <a:r>
              <a:rPr lang="nl-NL" sz="1200" dirty="0"/>
              <a:t>Voorblad</a:t>
            </a:r>
          </a:p>
          <a:p>
            <a:pPr lvl="2"/>
            <a:r>
              <a:rPr lang="nl-NL" sz="1200" dirty="0"/>
              <a:t>Voorwoord</a:t>
            </a:r>
          </a:p>
          <a:p>
            <a:pPr lvl="2"/>
            <a:r>
              <a:rPr lang="nl-NL" sz="1200" dirty="0"/>
              <a:t>(dynamische) inhoudsopgave</a:t>
            </a:r>
          </a:p>
          <a:p>
            <a:pPr lvl="2"/>
            <a:r>
              <a:rPr lang="nl-NL" sz="1200" dirty="0"/>
              <a:t>Inleiding</a:t>
            </a:r>
          </a:p>
          <a:p>
            <a:pPr lvl="3"/>
            <a:r>
              <a:rPr lang="nl-NL" sz="1100" dirty="0"/>
              <a:t>Introductie met bijvoorbeeld een artikel</a:t>
            </a:r>
          </a:p>
          <a:p>
            <a:pPr lvl="3"/>
            <a:r>
              <a:rPr lang="nl-NL" sz="1100" dirty="0"/>
              <a:t>Probleemstelling leidend tot onderzoeksvraag</a:t>
            </a:r>
          </a:p>
          <a:p>
            <a:pPr lvl="3"/>
            <a:r>
              <a:rPr lang="nl-NL" sz="1100" dirty="0"/>
              <a:t>Leeswijzer</a:t>
            </a:r>
          </a:p>
          <a:p>
            <a:pPr lvl="2"/>
            <a:r>
              <a:rPr lang="nl-NL" sz="1200" dirty="0"/>
              <a:t>Literatuuronderzoek/theoretisch kader</a:t>
            </a:r>
          </a:p>
          <a:p>
            <a:pPr lvl="2"/>
            <a:r>
              <a:rPr lang="nl-NL" sz="1200" dirty="0"/>
              <a:t>Onderzoeksmethode</a:t>
            </a:r>
          </a:p>
          <a:p>
            <a:pPr lvl="4"/>
            <a:r>
              <a:rPr lang="nl-NL" sz="1100" b="1" u="sng" dirty="0">
                <a:hlinkClick r:id="rId4"/>
              </a:rPr>
              <a:t>Soort onderzoek</a:t>
            </a:r>
            <a:r>
              <a:rPr lang="nl-NL" sz="1100" dirty="0"/>
              <a:t>: of je </a:t>
            </a:r>
            <a:r>
              <a:rPr lang="nl-NL" sz="1100" u="sng" dirty="0">
                <a:hlinkClick r:id="rId4"/>
              </a:rPr>
              <a:t>kwantitatief en/of kwalitatief</a:t>
            </a:r>
            <a:r>
              <a:rPr lang="nl-NL" sz="1100" dirty="0"/>
              <a:t> onderzoek doet.</a:t>
            </a:r>
          </a:p>
          <a:p>
            <a:pPr lvl="4"/>
            <a:r>
              <a:rPr lang="nl-NL" sz="1100" b="1" dirty="0"/>
              <a:t>Dataverzameling</a:t>
            </a:r>
            <a:r>
              <a:rPr lang="nl-NL" sz="1100" dirty="0"/>
              <a:t>: of je </a:t>
            </a:r>
            <a:r>
              <a:rPr lang="nl-NL" sz="1100" u="sng" dirty="0">
                <a:hlinkClick r:id="rId5"/>
              </a:rPr>
              <a:t>fieldresearch</a:t>
            </a:r>
            <a:r>
              <a:rPr lang="nl-NL" sz="1100" dirty="0"/>
              <a:t> of </a:t>
            </a:r>
            <a:r>
              <a:rPr lang="nl-NL" sz="1100" u="sng" dirty="0">
                <a:hlinkClick r:id="rId6"/>
              </a:rPr>
              <a:t>deskresearch</a:t>
            </a:r>
            <a:r>
              <a:rPr lang="nl-NL" sz="1100" dirty="0"/>
              <a:t> doet.</a:t>
            </a:r>
          </a:p>
          <a:p>
            <a:pPr lvl="4"/>
            <a:r>
              <a:rPr lang="nl-NL" sz="1100" b="1" dirty="0"/>
              <a:t>Dataomschrijving</a:t>
            </a:r>
            <a:r>
              <a:rPr lang="nl-NL" sz="1100" dirty="0"/>
              <a:t>: welke data je gaat analyseren.</a:t>
            </a:r>
          </a:p>
          <a:p>
            <a:pPr lvl="4"/>
            <a:r>
              <a:rPr lang="nl-NL" sz="1100" b="1" dirty="0"/>
              <a:t>Analysemethode</a:t>
            </a:r>
            <a:r>
              <a:rPr lang="nl-NL" sz="1100" dirty="0"/>
              <a:t>: hoe je de data analyseert, ofwel je methode van onderzoek</a:t>
            </a:r>
          </a:p>
          <a:p>
            <a:pPr lvl="4"/>
            <a:r>
              <a:rPr lang="nl-NL" sz="1100" dirty="0"/>
              <a:t>Betrouwbaarheid</a:t>
            </a:r>
          </a:p>
          <a:p>
            <a:pPr lvl="4"/>
            <a:r>
              <a:rPr lang="nl-NL" sz="1100" dirty="0"/>
              <a:t>Validiteit</a:t>
            </a:r>
          </a:p>
          <a:p>
            <a:pPr lvl="2"/>
            <a:r>
              <a:rPr lang="nl-NL" sz="1200" dirty="0"/>
              <a:t>Resultaten</a:t>
            </a:r>
          </a:p>
          <a:p>
            <a:pPr lvl="2"/>
            <a:r>
              <a:rPr lang="nl-NL" sz="1200" dirty="0"/>
              <a:t>Conclusie en discussie</a:t>
            </a:r>
          </a:p>
          <a:p>
            <a:pPr lvl="2"/>
            <a:r>
              <a:rPr lang="nl-NL" sz="1200" dirty="0"/>
              <a:t>Bibliografie</a:t>
            </a:r>
          </a:p>
          <a:p>
            <a:pPr lvl="2"/>
            <a:r>
              <a:rPr lang="nl-NL" sz="1200" dirty="0"/>
              <a:t>Bijlagen met onder andere:</a:t>
            </a:r>
          </a:p>
          <a:p>
            <a:pPr lvl="3"/>
            <a:r>
              <a:rPr lang="nl-NL" sz="1100" dirty="0"/>
              <a:t>Plan van aanpak met (beoordeeld)</a:t>
            </a:r>
          </a:p>
          <a:p>
            <a:pPr lvl="3"/>
            <a:r>
              <a:rPr lang="nl-NL" sz="1100" dirty="0"/>
              <a:t>Logboek inclusief individuele reflectie</a:t>
            </a:r>
          </a:p>
          <a:p>
            <a:pPr lvl="3"/>
            <a:r>
              <a:rPr lang="nl-NL" sz="1100" dirty="0"/>
              <a:t>Eventueel onderzoeksmethoden/-middelen</a:t>
            </a: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endParaRPr kumimoji="0" lang="nl-NL" sz="2800" b="1" i="0" u="none" strike="noStrike" kern="1200" cap="none" spc="0" normalizeH="0" baseline="0" noProof="0" dirty="0">
              <a:ln>
                <a:noFill/>
              </a:ln>
              <a:solidFill>
                <a:srgbClr val="4BB0B4"/>
              </a:solidFill>
              <a:effectLst/>
              <a:uLnTx/>
              <a:uFillTx/>
              <a:latin typeface="Arial"/>
              <a:ea typeface="ＭＳ Ｐゴシック" pitchFamily="34" charset="-128"/>
              <a:cs typeface="ＭＳ Ｐゴシック" pitchFamily="34" charset="-128"/>
            </a:endParaRPr>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ＭＳ Ｐゴシック" panose="020B0600070205080204" pitchFamily="34" charset="-128"/>
                <a:cs typeface="+mn-cs"/>
              </a:rPr>
              <a:t>www.profielwerkstukhnl.nl</a:t>
            </a:r>
          </a:p>
        </p:txBody>
      </p:sp>
    </p:spTree>
    <p:extLst>
      <p:ext uri="{BB962C8B-B14F-4D97-AF65-F5344CB8AC3E}">
        <p14:creationId xmlns:p14="http://schemas.microsoft.com/office/powerpoint/2010/main" val="2024452795"/>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pitchFamily="2" charset="-128"/>
              <a:cs typeface="+mn-cs"/>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pitchFamily="2" charset="-128"/>
              <a:cs typeface="+mn-cs"/>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124619" y="1127991"/>
            <a:ext cx="8713787" cy="346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r>
              <a:rPr kumimoji="0" lang="nl-NL" sz="2800" b="1" i="0" u="none" strike="noStrike" kern="1200" cap="none" spc="0" normalizeH="0" baseline="0" noProof="0" dirty="0">
                <a:ln>
                  <a:noFill/>
                </a:ln>
                <a:solidFill>
                  <a:srgbClr val="4BB0B4"/>
                </a:solidFill>
                <a:effectLst/>
                <a:uLnTx/>
                <a:uFillTx/>
                <a:latin typeface="Arial"/>
                <a:ea typeface="ＭＳ Ｐゴシック" pitchFamily="34" charset="-128"/>
                <a:cs typeface="ＭＳ Ｐゴシック" pitchFamily="34" charset="-128"/>
              </a:rPr>
              <a:t>Skelet (Alfa, Bèta, Gamma)</a:t>
            </a: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endParaRPr kumimoji="0" lang="nl-NL" sz="2800" b="1" i="0" u="none" strike="noStrike" kern="1200" cap="none" spc="0" normalizeH="0" baseline="0" noProof="0" dirty="0">
              <a:ln>
                <a:noFill/>
              </a:ln>
              <a:solidFill>
                <a:srgbClr val="4BB0B4"/>
              </a:solidFill>
              <a:effectLst/>
              <a:uLnTx/>
              <a:uFillTx/>
              <a:latin typeface="Arial"/>
              <a:ea typeface="ＭＳ Ｐゴシック" pitchFamily="34" charset="-128"/>
              <a:cs typeface="ＭＳ Ｐゴシック" pitchFamily="34" charset="-128"/>
            </a:endParaRPr>
          </a:p>
          <a:p>
            <a:pPr marL="0" lvl="0" indent="0">
              <a:buNone/>
            </a:pPr>
            <a:r>
              <a:rPr kumimoji="0" lang="nl-NL" sz="2800" b="1" i="0" u="none" strike="noStrike" kern="1200" cap="none" spc="0" normalizeH="0" baseline="0" noProof="0" dirty="0">
                <a:ln>
                  <a:noFill/>
                </a:ln>
                <a:solidFill>
                  <a:srgbClr val="4BB0B4"/>
                </a:solidFill>
                <a:effectLst/>
                <a:uLnTx/>
                <a:uFillTx/>
                <a:latin typeface="Arial"/>
                <a:ea typeface="ＭＳ Ｐゴシック" pitchFamily="34" charset="-128"/>
                <a:cs typeface="ＭＳ Ｐゴシック" pitchFamily="34" charset="-128"/>
              </a:rPr>
              <a:t>Opdracht skelet </a:t>
            </a:r>
            <a:r>
              <a:rPr kumimoji="0" lang="nl-NL" sz="2800" b="1" i="0" u="none" strike="noStrike" kern="1200" cap="none" spc="0" normalizeH="0" baseline="0" noProof="0" dirty="0" err="1">
                <a:ln>
                  <a:noFill/>
                </a:ln>
                <a:solidFill>
                  <a:srgbClr val="4BB0B4"/>
                </a:solidFill>
                <a:effectLst/>
                <a:uLnTx/>
                <a:uFillTx/>
                <a:latin typeface="Arial"/>
                <a:ea typeface="ＭＳ Ｐゴシック" pitchFamily="34" charset="-128"/>
                <a:cs typeface="ＭＳ Ｐゴシック" pitchFamily="34" charset="-128"/>
              </a:rPr>
              <a:t>selcteren</a:t>
            </a:r>
            <a:r>
              <a:rPr kumimoji="0" lang="nl-NL" sz="2800" b="1" i="0" u="none" strike="noStrike" kern="1200" cap="none" spc="0" normalizeH="0" baseline="0" noProof="0" dirty="0">
                <a:ln>
                  <a:noFill/>
                </a:ln>
                <a:solidFill>
                  <a:srgbClr val="4BB0B4"/>
                </a:solidFill>
                <a:effectLst/>
                <a:uLnTx/>
                <a:uFillTx/>
                <a:latin typeface="Arial"/>
                <a:ea typeface="ＭＳ Ｐゴシック" pitchFamily="34" charset="-128"/>
                <a:cs typeface="ＭＳ Ｐゴシック" pitchFamily="34" charset="-128"/>
              </a:rPr>
              <a:t> voor je PWS</a:t>
            </a:r>
          </a:p>
          <a:p>
            <a:pPr lvl="0">
              <a:buFont typeface="+mj-lt"/>
              <a:buAutoNum type="arabicPeriod"/>
            </a:pPr>
            <a:r>
              <a:rPr kumimoji="0" lang="nl-NL" sz="1600" b="1" i="0" u="none" strike="noStrike" kern="1200" cap="none" spc="0" normalizeH="0" baseline="0" noProof="0" dirty="0">
                <a:ln>
                  <a:noFill/>
                </a:ln>
                <a:solidFill>
                  <a:srgbClr val="4BB0B4"/>
                </a:solidFill>
                <a:effectLst/>
                <a:uLnTx/>
                <a:uFillTx/>
                <a:latin typeface="Arial"/>
                <a:ea typeface="ＭＳ Ｐゴシック" pitchFamily="34" charset="-128"/>
                <a:cs typeface="ＭＳ Ｐゴシック" pitchFamily="34" charset="-128"/>
              </a:rPr>
              <a:t>PWS boek openen</a:t>
            </a:r>
          </a:p>
          <a:p>
            <a:pPr lvl="1"/>
            <a:r>
              <a:rPr lang="nl-NL" sz="1200" dirty="0">
                <a:solidFill>
                  <a:srgbClr val="291718"/>
                </a:solidFill>
                <a:ea typeface="ＭＳ Ｐゴシック" pitchFamily="34" charset="-128"/>
              </a:rPr>
              <a:t>download van homepage </a:t>
            </a:r>
            <a:r>
              <a:rPr lang="nl-NL" sz="1200" dirty="0">
                <a:solidFill>
                  <a:srgbClr val="291718"/>
                </a:solidFill>
                <a:ea typeface="ＭＳ Ｐゴシック" pitchFamily="34" charset="-128"/>
                <a:cs typeface="ＭＳ Ｐゴシック" pitchFamily="34" charset="-128"/>
                <a:hlinkClick r:id="rId4"/>
              </a:rPr>
              <a:t>www.profielwerkstukhnl.nl</a:t>
            </a:r>
            <a:endParaRPr lang="nl-NL" sz="1200" dirty="0">
              <a:solidFill>
                <a:srgbClr val="291718"/>
              </a:solidFill>
              <a:ea typeface="ＭＳ Ｐゴシック" pitchFamily="34" charset="-128"/>
              <a:cs typeface="ＭＳ Ｐゴシック" pitchFamily="34" charset="-128"/>
            </a:endParaRPr>
          </a:p>
          <a:p>
            <a:pPr>
              <a:buFont typeface="+mj-lt"/>
              <a:buAutoNum type="arabicPeriod"/>
            </a:pPr>
            <a:r>
              <a:rPr lang="nl-NL" sz="1600" b="1" dirty="0">
                <a:solidFill>
                  <a:srgbClr val="4BB0B4"/>
                </a:solidFill>
                <a:latin typeface="Arial"/>
                <a:ea typeface="ＭＳ Ｐゴシック" pitchFamily="34" charset="-128"/>
              </a:rPr>
              <a:t>Ga naar hoofdstuk 4 en bestudeer het template skelet dat voor jouw PWS geldt.</a:t>
            </a:r>
          </a:p>
          <a:p>
            <a:pPr lvl="1"/>
            <a:r>
              <a:rPr kumimoji="0" lang="nl-NL" sz="1600" b="1" i="0" u="none" strike="noStrike" kern="1200" cap="none" spc="0" normalizeH="0" baseline="0" noProof="0" dirty="0">
                <a:ln>
                  <a:noFill/>
                </a:ln>
                <a:effectLst/>
                <a:uLnTx/>
                <a:uFillTx/>
                <a:latin typeface="Arial"/>
                <a:ea typeface="ＭＳ Ｐゴシック" pitchFamily="34" charset="-128"/>
                <a:cs typeface="ＭＳ Ｐゴシック" pitchFamily="34" charset="-128"/>
              </a:rPr>
              <a:t>§4.4.2 Skelet Alfa</a:t>
            </a:r>
          </a:p>
          <a:p>
            <a:pPr lvl="1"/>
            <a:r>
              <a:rPr lang="nl-NL" sz="1600" b="1" dirty="0">
                <a:latin typeface="Arial"/>
                <a:ea typeface="ＭＳ Ｐゴシック" pitchFamily="34" charset="-128"/>
                <a:cs typeface="ＭＳ Ｐゴシック" pitchFamily="34" charset="-128"/>
              </a:rPr>
              <a:t>§4.4.3 Skelet Bèta</a:t>
            </a:r>
          </a:p>
          <a:p>
            <a:pPr lvl="1"/>
            <a:r>
              <a:rPr kumimoji="0" lang="nl-NL" sz="1600" b="1" i="0" u="none" strike="noStrike" kern="1200" cap="none" spc="0" normalizeH="0" baseline="0" noProof="0" dirty="0">
                <a:ln>
                  <a:noFill/>
                </a:ln>
                <a:effectLst/>
                <a:uLnTx/>
                <a:uFillTx/>
                <a:latin typeface="Arial"/>
                <a:ea typeface="ＭＳ Ｐゴシック" pitchFamily="34" charset="-128"/>
                <a:cs typeface="ＭＳ Ｐゴシック" pitchFamily="34" charset="-128"/>
              </a:rPr>
              <a:t>§4.4.4 Skelet Gamma</a:t>
            </a:r>
          </a:p>
          <a:p>
            <a:pPr>
              <a:buFont typeface="+mj-lt"/>
              <a:buAutoNum type="arabicPeriod"/>
            </a:pPr>
            <a:r>
              <a:rPr lang="nl-NL" sz="1600" b="1" dirty="0">
                <a:solidFill>
                  <a:srgbClr val="4BB0B4"/>
                </a:solidFill>
                <a:ea typeface="ＭＳ Ｐゴシック" pitchFamily="34" charset="-128"/>
                <a:cs typeface="ＭＳ Ｐゴシック" pitchFamily="34" charset="-128"/>
              </a:rPr>
              <a:t>Verwerk vast het voor jou van toepassing zijnde skelet in je PWS</a:t>
            </a:r>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ＭＳ Ｐゴシック" panose="020B0600070205080204" pitchFamily="34" charset="-128"/>
                <a:cs typeface="+mn-cs"/>
              </a:rPr>
              <a:t>www.profielwerkstukhnl.nl</a:t>
            </a:r>
          </a:p>
        </p:txBody>
      </p:sp>
    </p:spTree>
    <p:extLst>
      <p:ext uri="{BB962C8B-B14F-4D97-AF65-F5344CB8AC3E}">
        <p14:creationId xmlns:p14="http://schemas.microsoft.com/office/powerpoint/2010/main" val="2851396642"/>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179390" y="1122363"/>
            <a:ext cx="8713787"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Theoretisch kader</a:t>
            </a:r>
            <a:endParaRPr lang="nl-NL" sz="2800" b="1" dirty="0">
              <a:solidFill>
                <a:srgbClr val="291718"/>
              </a:solidFill>
              <a:ea typeface="ＭＳ Ｐゴシック" pitchFamily="34" charset="-128"/>
              <a:cs typeface="ＭＳ Ｐゴシック" pitchFamily="34" charset="-128"/>
            </a:endParaRPr>
          </a:p>
          <a:p>
            <a:r>
              <a:rPr lang="nl-NL" sz="2400" dirty="0"/>
              <a:t>Een berucht PWS-onderdeel</a:t>
            </a:r>
          </a:p>
          <a:p>
            <a:r>
              <a:rPr lang="nl-NL" sz="2400" dirty="0"/>
              <a:t>Een goed theoretisch kader geeft je onderzoek een sterke wetenschappelijke basis en vormt een houvast voor de rest van je PWS</a:t>
            </a:r>
          </a:p>
          <a:p>
            <a:r>
              <a:rPr lang="nl-NL" sz="2400" dirty="0"/>
              <a:t>Maar wat is een theoretisch kader nu precies? En hoe kom je eraan?</a:t>
            </a:r>
            <a:endParaRPr lang="nl-NL" sz="2200" dirty="0">
              <a:solidFill>
                <a:srgbClr val="291718"/>
              </a:solidFill>
              <a:ea typeface="ＭＳ Ｐゴシック" pitchFamily="34" charset="-128"/>
              <a:cs typeface="ＭＳ Ｐゴシック" pitchFamily="34" charset="-128"/>
            </a:endParaRPr>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extLst>
      <p:ext uri="{BB962C8B-B14F-4D97-AF65-F5344CB8AC3E}">
        <p14:creationId xmlns:p14="http://schemas.microsoft.com/office/powerpoint/2010/main" val="2567590196"/>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pitchFamily="2" charset="-128"/>
              <a:cs typeface="+mn-cs"/>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pitchFamily="2" charset="-128"/>
              <a:cs typeface="+mn-cs"/>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124619" y="1127991"/>
            <a:ext cx="87137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r>
              <a:rPr kumimoji="0" lang="nl-NL" sz="2800" b="1" i="0" u="none" strike="noStrike" kern="1200" cap="none" spc="0" normalizeH="0" baseline="0" noProof="0" dirty="0">
                <a:ln>
                  <a:noFill/>
                </a:ln>
                <a:solidFill>
                  <a:srgbClr val="4BB0B4"/>
                </a:solidFill>
                <a:effectLst/>
                <a:uLnTx/>
                <a:uFillTx/>
                <a:latin typeface="Arial"/>
                <a:ea typeface="ＭＳ Ｐゴシック" pitchFamily="34" charset="-128"/>
                <a:cs typeface="ＭＳ Ｐゴシック" pitchFamily="34" charset="-128"/>
              </a:rPr>
              <a:t>Skelet (Alfa, Bèta, Gamma)</a:t>
            </a: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endParaRPr kumimoji="0" lang="nl-NL" sz="2800" b="1" i="0" u="none" strike="noStrike" kern="1200" cap="none" spc="0" normalizeH="0" baseline="0" noProof="0" dirty="0">
              <a:ln>
                <a:noFill/>
              </a:ln>
              <a:solidFill>
                <a:srgbClr val="4BB0B4"/>
              </a:solidFill>
              <a:effectLst/>
              <a:uLnTx/>
              <a:uFillTx/>
              <a:latin typeface="Arial"/>
              <a:ea typeface="ＭＳ Ｐゴシック" pitchFamily="34" charset="-128"/>
              <a:cs typeface="ＭＳ Ｐゴシック" pitchFamily="34" charset="-128"/>
            </a:endParaRPr>
          </a:p>
          <a:p>
            <a:r>
              <a:rPr lang="nl-NL" sz="2000" dirty="0"/>
              <a:t>Met behulp van Word kun je gemakkelijk de structuur en indeling van je PWS waarborgen. </a:t>
            </a:r>
          </a:p>
          <a:p>
            <a:r>
              <a:rPr lang="nl-NL" sz="2000" dirty="0"/>
              <a:t>Word biedt namelijk een functie als je consistent een paar stappen volgt automatisch een inhoudsopgave kunt genereren en welke met één klik op de knop bij te werken is. </a:t>
            </a:r>
          </a:p>
          <a:p>
            <a:r>
              <a:rPr lang="nl-NL" sz="2000" dirty="0"/>
              <a:t>Kijk bij </a:t>
            </a:r>
            <a:r>
              <a:rPr lang="nl-NL" sz="2000" u="sng" dirty="0">
                <a:hlinkClick r:id="rId4"/>
              </a:rPr>
              <a:t>Tips&amp;Tricks</a:t>
            </a:r>
            <a:r>
              <a:rPr lang="nl-NL" sz="2000" dirty="0"/>
              <a:t> onder “Automatische/dynamische inhoudsopgave in Word-document in 90sec” op </a:t>
            </a:r>
            <a:r>
              <a:rPr lang="nl-NL" sz="2000" u="sng" dirty="0">
                <a:hlinkClick r:id="rId5"/>
              </a:rPr>
              <a:t>www.profielwerkstukhnl.nl</a:t>
            </a:r>
            <a:r>
              <a:rPr lang="nl-NL" sz="2000" dirty="0"/>
              <a:t> voor een instructievideo. </a:t>
            </a:r>
          </a:p>
          <a:p>
            <a:r>
              <a:rPr lang="nl-NL" sz="2000" dirty="0"/>
              <a:t>Bekijk de video en pas toe in je PWS!</a:t>
            </a:r>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ＭＳ Ｐゴシック" panose="020B0600070205080204" pitchFamily="34" charset="-128"/>
                <a:cs typeface="+mn-cs"/>
              </a:rPr>
              <a:t>www.profielwerkstukhnl.nl</a:t>
            </a:r>
          </a:p>
        </p:txBody>
      </p:sp>
    </p:spTree>
    <p:extLst>
      <p:ext uri="{BB962C8B-B14F-4D97-AF65-F5344CB8AC3E}">
        <p14:creationId xmlns:p14="http://schemas.microsoft.com/office/powerpoint/2010/main" val="2719182106"/>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jdelijke aanduiding voor inhoud 7">
            <a:extLst>
              <a:ext uri="{FF2B5EF4-FFF2-40B4-BE49-F238E27FC236}">
                <a16:creationId xmlns:a16="http://schemas.microsoft.com/office/drawing/2014/main" id="{B8BA2817-2FDF-D64D-9A3C-E500A3062FA9}"/>
              </a:ext>
            </a:extLst>
          </p:cNvPr>
          <p:cNvSpPr>
            <a:spLocks noGrp="1"/>
          </p:cNvSpPr>
          <p:nvPr>
            <p:ph idx="1"/>
          </p:nvPr>
        </p:nvSpPr>
        <p:spPr>
          <a:xfrm>
            <a:off x="179390" y="1682750"/>
            <a:ext cx="8785225" cy="4322722"/>
          </a:xfrm>
        </p:spPr>
        <p:txBody>
          <a:bodyPr>
            <a:spAutoFit/>
          </a:bodyPr>
          <a:lstStyle/>
          <a:p>
            <a:pPr marL="0" indent="0" algn="ctr" eaLnBrk="1" hangingPunct="1">
              <a:lnSpc>
                <a:spcPct val="90000"/>
              </a:lnSpc>
              <a:buNone/>
            </a:pPr>
            <a:r>
              <a:rPr lang="nl-NL" altLang="nl-NL" sz="4800" b="1" dirty="0">
                <a:solidFill>
                  <a:srgbClr val="4BB0B4"/>
                </a:solidFill>
                <a:ea typeface="ＭＳ Ｐゴシック" panose="020B0600070205080204" pitchFamily="34" charset="-128"/>
                <a:cs typeface="ＭＳ Ｐゴシック" panose="020B0600070205080204" pitchFamily="34" charset="-128"/>
              </a:rPr>
              <a:t>Na vandaag …</a:t>
            </a:r>
          </a:p>
          <a:p>
            <a:pPr marL="514350" indent="-514350" algn="ctr" eaLnBrk="1" hangingPunct="1">
              <a:lnSpc>
                <a:spcPct val="90000"/>
              </a:lnSpc>
              <a:buFont typeface="+mj-lt"/>
              <a:buAutoNum type="arabicPeriod"/>
            </a:pPr>
            <a:r>
              <a:rPr lang="nl-NL" altLang="nl-NL" sz="2400" b="1" dirty="0">
                <a:ea typeface="ＭＳ Ｐゴシック" panose="020B0600070205080204" pitchFamily="34" charset="-128"/>
                <a:cs typeface="ＭＳ Ｐゴシック" panose="020B0600070205080204" pitchFamily="34" charset="-128"/>
              </a:rPr>
              <a:t>Je weet wat en welk skelet voor jou PWS van toepassing is!</a:t>
            </a:r>
          </a:p>
          <a:p>
            <a:pPr marL="514350" indent="-514350" algn="ctr" eaLnBrk="1" hangingPunct="1">
              <a:lnSpc>
                <a:spcPct val="90000"/>
              </a:lnSpc>
              <a:buFont typeface="+mj-lt"/>
              <a:buAutoNum type="arabicPeriod"/>
            </a:pPr>
            <a:r>
              <a:rPr lang="nl-NL" altLang="nl-NL" sz="2400" b="1" dirty="0">
                <a:ea typeface="ＭＳ Ｐゴシック" panose="020B0600070205080204" pitchFamily="34" charset="-128"/>
                <a:cs typeface="ＭＳ Ｐゴシック" panose="020B0600070205080204" pitchFamily="34" charset="-128"/>
              </a:rPr>
              <a:t>Je weet hoe je een automatische inhoudsopgave in Word maakt!</a:t>
            </a:r>
          </a:p>
          <a:p>
            <a:pPr marL="514350" indent="-514350" algn="ctr" eaLnBrk="1" hangingPunct="1">
              <a:lnSpc>
                <a:spcPct val="90000"/>
              </a:lnSpc>
              <a:buFont typeface="+mj-lt"/>
              <a:buAutoNum type="arabicPeriod"/>
            </a:pPr>
            <a:r>
              <a:rPr lang="nl-NL" altLang="nl-NL" sz="2400" b="1" dirty="0">
                <a:ea typeface="ＭＳ Ｐゴシック" panose="020B0600070205080204" pitchFamily="34" charset="-128"/>
                <a:cs typeface="ＭＳ Ｐゴシック" panose="020B0600070205080204" pitchFamily="34" charset="-128"/>
              </a:rPr>
              <a:t>Je gaat het toepassen in de praktijk</a:t>
            </a:r>
          </a:p>
          <a:p>
            <a:pPr marL="514350" indent="-514350" algn="ctr" eaLnBrk="1" hangingPunct="1">
              <a:lnSpc>
                <a:spcPct val="90000"/>
              </a:lnSpc>
              <a:buFont typeface="+mj-lt"/>
              <a:buAutoNum type="arabicPeriod"/>
            </a:pPr>
            <a:endParaRPr lang="nl-NL" altLang="nl-NL" sz="700" b="1" dirty="0">
              <a:ea typeface="ＭＳ Ｐゴシック" panose="020B0600070205080204" pitchFamily="34" charset="-128"/>
              <a:cs typeface="ＭＳ Ｐゴシック" panose="020B0600070205080204" pitchFamily="34" charset="-128"/>
            </a:endParaRPr>
          </a:p>
          <a:p>
            <a:pPr marL="0" indent="0" algn="ctr" eaLnBrk="1" hangingPunct="1">
              <a:lnSpc>
                <a:spcPct val="90000"/>
              </a:lnSpc>
              <a:buNone/>
            </a:pPr>
            <a:r>
              <a:rPr lang="nl-NL" altLang="nl-NL" b="1" dirty="0">
                <a:solidFill>
                  <a:srgbClr val="4BB0B4"/>
                </a:solidFill>
                <a:ea typeface="ＭＳ Ｐゴシック" panose="020B0600070205080204" pitchFamily="34" charset="-128"/>
                <a:cs typeface="ＭＳ Ｐゴシック" panose="020B0600070205080204" pitchFamily="34" charset="-128"/>
              </a:rPr>
              <a:t>Vanaf nu geen lessen meer! Voor alle verdere vragen etc. kun je terecht bij je </a:t>
            </a:r>
            <a:r>
              <a:rPr lang="nl-NL" altLang="nl-NL" b="1" i="1" u="sng" dirty="0">
                <a:solidFill>
                  <a:srgbClr val="4BB0B4"/>
                </a:solidFill>
                <a:ea typeface="ＭＳ Ｐゴシック" panose="020B0600070205080204" pitchFamily="34" charset="-128"/>
                <a:cs typeface="ＭＳ Ｐゴシック" panose="020B0600070205080204" pitchFamily="34" charset="-128"/>
              </a:rPr>
              <a:t>PWS-begeleider!</a:t>
            </a:r>
            <a:endParaRPr lang="nl-NL" altLang="nl-NL" b="1" i="1" u="sng" dirty="0">
              <a:ea typeface="ＭＳ Ｐゴシック" panose="020B0600070205080204" pitchFamily="34" charset="-128"/>
              <a:cs typeface="ＭＳ Ｐゴシック" panose="020B0600070205080204" pitchFamily="34" charset="-128"/>
            </a:endParaRPr>
          </a:p>
          <a:p>
            <a:pPr marL="0" indent="0" algn="ctr" eaLnBrk="1" hangingPunct="1">
              <a:lnSpc>
                <a:spcPct val="90000"/>
              </a:lnSpc>
              <a:buNone/>
            </a:pPr>
            <a:endParaRPr lang="nl-NL" altLang="nl-NL" sz="800" b="1" dirty="0">
              <a:solidFill>
                <a:srgbClr val="291718"/>
              </a:solidFill>
              <a:ea typeface="ＭＳ Ｐゴシック" panose="020B0600070205080204" pitchFamily="34" charset="-128"/>
              <a:cs typeface="ＭＳ Ｐゴシック" panose="020B0600070205080204" pitchFamily="34" charset="-128"/>
            </a:endParaRPr>
          </a:p>
        </p:txBody>
      </p:sp>
      <p:sp>
        <p:nvSpPr>
          <p:cNvPr id="12" name="Rechthoek 11">
            <a:extLst>
              <a:ext uri="{FF2B5EF4-FFF2-40B4-BE49-F238E27FC236}">
                <a16:creationId xmlns:a16="http://schemas.microsoft.com/office/drawing/2014/main" id="{74551D2E-BB4A-8B49-822D-13F1FC89F7E5}"/>
              </a:ext>
            </a:extLst>
          </p:cNvPr>
          <p:cNvSpPr/>
          <p:nvPr/>
        </p:nvSpPr>
        <p:spPr>
          <a:xfrm>
            <a:off x="0" y="0"/>
            <a:ext cx="9144000" cy="1524000"/>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pitchFamily="2" charset="-128"/>
              <a:cs typeface="+mn-cs"/>
            </a:endParaRPr>
          </a:p>
        </p:txBody>
      </p:sp>
      <p:sp>
        <p:nvSpPr>
          <p:cNvPr id="7" name="Rechthoek 6">
            <a:extLst>
              <a:ext uri="{FF2B5EF4-FFF2-40B4-BE49-F238E27FC236}">
                <a16:creationId xmlns:a16="http://schemas.microsoft.com/office/drawing/2014/main" id="{98F19127-297C-DC42-B429-234172B424ED}"/>
              </a:ext>
            </a:extLst>
          </p:cNvPr>
          <p:cNvSpPr/>
          <p:nvPr/>
        </p:nvSpPr>
        <p:spPr>
          <a:xfrm>
            <a:off x="0" y="6488668"/>
            <a:ext cx="9144000" cy="369332"/>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ＭＳ Ｐゴシック" pitchFamily="2" charset="-128"/>
              <a:cs typeface="+mn-cs"/>
            </a:endParaRPr>
          </a:p>
        </p:txBody>
      </p:sp>
      <p:pic>
        <p:nvPicPr>
          <p:cNvPr id="35844" name="Afbeelding 7" descr="logo NL horiz.GAH cmyk DIAP.pdf">
            <a:extLst>
              <a:ext uri="{FF2B5EF4-FFF2-40B4-BE49-F238E27FC236}">
                <a16:creationId xmlns:a16="http://schemas.microsoft.com/office/drawing/2014/main" id="{F09140B2-1A27-F54C-A230-E2158FA88AF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827088" y="0"/>
            <a:ext cx="716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FE51DF11-8F21-2848-95DF-5DE7C5FAFA99}"/>
              </a:ext>
            </a:extLst>
          </p:cNvPr>
          <p:cNvSpPr/>
          <p:nvPr/>
        </p:nvSpPr>
        <p:spPr>
          <a:xfrm>
            <a:off x="5364090" y="6488668"/>
            <a:ext cx="4343109" cy="369332"/>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ＭＳ Ｐゴシック" panose="020B0600070205080204" pitchFamily="34" charset="-128"/>
                <a:cs typeface="+mn-cs"/>
              </a:rPr>
              <a:t>www.profielwerkstukhnl.nl</a:t>
            </a: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124619" y="964239"/>
            <a:ext cx="8713787" cy="561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Theoretisch kader: Het doel</a:t>
            </a:r>
            <a:endParaRPr lang="nl-NL" sz="2800" b="1" dirty="0">
              <a:solidFill>
                <a:srgbClr val="291718"/>
              </a:solidFill>
              <a:ea typeface="ＭＳ Ｐゴシック" pitchFamily="34" charset="-128"/>
              <a:cs typeface="ＭＳ Ｐゴシック" pitchFamily="34" charset="-128"/>
            </a:endParaRPr>
          </a:p>
          <a:p>
            <a:r>
              <a:rPr lang="nl-NL" sz="2400" dirty="0"/>
              <a:t>Nadat je een onderzoeksvraag en deelvragen hebt opgesteld, is het van belang om erachter te komen welke theorieën en ideeën er bestaan met betrekking tot je onderwerp.</a:t>
            </a:r>
          </a:p>
          <a:p>
            <a:r>
              <a:rPr lang="nl-NL" sz="2400" dirty="0"/>
              <a:t>In je theoretisch kader presenteer je deze informatie, je ‘kadert’ je onderzoek af. </a:t>
            </a:r>
          </a:p>
          <a:p>
            <a:pPr lvl="1"/>
            <a:r>
              <a:rPr lang="nl-NL" sz="1800" dirty="0"/>
              <a:t>Hiermee toon je aan dat je kennis hebt genomen van de belangrijkste begrippen, theorieën en </a:t>
            </a:r>
            <a:r>
              <a:rPr lang="nl-NL" sz="1800" dirty="0">
                <a:hlinkClick r:id="rId4" tooltip="Overzicht modellen in scripties"/>
              </a:rPr>
              <a:t>modellen</a:t>
            </a:r>
            <a:r>
              <a:rPr lang="nl-NL" sz="1800" dirty="0"/>
              <a:t> die met je onderwerp te maken hebben.</a:t>
            </a:r>
          </a:p>
          <a:p>
            <a:pPr lvl="1"/>
            <a:r>
              <a:rPr lang="nl-NL" sz="1800" dirty="0"/>
              <a:t>De keuze voor bepaalde modellen en definities geeft je onderzoek bovendien richting, omdat je hierop voortbouwt in andere onderzoeksfasen.</a:t>
            </a:r>
          </a:p>
          <a:p>
            <a:r>
              <a:rPr lang="nl-NL" sz="2400" b="1" dirty="0"/>
              <a:t>Het theoretisch kader vormt zo de wetenschappelijke verantwoording van je onderzoek: </a:t>
            </a:r>
            <a:r>
              <a:rPr lang="nl-NL" sz="2400" b="1" u="sng" dirty="0"/>
              <a:t>je bewijst dat je niet ‘zomaar wat doet’, maar dat jouw onderzoek wordt gebaseerd op wetenschappelijke theorie</a:t>
            </a:r>
            <a:r>
              <a:rPr lang="nl-NL" sz="2400" b="1" dirty="0"/>
              <a:t>.</a:t>
            </a:r>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124619" y="964239"/>
            <a:ext cx="8713787" cy="470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Theoretisch kader: De inhoud</a:t>
            </a:r>
            <a:endParaRPr lang="nl-NL" sz="2800" b="1" dirty="0">
              <a:solidFill>
                <a:srgbClr val="291718"/>
              </a:solidFill>
              <a:ea typeface="ＭＳ Ｐゴシック" pitchFamily="34" charset="-128"/>
              <a:cs typeface="ＭＳ Ｐゴシック" pitchFamily="34" charset="-128"/>
            </a:endParaRPr>
          </a:p>
          <a:p>
            <a:r>
              <a:rPr lang="nl-NL" sz="2400" dirty="0"/>
              <a:t>Zoals gezegd breng je in het theoretisch kader de bestaande theorieën en ideeën met betrekking tot je probleem in kaart. </a:t>
            </a:r>
          </a:p>
          <a:p>
            <a:r>
              <a:rPr lang="nl-NL" sz="2400" dirty="0"/>
              <a:t>Je doet dit door het </a:t>
            </a:r>
            <a:r>
              <a:rPr lang="nl-NL" sz="2400" dirty="0">
                <a:hlinkClick r:id="rId4"/>
              </a:rPr>
              <a:t>afbakenen</a:t>
            </a:r>
            <a:r>
              <a:rPr lang="nl-NL" sz="2400" dirty="0"/>
              <a:t> van de belangrijkste begrippen uit je onderzoeksvraag en deelvragen/hypothesen. </a:t>
            </a:r>
          </a:p>
          <a:p>
            <a:pPr marL="457200" indent="-457200">
              <a:buFont typeface="+mj-lt"/>
              <a:buAutoNum type="arabicPeriod"/>
            </a:pPr>
            <a:r>
              <a:rPr lang="nl-NL" sz="2400" b="1" dirty="0"/>
              <a:t>Ten eerste is het dus van belang om deze begrippen te selecteren.</a:t>
            </a:r>
          </a:p>
          <a:p>
            <a:pPr marL="857250" lvl="1" indent="-457200">
              <a:buFont typeface="Arial" panose="020B0604020202020204" pitchFamily="34" charset="0"/>
              <a:buChar char="•"/>
            </a:pPr>
            <a:r>
              <a:rPr lang="nl-NL" sz="2000" b="1" dirty="0"/>
              <a:t>Zie voorbeeld: </a:t>
            </a:r>
            <a:r>
              <a:rPr lang="nl-NL" sz="2000" b="1" dirty="0">
                <a:hlinkClick r:id="rId5"/>
              </a:rPr>
              <a:t>https://www.scribbr.nl/scriptie-structuur/theoretisch-kader-van-scriptie/</a:t>
            </a:r>
            <a:endParaRPr lang="nl-NL" sz="2000" b="1" dirty="0"/>
          </a:p>
          <a:p>
            <a:pPr marL="857250" lvl="1" indent="-457200">
              <a:buFont typeface="+mj-lt"/>
              <a:buAutoNum type="arabicPeriod"/>
            </a:pPr>
            <a:endParaRPr lang="nl-NL" sz="2000" b="1" dirty="0"/>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extLst>
      <p:ext uri="{BB962C8B-B14F-4D97-AF65-F5344CB8AC3E}">
        <p14:creationId xmlns:p14="http://schemas.microsoft.com/office/powerpoint/2010/main" val="2092832001"/>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124619" y="964239"/>
            <a:ext cx="8713787" cy="542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Theoretisch kader: De inhoud (vervolg)</a:t>
            </a:r>
            <a:endParaRPr lang="nl-NL" sz="2800" b="1" dirty="0">
              <a:solidFill>
                <a:srgbClr val="291718"/>
              </a:solidFill>
              <a:ea typeface="ＭＳ Ｐゴシック" pitchFamily="34" charset="-128"/>
              <a:cs typeface="ＭＳ Ｐゴシック" pitchFamily="34" charset="-128"/>
            </a:endParaRPr>
          </a:p>
          <a:p>
            <a:pPr marL="457200" indent="-457200">
              <a:buFont typeface="+mj-lt"/>
              <a:buAutoNum type="arabicPeriod"/>
            </a:pPr>
            <a:r>
              <a:rPr lang="nl-NL" sz="2400" dirty="0"/>
              <a:t>Ten eerste is het dus van belang om deze begrippen te selecteren.</a:t>
            </a:r>
          </a:p>
          <a:p>
            <a:pPr marL="457200" indent="-457200">
              <a:buFont typeface="+mj-lt"/>
              <a:buAutoNum type="arabicPeriod"/>
            </a:pPr>
            <a:r>
              <a:rPr lang="nl-NL" sz="2400" b="1" dirty="0"/>
              <a:t>Werk de begripsdefinities en relevante theorieën en modellen uit</a:t>
            </a:r>
          </a:p>
          <a:p>
            <a:pPr lvl="1">
              <a:buFont typeface="Arial" panose="020B0604020202020204" pitchFamily="34" charset="0"/>
              <a:buChar char="•"/>
            </a:pPr>
            <a:r>
              <a:rPr lang="nl-NL" sz="2000" dirty="0"/>
              <a:t>Door middel van </a:t>
            </a:r>
            <a:r>
              <a:rPr lang="nl-NL" sz="2000" dirty="0">
                <a:hlinkClick r:id="rId4" tooltip="Hoe doe je literatuuronderzoek?"/>
              </a:rPr>
              <a:t>literatuuronderzoek</a:t>
            </a:r>
            <a:r>
              <a:rPr lang="nl-NL" sz="2000" dirty="0"/>
              <a:t> zoek je vervolgens per begrip uit hoe anderen dit begrip hebben gedefinieerd. Vergelijk de begripsdefinities van verschillende auteurs kritisch met elkaar.</a:t>
            </a:r>
          </a:p>
          <a:p>
            <a:pPr lvl="1">
              <a:buFont typeface="Arial" panose="020B0604020202020204" pitchFamily="34" charset="0"/>
              <a:buChar char="•"/>
            </a:pPr>
            <a:r>
              <a:rPr lang="nl-NL" sz="2000" dirty="0"/>
              <a:t>Daarna kies je de definitie die het beste bij jouw onderzoek aansluit en leg je uit waarom dat zo is.</a:t>
            </a:r>
          </a:p>
          <a:p>
            <a:pPr lvl="1">
              <a:buFont typeface="Arial" panose="020B0604020202020204" pitchFamily="34" charset="0"/>
              <a:buChar char="•"/>
            </a:pPr>
            <a:r>
              <a:rPr lang="nl-NL" sz="2000" dirty="0"/>
              <a:t>Ook beschrijf je relevante theorieën en modellen met betrekking tot het begrip en beargumenteer je waarom je hier wel of geen gebruik van gaat maken.</a:t>
            </a:r>
          </a:p>
          <a:p>
            <a:pPr lvl="1">
              <a:buFont typeface="Arial" panose="020B0604020202020204" pitchFamily="34" charset="0"/>
              <a:buChar char="•"/>
            </a:pPr>
            <a:r>
              <a:rPr lang="nl-NL" sz="2000" dirty="0"/>
              <a:t>Tot slot geef je aan of er samenhang tussen bepaalde begrippen bestaat.</a:t>
            </a:r>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extLst>
      <p:ext uri="{BB962C8B-B14F-4D97-AF65-F5344CB8AC3E}">
        <p14:creationId xmlns:p14="http://schemas.microsoft.com/office/powerpoint/2010/main" val="1435618259"/>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61578" y="873657"/>
            <a:ext cx="8839869" cy="576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Theoretisch kader: De inhoud (vervolg)</a:t>
            </a:r>
            <a:endParaRPr lang="nl-NL" sz="2800" b="1" dirty="0">
              <a:solidFill>
                <a:srgbClr val="291718"/>
              </a:solidFill>
              <a:ea typeface="ＭＳ Ｐゴシック" pitchFamily="34" charset="-128"/>
              <a:cs typeface="ＭＳ Ｐゴシック" pitchFamily="34" charset="-128"/>
            </a:endParaRPr>
          </a:p>
          <a:p>
            <a:pPr marL="457200" indent="-457200">
              <a:buFont typeface="+mj-lt"/>
              <a:buAutoNum type="arabicPeriod"/>
            </a:pPr>
            <a:r>
              <a:rPr lang="nl-NL" sz="2400" dirty="0"/>
              <a:t>Ten eerste is het dus van belang om deze begrippen te selecteren.</a:t>
            </a:r>
          </a:p>
          <a:p>
            <a:pPr marL="457200" indent="-457200">
              <a:buFont typeface="+mj-lt"/>
              <a:buAutoNum type="arabicPeriod"/>
            </a:pPr>
            <a:r>
              <a:rPr lang="nl-NL" sz="2400" dirty="0"/>
              <a:t>Werk de begripsdefinities en relevante theorieën en modellen uit</a:t>
            </a:r>
          </a:p>
          <a:p>
            <a:pPr marL="457200" indent="-457200">
              <a:buFont typeface="+mj-lt"/>
              <a:buAutoNum type="arabicPeriod"/>
            </a:pPr>
            <a:r>
              <a:rPr lang="nl-NL" sz="2400" b="1" dirty="0"/>
              <a:t>Wat kun je nog meer behandelen in het theoretisch kader?</a:t>
            </a:r>
          </a:p>
          <a:p>
            <a:pPr marL="857250" lvl="1" indent="-457200">
              <a:buFont typeface="Arial" panose="020B0604020202020204" pitchFamily="34" charset="0"/>
              <a:buChar char="•"/>
            </a:pPr>
            <a:r>
              <a:rPr lang="nl-NL" sz="2000" dirty="0"/>
              <a:t>Uitgebreide stand van zaken op het gebied van je onderzoeksonderwerp</a:t>
            </a:r>
          </a:p>
          <a:p>
            <a:pPr marL="1257300" lvl="2" indent="-457200"/>
            <a:r>
              <a:rPr lang="nl-NL" sz="1600" dirty="0"/>
              <a:t>Welke discussies in de literatuur bestaan over het onderwerp</a:t>
            </a:r>
          </a:p>
          <a:p>
            <a:pPr marL="1257300" lvl="2" indent="-457200"/>
            <a:r>
              <a:rPr lang="nl-NL" sz="1600" dirty="0"/>
              <a:t>Licht toe welke methoden, theorieën en modellen door de auteurs zijn toegepast. Beargumenteer daarbij steeds waarom een theorie of model wel of niet geschikt is voor je eigen onderzoek.</a:t>
            </a:r>
          </a:p>
          <a:p>
            <a:pPr marL="1257300" lvl="2" indent="-457200"/>
            <a:r>
              <a:rPr lang="nl-NL" sz="1600" dirty="0"/>
              <a:t>Analyseer wat de overeenkomsten en verschillen zijn tussen jouw onderzoek en eerder verschenen studies.</a:t>
            </a:r>
          </a:p>
          <a:p>
            <a:pPr marL="1257300" lvl="2" indent="-457200"/>
            <a:r>
              <a:rPr lang="nl-NL" sz="1600" dirty="0"/>
              <a:t>Leg uit op welke manier jouw onderzoek iets toevoegt aan de kennis die er al is over het onderwerp.</a:t>
            </a:r>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extLst>
      <p:ext uri="{BB962C8B-B14F-4D97-AF65-F5344CB8AC3E}">
        <p14:creationId xmlns:p14="http://schemas.microsoft.com/office/powerpoint/2010/main" val="2486590758"/>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304131" y="1116017"/>
            <a:ext cx="8839869" cy="345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Theoretisch kader: De structuur</a:t>
            </a:r>
            <a:endParaRPr lang="nl-NL" sz="2800" b="1" dirty="0">
              <a:solidFill>
                <a:srgbClr val="291718"/>
              </a:solidFill>
              <a:ea typeface="ＭＳ Ｐゴシック" pitchFamily="34" charset="-128"/>
              <a:cs typeface="ＭＳ Ｐゴシック" pitchFamily="34" charset="-128"/>
            </a:endParaRPr>
          </a:p>
          <a:p>
            <a:r>
              <a:rPr lang="nl-NL" sz="2400" dirty="0"/>
              <a:t>Voor de structuur van een theoretisch kader bestaan geen vaste regels. </a:t>
            </a:r>
          </a:p>
          <a:p>
            <a:pPr lvl="1"/>
            <a:r>
              <a:rPr lang="nl-NL" sz="2000" dirty="0"/>
              <a:t>Het belangrijkste is om een logische opbouw aan te houden, bijvoorbeeld aan de hand van je deelvragen/hypothesen of je kernbegrippen.</a:t>
            </a:r>
          </a:p>
          <a:p>
            <a:r>
              <a:rPr lang="nl-NL" sz="2400" dirty="0"/>
              <a:t>Per deelvraag/hypothese of kernbegrip kun je een paragraaf aanmaken om de relevante theorieën en modellen in te bespreken.</a:t>
            </a:r>
            <a:endParaRPr lang="nl-NL" sz="1600" dirty="0"/>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spTree>
    <p:extLst>
      <p:ext uri="{BB962C8B-B14F-4D97-AF65-F5344CB8AC3E}">
        <p14:creationId xmlns:p14="http://schemas.microsoft.com/office/powerpoint/2010/main" val="3696547052"/>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08B54185-30E5-2C45-A83E-F67149DCA23F}"/>
              </a:ext>
            </a:extLst>
          </p:cNvPr>
          <p:cNvSpPr/>
          <p:nvPr/>
        </p:nvSpPr>
        <p:spPr>
          <a:xfrm>
            <a:off x="0" y="2"/>
            <a:ext cx="9144000" cy="944563"/>
          </a:xfrm>
          <a:prstGeom prst="rect">
            <a:avLst/>
          </a:prstGeom>
          <a:solidFill>
            <a:srgbClr val="29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sp>
        <p:nvSpPr>
          <p:cNvPr id="7" name="Rechthoek 6">
            <a:extLst>
              <a:ext uri="{FF2B5EF4-FFF2-40B4-BE49-F238E27FC236}">
                <a16:creationId xmlns:a16="http://schemas.microsoft.com/office/drawing/2014/main" id="{C06A0B34-C470-434E-96F0-96E730B7D968}"/>
              </a:ext>
            </a:extLst>
          </p:cNvPr>
          <p:cNvSpPr/>
          <p:nvPr/>
        </p:nvSpPr>
        <p:spPr>
          <a:xfrm>
            <a:off x="0" y="6496607"/>
            <a:ext cx="9144000" cy="361395"/>
          </a:xfrm>
          <a:prstGeom prst="rect">
            <a:avLst/>
          </a:prstGeom>
          <a:solidFill>
            <a:srgbClr val="4BB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solidFill>
                <a:srgbClr val="FFFFFF"/>
              </a:solidFill>
              <a:ea typeface="ＭＳ Ｐゴシック" pitchFamily="2" charset="-128"/>
            </a:endParaRPr>
          </a:p>
        </p:txBody>
      </p:sp>
      <p:pic>
        <p:nvPicPr>
          <p:cNvPr id="19459" name="Afbeelding 7" descr="logo NL horiz.GAH cmyk DIAP.pdf">
            <a:extLst>
              <a:ext uri="{FF2B5EF4-FFF2-40B4-BE49-F238E27FC236}">
                <a16:creationId xmlns:a16="http://schemas.microsoft.com/office/drawing/2014/main" id="{0C50BDB8-D775-6042-9BCC-3D227AF38CE9}"/>
              </a:ext>
            </a:extLst>
          </p:cNvPr>
          <p:cNvPicPr>
            <a:picLocks noChangeAspect="1"/>
          </p:cNvPicPr>
          <p:nvPr/>
        </p:nvPicPr>
        <p:blipFill>
          <a:blip r:embed="rId3">
            <a:extLst>
              <a:ext uri="{28A0092B-C50C-407E-A947-70E740481C1C}">
                <a14:useLocalDpi xmlns:a14="http://schemas.microsoft.com/office/drawing/2010/main" val="0"/>
              </a:ext>
            </a:extLst>
          </a:blip>
          <a:srcRect l="7753" t="8534" r="11273" b="69522"/>
          <a:stretch>
            <a:fillRect/>
          </a:stretch>
        </p:blipFill>
        <p:spPr bwMode="auto">
          <a:xfrm>
            <a:off x="1547813" y="-171450"/>
            <a:ext cx="5867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el 1">
            <a:extLst>
              <a:ext uri="{FF2B5EF4-FFF2-40B4-BE49-F238E27FC236}">
                <a16:creationId xmlns:a16="http://schemas.microsoft.com/office/drawing/2014/main" id="{D1084920-5163-EF4E-9B74-C9C6A211866E}"/>
              </a:ext>
            </a:extLst>
          </p:cNvPr>
          <p:cNvSpPr>
            <a:spLocks noGrp="1"/>
          </p:cNvSpPr>
          <p:nvPr>
            <p:ph type="title"/>
          </p:nvPr>
        </p:nvSpPr>
        <p:spPr>
          <a:xfrm>
            <a:off x="468315" y="1609725"/>
            <a:ext cx="7426325" cy="490538"/>
          </a:xfrm>
        </p:spPr>
        <p:txBody>
          <a:bodyPr/>
          <a:lstStyle/>
          <a:p>
            <a:r>
              <a:rPr lang="nl-NL" altLang="nl-NL">
                <a:ea typeface="ＭＳ Ｐゴシック" panose="020B0600070205080204" pitchFamily="34" charset="-128"/>
              </a:rPr>
              <a:t> </a:t>
            </a:r>
          </a:p>
        </p:txBody>
      </p:sp>
      <p:sp>
        <p:nvSpPr>
          <p:cNvPr id="11" name="Tijdelijke aanduiding voor inhoud 7">
            <a:extLst>
              <a:ext uri="{FF2B5EF4-FFF2-40B4-BE49-F238E27FC236}">
                <a16:creationId xmlns:a16="http://schemas.microsoft.com/office/drawing/2014/main" id="{20AB61D7-06EE-AF4B-87A6-99FC431BCE13}"/>
              </a:ext>
            </a:extLst>
          </p:cNvPr>
          <p:cNvSpPr txBox="1">
            <a:spLocks/>
          </p:cNvSpPr>
          <p:nvPr/>
        </p:nvSpPr>
        <p:spPr bwMode="auto">
          <a:xfrm>
            <a:off x="304132" y="1116017"/>
            <a:ext cx="3453886" cy="395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2" charset="-128"/>
                <a:cs typeface="Geneva" pitchFamily="-110"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2" charset="-128"/>
                <a:cs typeface="Geneva"/>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ＭＳ Ｐゴシック" pitchFamily="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defRPr/>
            </a:pPr>
            <a:r>
              <a:rPr lang="nl-NL" sz="2800" b="1" dirty="0">
                <a:solidFill>
                  <a:srgbClr val="4BB0B4"/>
                </a:solidFill>
                <a:ea typeface="ＭＳ Ｐゴシック" pitchFamily="34" charset="-128"/>
                <a:cs typeface="ＭＳ Ｐゴシック" pitchFamily="34" charset="-128"/>
              </a:rPr>
              <a:t>Theoretisch kader: Voorbeeld en Checklist</a:t>
            </a:r>
            <a:endParaRPr lang="nl-NL" sz="2800" b="1" dirty="0">
              <a:solidFill>
                <a:srgbClr val="291718"/>
              </a:solidFill>
              <a:ea typeface="ＭＳ Ｐゴシック" pitchFamily="34" charset="-128"/>
              <a:cs typeface="ＭＳ Ｐゴシック" pitchFamily="34" charset="-128"/>
            </a:endParaRPr>
          </a:p>
          <a:p>
            <a:r>
              <a:rPr lang="nl-NL" sz="2400" dirty="0"/>
              <a:t>Voor een voorbeeld van een theoretisch kader:</a:t>
            </a:r>
          </a:p>
          <a:p>
            <a:pPr lvl="1"/>
            <a:r>
              <a:rPr lang="nl-NL" sz="2000" dirty="0">
                <a:hlinkClick r:id="rId4"/>
              </a:rPr>
              <a:t>https://www.scribbr.nl/scriptie-structuur/voorbeeld-theoretisch-kader/</a:t>
            </a:r>
            <a:endParaRPr lang="nl-NL" sz="2000" dirty="0"/>
          </a:p>
          <a:p>
            <a:pPr lvl="1"/>
            <a:endParaRPr lang="nl-NL" sz="1200" dirty="0"/>
          </a:p>
        </p:txBody>
      </p:sp>
      <p:sp>
        <p:nvSpPr>
          <p:cNvPr id="8" name="Rechthoek 7">
            <a:extLst>
              <a:ext uri="{FF2B5EF4-FFF2-40B4-BE49-F238E27FC236}">
                <a16:creationId xmlns:a16="http://schemas.microsoft.com/office/drawing/2014/main" id="{45E4DC9E-688E-3E47-A898-76CA9CCF5A1A}"/>
              </a:ext>
            </a:extLst>
          </p:cNvPr>
          <p:cNvSpPr/>
          <p:nvPr/>
        </p:nvSpPr>
        <p:spPr>
          <a:xfrm>
            <a:off x="5364090" y="6488668"/>
            <a:ext cx="4343109" cy="369332"/>
          </a:xfrm>
          <a:prstGeom prst="rect">
            <a:avLst/>
          </a:prstGeom>
          <a:noFill/>
        </p:spPr>
        <p:txBody>
          <a:bodyPr wrap="square" lIns="91440" tIns="45720" rIns="91440" bIns="45720">
            <a:spAutoFit/>
          </a:bodyPr>
          <a:lstStyle/>
          <a:p>
            <a:pPr algn="ctr"/>
            <a:r>
              <a:rPr lang="nl-NL"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www.profielwerkstukhnl.nl</a:t>
            </a:r>
          </a:p>
        </p:txBody>
      </p:sp>
      <p:pic>
        <p:nvPicPr>
          <p:cNvPr id="3" name="Afbeelding 2">
            <a:extLst>
              <a:ext uri="{FF2B5EF4-FFF2-40B4-BE49-F238E27FC236}">
                <a16:creationId xmlns:a16="http://schemas.microsoft.com/office/drawing/2014/main" id="{81C23C57-7C2B-E449-8007-97C15B3493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8017" y="-2"/>
            <a:ext cx="5385983" cy="6858000"/>
          </a:xfrm>
          <a:prstGeom prst="rect">
            <a:avLst/>
          </a:prstGeom>
        </p:spPr>
      </p:pic>
    </p:spTree>
    <p:extLst>
      <p:ext uri="{BB962C8B-B14F-4D97-AF65-F5344CB8AC3E}">
        <p14:creationId xmlns:p14="http://schemas.microsoft.com/office/powerpoint/2010/main" val="2126426329"/>
      </p:ext>
    </p:extLst>
  </p:cSld>
  <p:clrMapOvr>
    <a:masterClrMapping/>
  </p:clrMapOvr>
  <p:transition>
    <p:cut/>
  </p:transition>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dge">
  <a:themeElements>
    <a:clrScheme name="Groengee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TotalTime>
  <Words>2659</Words>
  <Application>Microsoft Macintosh PowerPoint</Application>
  <PresentationFormat>Diavoorstelling (4:3)</PresentationFormat>
  <Paragraphs>295</Paragraphs>
  <Slides>31</Slides>
  <Notes>24</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31</vt:i4>
      </vt:variant>
    </vt:vector>
  </HeadingPairs>
  <TitlesOfParts>
    <vt:vector size="37" baseType="lpstr">
      <vt:lpstr>Arial</vt:lpstr>
      <vt:lpstr>Calibri</vt:lpstr>
      <vt:lpstr>Gill Sans MT</vt:lpstr>
      <vt:lpstr>Impact</vt:lpstr>
      <vt:lpstr>Office-thema</vt:lpstr>
      <vt:lpstr>Badge</vt:lpstr>
      <vt:lpstr>Fase 2: les 1 Theoretisch kader en Literatuurstudie</vt:lpstr>
      <vt:lpstr> </vt:lpstr>
      <vt:lpstr> </vt:lpstr>
      <vt:lpstr> </vt:lpstr>
      <vt:lpstr> </vt:lpstr>
      <vt:lpstr> </vt:lpstr>
      <vt:lpstr> </vt:lpstr>
      <vt:lpstr> </vt:lpstr>
      <vt:lpstr> </vt:lpstr>
      <vt:lpstr> </vt:lpstr>
      <vt:lpstr> </vt:lpstr>
      <vt:lpstr> </vt:lpstr>
      <vt:lpstr> </vt:lpstr>
      <vt:lpstr>PowerPoint-presentatie</vt:lpstr>
      <vt:lpstr>Fase 2: les 2 Bronnen en bronvermelding</vt:lpstr>
      <vt:lpstr>bronnen en bronvermelding</vt:lpstr>
      <vt:lpstr>Wat gaan we doen vandaag</vt:lpstr>
      <vt:lpstr>Waarom?</vt:lpstr>
      <vt:lpstr>Het beoordelen van bronnen</vt:lpstr>
      <vt:lpstr>Bronnen gebruiken</vt:lpstr>
      <vt:lpstr>Bronnen gebruiken: Parafraseren</vt:lpstr>
      <vt:lpstr>Bronnen gebruiken: Citeren</vt:lpstr>
      <vt:lpstr>Bronnen gebruiken: Samenvatten</vt:lpstr>
      <vt:lpstr>Bronvermelding en dynamische bibliografie m.b.v. Microsoft Word </vt:lpstr>
      <vt:lpstr>PowerPoint-presentatie</vt:lpstr>
      <vt:lpstr>Fase 2: les 3 Skelet, structuur en (automatische) inhoudsopgave</vt:lpstr>
      <vt:lpstr> </vt:lpstr>
      <vt:lpstr> </vt:lpstr>
      <vt:lpstr> </vt:lpstr>
      <vt:lpstr>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Mentoraat V5c </dc:title>
  <dc:creator>L. Haarhuis</dc:creator>
  <cp:lastModifiedBy>T. van Jole</cp:lastModifiedBy>
  <cp:revision>49</cp:revision>
  <cp:lastPrinted>2013-09-12T08:09:56Z</cp:lastPrinted>
  <dcterms:created xsi:type="dcterms:W3CDTF">2016-08-30T06:54:06Z</dcterms:created>
  <dcterms:modified xsi:type="dcterms:W3CDTF">2022-02-09T12:49:43Z</dcterms:modified>
</cp:coreProperties>
</file>