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257" r:id="rId6"/>
    <p:sldId id="258" r:id="rId7"/>
    <p:sldId id="265" r:id="rId8"/>
    <p:sldId id="266" r:id="rId9"/>
    <p:sldId id="270" r:id="rId10"/>
    <p:sldId id="259" r:id="rId11"/>
    <p:sldId id="268" r:id="rId12"/>
    <p:sldId id="269" r:id="rId13"/>
    <p:sldId id="267" r:id="rId14"/>
    <p:sldId id="271" r:id="rId15"/>
    <p:sldId id="261" r:id="rId16"/>
    <p:sldId id="260" r:id="rId17"/>
    <p:sldId id="262" r:id="rId18"/>
    <p:sldId id="263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3738F0-7909-4CE9-BF5F-65AA0E8C7605}" v="96" dt="2022-05-29T07:06:28.184"/>
    <p1510:client id="{6451B7CA-6D12-4C97-8ECE-BCBD763AD69F}" v="213" dt="2022-06-02T15:17:21.712"/>
    <p1510:client id="{71568D7E-41A5-4977-86ED-FC2936447EC6}" v="74" dt="2022-06-02T15:09:45.433"/>
    <p1510:client id="{AA033545-1B4C-4048-842C-2D84054D2453}" v="337" dt="2022-05-30T07:37:42.840"/>
    <p1510:client id="{C1B0616C-E54A-4C6A-B3A2-B80B8D6EDF83}" v="99" dt="2022-06-03T07:28:33.129"/>
    <p1510:client id="{DD896AA8-BC4A-4667-AC1F-6EF07262C95A}" v="80" dt="2022-05-29T06:46:18.785"/>
    <p1510:client id="{EDA1E15C-B531-48EF-B221-54D105DB3991}" v="299" dt="2022-06-02T15:02:24.3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69884" autoAdjust="0"/>
  </p:normalViewPr>
  <p:slideViewPr>
    <p:cSldViewPr snapToGrid="0">
      <p:cViewPr varScale="1">
        <p:scale>
          <a:sx n="44" d="100"/>
          <a:sy n="44" d="100"/>
        </p:scale>
        <p:origin x="148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an Niederberger" userId="k3sDo5dLPXZ/wfJ7Bt2xKj7O+mmn6ZBvreReKm8CPhs=" providerId="None" clId="Web-{C1B0616C-E54A-4C6A-B3A2-B80B8D6EDF83}"/>
    <pc:docChg chg="addSld modSld sldOrd">
      <pc:chgData name="Stephan Niederberger" userId="k3sDo5dLPXZ/wfJ7Bt2xKj7O+mmn6ZBvreReKm8CPhs=" providerId="None" clId="Web-{C1B0616C-E54A-4C6A-B3A2-B80B8D6EDF83}" dt="2022-06-03T07:28:29.504" v="126"/>
      <pc:docMkLst>
        <pc:docMk/>
      </pc:docMkLst>
      <pc:sldChg chg="modSp modNotes">
        <pc:chgData name="Stephan Niederberger" userId="k3sDo5dLPXZ/wfJ7Bt2xKj7O+mmn6ZBvreReKm8CPhs=" providerId="None" clId="Web-{C1B0616C-E54A-4C6A-B3A2-B80B8D6EDF83}" dt="2022-06-03T07:28:29.504" v="126"/>
        <pc:sldMkLst>
          <pc:docMk/>
          <pc:sldMk cId="2196627034" sldId="259"/>
        </pc:sldMkLst>
        <pc:spChg chg="mod">
          <ac:chgData name="Stephan Niederberger" userId="k3sDo5dLPXZ/wfJ7Bt2xKj7O+mmn6ZBvreReKm8CPhs=" providerId="None" clId="Web-{C1B0616C-E54A-4C6A-B3A2-B80B8D6EDF83}" dt="2022-06-03T07:25:02.061" v="11" actId="20577"/>
          <ac:spMkLst>
            <pc:docMk/>
            <pc:sldMk cId="2196627034" sldId="259"/>
            <ac:spMk id="2" creationId="{00000000-0000-0000-0000-000000000000}"/>
          </ac:spMkLst>
        </pc:spChg>
      </pc:sldChg>
      <pc:sldChg chg="modSp new ord modNotes">
        <pc:chgData name="Stephan Niederberger" userId="k3sDo5dLPXZ/wfJ7Bt2xKj7O+mmn6ZBvreReKm8CPhs=" providerId="None" clId="Web-{C1B0616C-E54A-4C6A-B3A2-B80B8D6EDF83}" dt="2022-06-03T07:27:34.737" v="111"/>
        <pc:sldMkLst>
          <pc:docMk/>
          <pc:sldMk cId="3029507587" sldId="270"/>
        </pc:sldMkLst>
        <pc:spChg chg="mod">
          <ac:chgData name="Stephan Niederberger" userId="k3sDo5dLPXZ/wfJ7Bt2xKj7O+mmn6ZBvreReKm8CPhs=" providerId="None" clId="Web-{C1B0616C-E54A-4C6A-B3A2-B80B8D6EDF83}" dt="2022-06-03T07:25:14.186" v="18" actId="20577"/>
          <ac:spMkLst>
            <pc:docMk/>
            <pc:sldMk cId="3029507587" sldId="270"/>
            <ac:spMk id="2" creationId="{883078CD-6B65-E9D9-04A8-7124E136323B}"/>
          </ac:spMkLst>
        </pc:spChg>
        <pc:spChg chg="mod">
          <ac:chgData name="Stephan Niederberger" userId="k3sDo5dLPXZ/wfJ7Bt2xKj7O+mmn6ZBvreReKm8CPhs=" providerId="None" clId="Web-{C1B0616C-E54A-4C6A-B3A2-B80B8D6EDF83}" dt="2022-06-03T07:27:05.158" v="95" actId="20577"/>
          <ac:spMkLst>
            <pc:docMk/>
            <pc:sldMk cId="3029507587" sldId="270"/>
            <ac:spMk id="3" creationId="{FEFCF343-8317-FF32-0DE2-4E6FF3908469}"/>
          </ac:spMkLst>
        </pc:spChg>
      </pc:sldChg>
    </pc:docChg>
  </pc:docChgLst>
  <pc:docChgLst>
    <pc:chgData name="Stephan Niederberger" userId="k3sDo5dLPXZ/wfJ7Bt2xKj7O+mmn6ZBvreReKm8CPhs=" providerId="None" clId="Web-{AA033545-1B4C-4048-842C-2D84054D2453}"/>
    <pc:docChg chg="addSld modSld">
      <pc:chgData name="Stephan Niederberger" userId="k3sDo5dLPXZ/wfJ7Bt2xKj7O+mmn6ZBvreReKm8CPhs=" providerId="None" clId="Web-{AA033545-1B4C-4048-842C-2D84054D2453}" dt="2022-05-30T07:37:40.606" v="794"/>
      <pc:docMkLst>
        <pc:docMk/>
      </pc:docMkLst>
      <pc:sldChg chg="addSp modSp modNotes">
        <pc:chgData name="Stephan Niederberger" userId="k3sDo5dLPXZ/wfJ7Bt2xKj7O+mmn6ZBvreReKm8CPhs=" providerId="None" clId="Web-{AA033545-1B4C-4048-842C-2D84054D2453}" dt="2022-05-30T07:08:25.429" v="255" actId="1076"/>
        <pc:sldMkLst>
          <pc:docMk/>
          <pc:sldMk cId="1192173493" sldId="258"/>
        </pc:sldMkLst>
        <pc:spChg chg="mod">
          <ac:chgData name="Stephan Niederberger" userId="k3sDo5dLPXZ/wfJ7Bt2xKj7O+mmn6ZBvreReKm8CPhs=" providerId="None" clId="Web-{AA033545-1B4C-4048-842C-2D84054D2453}" dt="2022-05-30T07:08:22.116" v="254" actId="20577"/>
          <ac:spMkLst>
            <pc:docMk/>
            <pc:sldMk cId="1192173493" sldId="258"/>
            <ac:spMk id="4" creationId="{00000000-0000-0000-0000-000000000000}"/>
          </ac:spMkLst>
        </pc:spChg>
        <pc:picChg chg="add mod">
          <ac:chgData name="Stephan Niederberger" userId="k3sDo5dLPXZ/wfJ7Bt2xKj7O+mmn6ZBvreReKm8CPhs=" providerId="None" clId="Web-{AA033545-1B4C-4048-842C-2D84054D2453}" dt="2022-05-30T07:08:25.429" v="255" actId="1076"/>
          <ac:picMkLst>
            <pc:docMk/>
            <pc:sldMk cId="1192173493" sldId="258"/>
            <ac:picMk id="3" creationId="{1B748DA9-53A6-D7FD-4AED-53B914BA6469}"/>
          </ac:picMkLst>
        </pc:picChg>
      </pc:sldChg>
      <pc:sldChg chg="addSp modSp modNotes">
        <pc:chgData name="Stephan Niederberger" userId="k3sDo5dLPXZ/wfJ7Bt2xKj7O+mmn6ZBvreReKm8CPhs=" providerId="None" clId="Web-{AA033545-1B4C-4048-842C-2D84054D2453}" dt="2022-05-30T07:26:20.976" v="472" actId="1076"/>
        <pc:sldMkLst>
          <pc:docMk/>
          <pc:sldMk cId="2284571857" sldId="264"/>
        </pc:sldMkLst>
        <pc:spChg chg="mod">
          <ac:chgData name="Stephan Niederberger" userId="k3sDo5dLPXZ/wfJ7Bt2xKj7O+mmn6ZBvreReKm8CPhs=" providerId="None" clId="Web-{AA033545-1B4C-4048-842C-2D84054D2453}" dt="2022-05-30T07:16:17.630" v="466" actId="20577"/>
          <ac:spMkLst>
            <pc:docMk/>
            <pc:sldMk cId="2284571857" sldId="264"/>
            <ac:spMk id="4" creationId="{00000000-0000-0000-0000-000000000000}"/>
          </ac:spMkLst>
        </pc:spChg>
        <pc:picChg chg="add mod">
          <ac:chgData name="Stephan Niederberger" userId="k3sDo5dLPXZ/wfJ7Bt2xKj7O+mmn6ZBvreReKm8CPhs=" providerId="None" clId="Web-{AA033545-1B4C-4048-842C-2D84054D2453}" dt="2022-05-30T07:26:20.976" v="472" actId="1076"/>
          <ac:picMkLst>
            <pc:docMk/>
            <pc:sldMk cId="2284571857" sldId="264"/>
            <ac:picMk id="3" creationId="{8D23B7C2-DBAD-2A35-0CAC-8D30582E6773}"/>
          </ac:picMkLst>
        </pc:picChg>
      </pc:sldChg>
      <pc:sldChg chg="addSp modSp modNotes">
        <pc:chgData name="Stephan Niederberger" userId="k3sDo5dLPXZ/wfJ7Bt2xKj7O+mmn6ZBvreReKm8CPhs=" providerId="None" clId="Web-{AA033545-1B4C-4048-842C-2D84054D2453}" dt="2022-05-30T07:11:31.653" v="341"/>
        <pc:sldMkLst>
          <pc:docMk/>
          <pc:sldMk cId="1313555610" sldId="265"/>
        </pc:sldMkLst>
        <pc:spChg chg="mod">
          <ac:chgData name="Stephan Niederberger" userId="k3sDo5dLPXZ/wfJ7Bt2xKj7O+mmn6ZBvreReKm8CPhs=" providerId="None" clId="Web-{AA033545-1B4C-4048-842C-2D84054D2453}" dt="2022-05-30T07:09:39.009" v="274" actId="20577"/>
          <ac:spMkLst>
            <pc:docMk/>
            <pc:sldMk cId="1313555610" sldId="265"/>
            <ac:spMk id="2" creationId="{00000000-0000-0000-0000-000000000000}"/>
          </ac:spMkLst>
        </pc:spChg>
        <pc:spChg chg="add mod">
          <ac:chgData name="Stephan Niederberger" userId="k3sDo5dLPXZ/wfJ7Bt2xKj7O+mmn6ZBvreReKm8CPhs=" providerId="None" clId="Web-{AA033545-1B4C-4048-842C-2D84054D2453}" dt="2022-05-30T06:45:21.638" v="16" actId="1076"/>
          <ac:spMkLst>
            <pc:docMk/>
            <pc:sldMk cId="1313555610" sldId="265"/>
            <ac:spMk id="4" creationId="{3F8A72D6-054A-9F92-09E8-E812EE8B848A}"/>
          </ac:spMkLst>
        </pc:spChg>
        <pc:spChg chg="add mod">
          <ac:chgData name="Stephan Niederberger" userId="k3sDo5dLPXZ/wfJ7Bt2xKj7O+mmn6ZBvreReKm8CPhs=" providerId="None" clId="Web-{AA033545-1B4C-4048-842C-2D84054D2453}" dt="2022-05-30T06:45:29.419" v="20" actId="20577"/>
          <ac:spMkLst>
            <pc:docMk/>
            <pc:sldMk cId="1313555610" sldId="265"/>
            <ac:spMk id="5" creationId="{68A3ECAA-C5E6-E0BC-134A-101E4BC81C8D}"/>
          </ac:spMkLst>
        </pc:spChg>
        <pc:spChg chg="mod">
          <ac:chgData name="Stephan Niederberger" userId="k3sDo5dLPXZ/wfJ7Bt2xKj7O+mmn6ZBvreReKm8CPhs=" providerId="None" clId="Web-{AA033545-1B4C-4048-842C-2D84054D2453}" dt="2022-05-30T07:10:00.135" v="283" actId="14100"/>
          <ac:spMkLst>
            <pc:docMk/>
            <pc:sldMk cId="1313555610" sldId="265"/>
            <ac:spMk id="7" creationId="{2EE6F935-4191-8803-67CE-AFB7EB9A7B81}"/>
          </ac:spMkLst>
        </pc:spChg>
      </pc:sldChg>
      <pc:sldChg chg="modSp add replId modNotes">
        <pc:chgData name="Stephan Niederberger" userId="k3sDo5dLPXZ/wfJ7Bt2xKj7O+mmn6ZBvreReKm8CPhs=" providerId="None" clId="Web-{AA033545-1B4C-4048-842C-2D84054D2453}" dt="2022-05-30T07:37:40.606" v="794"/>
        <pc:sldMkLst>
          <pc:docMk/>
          <pc:sldMk cId="547865694" sldId="266"/>
        </pc:sldMkLst>
        <pc:spChg chg="mod">
          <ac:chgData name="Stephan Niederberger" userId="k3sDo5dLPXZ/wfJ7Bt2xKj7O+mmn6ZBvreReKm8CPhs=" providerId="None" clId="Web-{AA033545-1B4C-4048-842C-2D84054D2453}" dt="2022-05-30T07:32:14.643" v="611" actId="20577"/>
          <ac:spMkLst>
            <pc:docMk/>
            <pc:sldMk cId="547865694" sldId="266"/>
            <ac:spMk id="4" creationId="{00000000-0000-0000-0000-000000000000}"/>
          </ac:spMkLst>
        </pc:spChg>
      </pc:sldChg>
    </pc:docChg>
  </pc:docChgLst>
  <pc:docChgLst>
    <pc:chgData name="Stephan Niederberger" userId="k3sDo5dLPXZ/wfJ7Bt2xKj7O+mmn6ZBvreReKm8CPhs=" providerId="None" clId="Web-{6451B7CA-6D12-4C97-8ECE-BCBD763AD69F}"/>
    <pc:docChg chg="modSld">
      <pc:chgData name="Stephan Niederberger" userId="k3sDo5dLPXZ/wfJ7Bt2xKj7O+mmn6ZBvreReKm8CPhs=" providerId="None" clId="Web-{6451B7CA-6D12-4C97-8ECE-BCBD763AD69F}" dt="2022-06-02T15:17:18.509" v="113" actId="20577"/>
      <pc:docMkLst>
        <pc:docMk/>
      </pc:docMkLst>
      <pc:sldChg chg="addSp modSp">
        <pc:chgData name="Stephan Niederberger" userId="k3sDo5dLPXZ/wfJ7Bt2xKj7O+mmn6ZBvreReKm8CPhs=" providerId="None" clId="Web-{6451B7CA-6D12-4C97-8ECE-BCBD763AD69F}" dt="2022-06-02T15:17:18.509" v="113" actId="20577"/>
        <pc:sldMkLst>
          <pc:docMk/>
          <pc:sldMk cId="2758806935" sldId="257"/>
        </pc:sldMkLst>
        <pc:spChg chg="add mod">
          <ac:chgData name="Stephan Niederberger" userId="k3sDo5dLPXZ/wfJ7Bt2xKj7O+mmn6ZBvreReKm8CPhs=" providerId="None" clId="Web-{6451B7CA-6D12-4C97-8ECE-BCBD763AD69F}" dt="2022-06-02T15:17:18.509" v="113" actId="20577"/>
          <ac:spMkLst>
            <pc:docMk/>
            <pc:sldMk cId="2758806935" sldId="257"/>
            <ac:spMk id="3" creationId="{29418DAC-DFCC-B358-184C-F8DE43C105D4}"/>
          </ac:spMkLst>
        </pc:spChg>
      </pc:sldChg>
    </pc:docChg>
  </pc:docChgLst>
  <pc:docChgLst>
    <pc:chgData name="Stephan Niederberger" userId="k3sDo5dLPXZ/wfJ7Bt2xKj7O+mmn6ZBvreReKm8CPhs=" providerId="None" clId="Web-{EDA1E15C-B531-48EF-B221-54D105DB3991}"/>
    <pc:docChg chg="addSld delSld modSld sldOrd">
      <pc:chgData name="Stephan Niederberger" userId="k3sDo5dLPXZ/wfJ7Bt2xKj7O+mmn6ZBvreReKm8CPhs=" providerId="None" clId="Web-{EDA1E15C-B531-48EF-B221-54D105DB3991}" dt="2022-06-02T15:00:29.175" v="769"/>
      <pc:docMkLst>
        <pc:docMk/>
      </pc:docMkLst>
      <pc:sldChg chg="modNotes">
        <pc:chgData name="Stephan Niederberger" userId="k3sDo5dLPXZ/wfJ7Bt2xKj7O+mmn6ZBvreReKm8CPhs=" providerId="None" clId="Web-{EDA1E15C-B531-48EF-B221-54D105DB3991}" dt="2022-06-02T14:35:14.451" v="36"/>
        <pc:sldMkLst>
          <pc:docMk/>
          <pc:sldMk cId="1407175975" sldId="256"/>
        </pc:sldMkLst>
      </pc:sldChg>
      <pc:sldChg chg="modNotes">
        <pc:chgData name="Stephan Niederberger" userId="k3sDo5dLPXZ/wfJ7Bt2xKj7O+mmn6ZBvreReKm8CPhs=" providerId="None" clId="Web-{EDA1E15C-B531-48EF-B221-54D105DB3991}" dt="2022-06-02T14:32:35.003" v="13"/>
        <pc:sldMkLst>
          <pc:docMk/>
          <pc:sldMk cId="2758806935" sldId="257"/>
        </pc:sldMkLst>
      </pc:sldChg>
      <pc:sldChg chg="addSp delSp modSp modNotes">
        <pc:chgData name="Stephan Niederberger" userId="k3sDo5dLPXZ/wfJ7Bt2xKj7O+mmn6ZBvreReKm8CPhs=" providerId="None" clId="Web-{EDA1E15C-B531-48EF-B221-54D105DB3991}" dt="2022-06-02T14:59:04.248" v="767" actId="14100"/>
        <pc:sldMkLst>
          <pc:docMk/>
          <pc:sldMk cId="1192173493" sldId="258"/>
        </pc:sldMkLst>
        <pc:spChg chg="mod">
          <ac:chgData name="Stephan Niederberger" userId="k3sDo5dLPXZ/wfJ7Bt2xKj7O+mmn6ZBvreReKm8CPhs=" providerId="None" clId="Web-{EDA1E15C-B531-48EF-B221-54D105DB3991}" dt="2022-06-02T14:58:53.528" v="764" actId="14100"/>
          <ac:spMkLst>
            <pc:docMk/>
            <pc:sldMk cId="1192173493" sldId="258"/>
            <ac:spMk id="4" creationId="{00000000-0000-0000-0000-000000000000}"/>
          </ac:spMkLst>
        </pc:spChg>
        <pc:spChg chg="add del mod">
          <ac:chgData name="Stephan Niederberger" userId="k3sDo5dLPXZ/wfJ7Bt2xKj7O+mmn6ZBvreReKm8CPhs=" providerId="None" clId="Web-{EDA1E15C-B531-48EF-B221-54D105DB3991}" dt="2022-06-02T14:33:30.475" v="32"/>
          <ac:spMkLst>
            <pc:docMk/>
            <pc:sldMk cId="1192173493" sldId="258"/>
            <ac:spMk id="5" creationId="{1F5AFFCF-2734-B5E6-3D9A-04F32979FF81}"/>
          </ac:spMkLst>
        </pc:spChg>
        <pc:picChg chg="mod">
          <ac:chgData name="Stephan Niederberger" userId="k3sDo5dLPXZ/wfJ7Bt2xKj7O+mmn6ZBvreReKm8CPhs=" providerId="None" clId="Web-{EDA1E15C-B531-48EF-B221-54D105DB3991}" dt="2022-06-02T14:59:04.248" v="767" actId="14100"/>
          <ac:picMkLst>
            <pc:docMk/>
            <pc:sldMk cId="1192173493" sldId="258"/>
            <ac:picMk id="3" creationId="{1B748DA9-53A6-D7FD-4AED-53B914BA6469}"/>
          </ac:picMkLst>
        </pc:picChg>
      </pc:sldChg>
      <pc:sldChg chg="modSp modNotes">
        <pc:chgData name="Stephan Niederberger" userId="k3sDo5dLPXZ/wfJ7Bt2xKj7O+mmn6ZBvreReKm8CPhs=" providerId="None" clId="Web-{EDA1E15C-B531-48EF-B221-54D105DB3991}" dt="2022-06-02T14:53:19.959" v="698"/>
        <pc:sldMkLst>
          <pc:docMk/>
          <pc:sldMk cId="2196627034" sldId="259"/>
        </pc:sldMkLst>
        <pc:spChg chg="mod">
          <ac:chgData name="Stephan Niederberger" userId="k3sDo5dLPXZ/wfJ7Bt2xKj7O+mmn6ZBvreReKm8CPhs=" providerId="None" clId="Web-{EDA1E15C-B531-48EF-B221-54D105DB3991}" dt="2022-06-02T14:47:10.670" v="396" actId="20577"/>
          <ac:spMkLst>
            <pc:docMk/>
            <pc:sldMk cId="2196627034" sldId="259"/>
            <ac:spMk id="2" creationId="{00000000-0000-0000-0000-000000000000}"/>
          </ac:spMkLst>
        </pc:spChg>
        <pc:spChg chg="mod">
          <ac:chgData name="Stephan Niederberger" userId="k3sDo5dLPXZ/wfJ7Bt2xKj7O+mmn6ZBvreReKm8CPhs=" providerId="None" clId="Web-{EDA1E15C-B531-48EF-B221-54D105DB3991}" dt="2022-06-02T14:45:00.770" v="304" actId="20577"/>
          <ac:spMkLst>
            <pc:docMk/>
            <pc:sldMk cId="2196627034" sldId="259"/>
            <ac:spMk id="4" creationId="{00000000-0000-0000-0000-000000000000}"/>
          </ac:spMkLst>
        </pc:spChg>
      </pc:sldChg>
      <pc:sldChg chg="ord">
        <pc:chgData name="Stephan Niederberger" userId="k3sDo5dLPXZ/wfJ7Bt2xKj7O+mmn6ZBvreReKm8CPhs=" providerId="None" clId="Web-{EDA1E15C-B531-48EF-B221-54D105DB3991}" dt="2022-06-02T15:00:29.175" v="769"/>
        <pc:sldMkLst>
          <pc:docMk/>
          <pc:sldMk cId="2284571857" sldId="264"/>
        </pc:sldMkLst>
      </pc:sldChg>
      <pc:sldChg chg="modSp modNotes">
        <pc:chgData name="Stephan Niederberger" userId="k3sDo5dLPXZ/wfJ7Bt2xKj7O+mmn6ZBvreReKm8CPhs=" providerId="None" clId="Web-{EDA1E15C-B531-48EF-B221-54D105DB3991}" dt="2022-06-02T14:57:01.349" v="759"/>
        <pc:sldMkLst>
          <pc:docMk/>
          <pc:sldMk cId="547865694" sldId="266"/>
        </pc:sldMkLst>
        <pc:spChg chg="mod">
          <ac:chgData name="Stephan Niederberger" userId="k3sDo5dLPXZ/wfJ7Bt2xKj7O+mmn6ZBvreReKm8CPhs=" providerId="None" clId="Web-{EDA1E15C-B531-48EF-B221-54D105DB3991}" dt="2022-06-02T14:56:04.330" v="733" actId="20577"/>
          <ac:spMkLst>
            <pc:docMk/>
            <pc:sldMk cId="547865694" sldId="266"/>
            <ac:spMk id="4" creationId="{00000000-0000-0000-0000-000000000000}"/>
          </ac:spMkLst>
        </pc:spChg>
      </pc:sldChg>
      <pc:sldChg chg="modSp modNotes">
        <pc:chgData name="Stephan Niederberger" userId="k3sDo5dLPXZ/wfJ7Bt2xKj7O+mmn6ZBvreReKm8CPhs=" providerId="None" clId="Web-{EDA1E15C-B531-48EF-B221-54D105DB3991}" dt="2022-06-02T14:55:00.575" v="718"/>
        <pc:sldMkLst>
          <pc:docMk/>
          <pc:sldMk cId="3635584846" sldId="268"/>
        </pc:sldMkLst>
        <pc:spChg chg="mod">
          <ac:chgData name="Stephan Niederberger" userId="k3sDo5dLPXZ/wfJ7Bt2xKj7O+mmn6ZBvreReKm8CPhs=" providerId="None" clId="Web-{EDA1E15C-B531-48EF-B221-54D105DB3991}" dt="2022-06-02T14:54:18.119" v="703" actId="20577"/>
          <ac:spMkLst>
            <pc:docMk/>
            <pc:sldMk cId="3635584846" sldId="268"/>
            <ac:spMk id="8" creationId="{9CE03046-998E-1DFB-A974-17394A7E9574}"/>
          </ac:spMkLst>
        </pc:spChg>
      </pc:sldChg>
      <pc:sldChg chg="modSp new del">
        <pc:chgData name="Stephan Niederberger" userId="k3sDo5dLPXZ/wfJ7Bt2xKj7O+mmn6ZBvreReKm8CPhs=" providerId="None" clId="Web-{EDA1E15C-B531-48EF-B221-54D105DB3991}" dt="2022-06-02T14:59:24.561" v="768"/>
        <pc:sldMkLst>
          <pc:docMk/>
          <pc:sldMk cId="3597845499" sldId="270"/>
        </pc:sldMkLst>
        <pc:spChg chg="mod">
          <ac:chgData name="Stephan Niederberger" userId="k3sDo5dLPXZ/wfJ7Bt2xKj7O+mmn6ZBvreReKm8CPhs=" providerId="None" clId="Web-{EDA1E15C-B531-48EF-B221-54D105DB3991}" dt="2022-06-02T14:58:27.636" v="761" actId="20577"/>
          <ac:spMkLst>
            <pc:docMk/>
            <pc:sldMk cId="3597845499" sldId="270"/>
            <ac:spMk id="2" creationId="{546ED3D6-354C-B06E-5502-BE391A62627B}"/>
          </ac:spMkLst>
        </pc:spChg>
      </pc:sldChg>
      <pc:sldChg chg="new del">
        <pc:chgData name="Stephan Niederberger" userId="k3sDo5dLPXZ/wfJ7Bt2xKj7O+mmn6ZBvreReKm8CPhs=" providerId="None" clId="Web-{EDA1E15C-B531-48EF-B221-54D105DB3991}" dt="2022-06-02T14:34:47.308" v="34"/>
        <pc:sldMkLst>
          <pc:docMk/>
          <pc:sldMk cId="3663032652" sldId="270"/>
        </pc:sldMkLst>
      </pc:sldChg>
    </pc:docChg>
  </pc:docChgLst>
  <pc:docChgLst>
    <pc:chgData name="Stephan Niederberger" userId="k3sDo5dLPXZ/wfJ7Bt2xKj7O+mmn6ZBvreReKm8CPhs=" providerId="None" clId="Web-{DD896AA8-BC4A-4667-AC1F-6EF07262C95A}"/>
    <pc:docChg chg="modSld">
      <pc:chgData name="Stephan Niederberger" userId="k3sDo5dLPXZ/wfJ7Bt2xKj7O+mmn6ZBvreReKm8CPhs=" providerId="None" clId="Web-{DD896AA8-BC4A-4667-AC1F-6EF07262C95A}" dt="2022-05-29T06:46:18.597" v="78" actId="20577"/>
      <pc:docMkLst>
        <pc:docMk/>
      </pc:docMkLst>
      <pc:sldChg chg="modSp">
        <pc:chgData name="Stephan Niederberger" userId="k3sDo5dLPXZ/wfJ7Bt2xKj7O+mmn6ZBvreReKm8CPhs=" providerId="None" clId="Web-{DD896AA8-BC4A-4667-AC1F-6EF07262C95A}" dt="2022-05-29T06:46:18.597" v="78" actId="20577"/>
        <pc:sldMkLst>
          <pc:docMk/>
          <pc:sldMk cId="22487790" sldId="261"/>
        </pc:sldMkLst>
        <pc:spChg chg="mod">
          <ac:chgData name="Stephan Niederberger" userId="k3sDo5dLPXZ/wfJ7Bt2xKj7O+mmn6ZBvreReKm8CPhs=" providerId="None" clId="Web-{DD896AA8-BC4A-4667-AC1F-6EF07262C95A}" dt="2022-05-29T06:46:18.597" v="78" actId="20577"/>
          <ac:spMkLst>
            <pc:docMk/>
            <pc:sldMk cId="22487790" sldId="261"/>
            <ac:spMk id="4" creationId="{00000000-0000-0000-0000-000000000000}"/>
          </ac:spMkLst>
        </pc:spChg>
      </pc:sldChg>
    </pc:docChg>
  </pc:docChgLst>
  <pc:docChgLst>
    <pc:chgData name="Stephan Niederberger" userId="k3sDo5dLPXZ/wfJ7Bt2xKj7O+mmn6ZBvreReKm8CPhs=" providerId="None" clId="Web-{573738F0-7909-4CE9-BF5F-65AA0E8C7605}"/>
    <pc:docChg chg="addSld modSld">
      <pc:chgData name="Stephan Niederberger" userId="k3sDo5dLPXZ/wfJ7Bt2xKj7O+mmn6ZBvreReKm8CPhs=" providerId="None" clId="Web-{573738F0-7909-4CE9-BF5F-65AA0E8C7605}" dt="2022-05-29T07:06:26.294" v="94" actId="20577"/>
      <pc:docMkLst>
        <pc:docMk/>
      </pc:docMkLst>
      <pc:sldChg chg="modSp">
        <pc:chgData name="Stephan Niederberger" userId="k3sDo5dLPXZ/wfJ7Bt2xKj7O+mmn6ZBvreReKm8CPhs=" providerId="None" clId="Web-{573738F0-7909-4CE9-BF5F-65AA0E8C7605}" dt="2022-05-29T07:01:13.457" v="63" actId="20577"/>
        <pc:sldMkLst>
          <pc:docMk/>
          <pc:sldMk cId="1192173493" sldId="258"/>
        </pc:sldMkLst>
        <pc:spChg chg="mod">
          <ac:chgData name="Stephan Niederberger" userId="k3sDo5dLPXZ/wfJ7Bt2xKj7O+mmn6ZBvreReKm8CPhs=" providerId="None" clId="Web-{573738F0-7909-4CE9-BF5F-65AA0E8C7605}" dt="2022-05-29T07:01:13.457" v="63" actId="20577"/>
          <ac:spMkLst>
            <pc:docMk/>
            <pc:sldMk cId="1192173493" sldId="258"/>
            <ac:spMk id="4" creationId="{00000000-0000-0000-0000-000000000000}"/>
          </ac:spMkLst>
        </pc:spChg>
      </pc:sldChg>
      <pc:sldChg chg="modNotes">
        <pc:chgData name="Stephan Niederberger" userId="k3sDo5dLPXZ/wfJ7Bt2xKj7O+mmn6ZBvreReKm8CPhs=" providerId="None" clId="Web-{573738F0-7909-4CE9-BF5F-65AA0E8C7605}" dt="2022-05-29T06:48:19.015" v="2"/>
        <pc:sldMkLst>
          <pc:docMk/>
          <pc:sldMk cId="2942425309" sldId="262"/>
        </pc:sldMkLst>
      </pc:sldChg>
      <pc:sldChg chg="modSp add replId">
        <pc:chgData name="Stephan Niederberger" userId="k3sDo5dLPXZ/wfJ7Bt2xKj7O+mmn6ZBvreReKm8CPhs=" providerId="None" clId="Web-{573738F0-7909-4CE9-BF5F-65AA0E8C7605}" dt="2022-05-29T07:06:26.294" v="94" actId="20577"/>
        <pc:sldMkLst>
          <pc:docMk/>
          <pc:sldMk cId="2284571857" sldId="264"/>
        </pc:sldMkLst>
        <pc:spChg chg="mod">
          <ac:chgData name="Stephan Niederberger" userId="k3sDo5dLPXZ/wfJ7Bt2xKj7O+mmn6ZBvreReKm8CPhs=" providerId="None" clId="Web-{573738F0-7909-4CE9-BF5F-65AA0E8C7605}" dt="2022-05-29T07:06:26.294" v="94" actId="20577"/>
          <ac:spMkLst>
            <pc:docMk/>
            <pc:sldMk cId="2284571857" sldId="264"/>
            <ac:spMk id="4" creationId="{00000000-0000-0000-0000-000000000000}"/>
          </ac:spMkLst>
        </pc:spChg>
      </pc:sldChg>
      <pc:sldChg chg="addSp delSp modSp add replId">
        <pc:chgData name="Stephan Niederberger" userId="k3sDo5dLPXZ/wfJ7Bt2xKj7O+mmn6ZBvreReKm8CPhs=" providerId="None" clId="Web-{573738F0-7909-4CE9-BF5F-65AA0E8C7605}" dt="2022-05-29T07:06:02.715" v="90"/>
        <pc:sldMkLst>
          <pc:docMk/>
          <pc:sldMk cId="1313555610" sldId="265"/>
        </pc:sldMkLst>
        <pc:spChg chg="del mod">
          <ac:chgData name="Stephan Niederberger" userId="k3sDo5dLPXZ/wfJ7Bt2xKj7O+mmn6ZBvreReKm8CPhs=" providerId="None" clId="Web-{573738F0-7909-4CE9-BF5F-65AA0E8C7605}" dt="2022-05-29T07:02:13.865" v="66"/>
          <ac:spMkLst>
            <pc:docMk/>
            <pc:sldMk cId="1313555610" sldId="265"/>
            <ac:spMk id="4" creationId="{00000000-0000-0000-0000-000000000000}"/>
          </ac:spMkLst>
        </pc:spChg>
        <pc:spChg chg="add del">
          <ac:chgData name="Stephan Niederberger" userId="k3sDo5dLPXZ/wfJ7Bt2xKj7O+mmn6ZBvreReKm8CPhs=" providerId="None" clId="Web-{573738F0-7909-4CE9-BF5F-65AA0E8C7605}" dt="2022-05-29T07:05:14.292" v="86"/>
          <ac:spMkLst>
            <pc:docMk/>
            <pc:sldMk cId="1313555610" sldId="265"/>
            <ac:spMk id="5" creationId="{79DABF8F-789C-1815-8B70-C61E7B49D0E4}"/>
          </ac:spMkLst>
        </pc:spChg>
        <pc:spChg chg="add del">
          <ac:chgData name="Stephan Niederberger" userId="k3sDo5dLPXZ/wfJ7Bt2xKj7O+mmn6ZBvreReKm8CPhs=" providerId="None" clId="Web-{573738F0-7909-4CE9-BF5F-65AA0E8C7605}" dt="2022-05-29T07:05:12.682" v="85"/>
          <ac:spMkLst>
            <pc:docMk/>
            <pc:sldMk cId="1313555610" sldId="265"/>
            <ac:spMk id="6" creationId="{60AFD00B-61CB-BEFF-F598-6FBF4ADC3FCD}"/>
          </ac:spMkLst>
        </pc:spChg>
        <pc:spChg chg="add mod">
          <ac:chgData name="Stephan Niederberger" userId="k3sDo5dLPXZ/wfJ7Bt2xKj7O+mmn6ZBvreReKm8CPhs=" providerId="None" clId="Web-{573738F0-7909-4CE9-BF5F-65AA0E8C7605}" dt="2022-05-29T07:04:01.321" v="81" actId="1076"/>
          <ac:spMkLst>
            <pc:docMk/>
            <pc:sldMk cId="1313555610" sldId="265"/>
            <ac:spMk id="7" creationId="{2EE6F935-4191-8803-67CE-AFB7EB9A7B81}"/>
          </ac:spMkLst>
        </pc:spChg>
        <pc:picChg chg="add mod ord">
          <ac:chgData name="Stephan Niederberger" userId="k3sDo5dLPXZ/wfJ7Bt2xKj7O+mmn6ZBvreReKm8CPhs=" providerId="None" clId="Web-{573738F0-7909-4CE9-BF5F-65AA0E8C7605}" dt="2022-05-29T07:03:54.915" v="80" actId="14100"/>
          <ac:picMkLst>
            <pc:docMk/>
            <pc:sldMk cId="1313555610" sldId="265"/>
            <ac:picMk id="3" creationId="{7E0CBA70-CC9D-002A-1BE4-4951F302EFD7}"/>
          </ac:picMkLst>
        </pc:picChg>
        <pc:cxnChg chg="add mod">
          <ac:chgData name="Stephan Niederberger" userId="k3sDo5dLPXZ/wfJ7Bt2xKj7O+mmn6ZBvreReKm8CPhs=" providerId="None" clId="Web-{573738F0-7909-4CE9-BF5F-65AA0E8C7605}" dt="2022-05-29T07:06:02.715" v="90"/>
          <ac:cxnSpMkLst>
            <pc:docMk/>
            <pc:sldMk cId="1313555610" sldId="265"/>
            <ac:cxnSpMk id="8" creationId="{E1458E36-213D-A67E-B7C6-778814581E2F}"/>
          </ac:cxnSpMkLst>
        </pc:cxnChg>
      </pc:sldChg>
    </pc:docChg>
  </pc:docChgLst>
  <pc:docChgLst>
    <pc:chgData name="Stephan Niederberger" userId="k3sDo5dLPXZ/wfJ7Bt2xKj7O+mmn6ZBvreReKm8CPhs=" providerId="None" clId="Web-{71568D7E-41A5-4977-86ED-FC2936447EC6}"/>
    <pc:docChg chg="delSld modSld sldOrd">
      <pc:chgData name="Stephan Niederberger" userId="k3sDo5dLPXZ/wfJ7Bt2xKj7O+mmn6ZBvreReKm8CPhs=" providerId="None" clId="Web-{71568D7E-41A5-4977-86ED-FC2936447EC6}" dt="2022-06-02T15:09:45.433" v="126"/>
      <pc:docMkLst>
        <pc:docMk/>
      </pc:docMkLst>
      <pc:sldChg chg="modSp ord modNotes">
        <pc:chgData name="Stephan Niederberger" userId="k3sDo5dLPXZ/wfJ7Bt2xKj7O+mmn6ZBvreReKm8CPhs=" providerId="None" clId="Web-{71568D7E-41A5-4977-86ED-FC2936447EC6}" dt="2022-06-02T15:09:31.823" v="125" actId="20577"/>
        <pc:sldMkLst>
          <pc:docMk/>
          <pc:sldMk cId="3169802730" sldId="260"/>
        </pc:sldMkLst>
        <pc:spChg chg="mod">
          <ac:chgData name="Stephan Niederberger" userId="k3sDo5dLPXZ/wfJ7Bt2xKj7O+mmn6ZBvreReKm8CPhs=" providerId="None" clId="Web-{71568D7E-41A5-4977-86ED-FC2936447EC6}" dt="2022-06-02T15:09:31.823" v="125" actId="20577"/>
          <ac:spMkLst>
            <pc:docMk/>
            <pc:sldMk cId="3169802730" sldId="260"/>
            <ac:spMk id="4" creationId="{00000000-0000-0000-0000-000000000000}"/>
          </ac:spMkLst>
        </pc:spChg>
      </pc:sldChg>
      <pc:sldChg chg="modNotes">
        <pc:chgData name="Stephan Niederberger" userId="k3sDo5dLPXZ/wfJ7Bt2xKj7O+mmn6ZBvreReKm8CPhs=" providerId="None" clId="Web-{71568D7E-41A5-4977-86ED-FC2936447EC6}" dt="2022-06-02T15:08:33.678" v="96"/>
        <pc:sldMkLst>
          <pc:docMk/>
          <pc:sldMk cId="22487790" sldId="261"/>
        </pc:sldMkLst>
      </pc:sldChg>
      <pc:sldChg chg="del">
        <pc:chgData name="Stephan Niederberger" userId="k3sDo5dLPXZ/wfJ7Bt2xKj7O+mmn6ZBvreReKm8CPhs=" providerId="None" clId="Web-{71568D7E-41A5-4977-86ED-FC2936447EC6}" dt="2022-06-02T15:09:45.433" v="126"/>
        <pc:sldMkLst>
          <pc:docMk/>
          <pc:sldMk cId="2284571857" sldId="264"/>
        </pc:sldMkLst>
      </pc:sldChg>
      <pc:sldChg chg="ord">
        <pc:chgData name="Stephan Niederberger" userId="k3sDo5dLPXZ/wfJ7Bt2xKj7O+mmn6ZBvreReKm8CPhs=" providerId="None" clId="Web-{71568D7E-41A5-4977-86ED-FC2936447EC6}" dt="2022-06-02T15:03:49.159" v="4"/>
        <pc:sldMkLst>
          <pc:docMk/>
          <pc:sldMk cId="991744351" sldId="267"/>
        </pc:sldMkLst>
      </pc:sldChg>
      <pc:sldChg chg="ord">
        <pc:chgData name="Stephan Niederberger" userId="k3sDo5dLPXZ/wfJ7Bt2xKj7O+mmn6ZBvreReKm8CPhs=" providerId="None" clId="Web-{71568D7E-41A5-4977-86ED-FC2936447EC6}" dt="2022-06-02T15:03:44.659" v="2"/>
        <pc:sldMkLst>
          <pc:docMk/>
          <pc:sldMk cId="3635584846" sldId="268"/>
        </pc:sldMkLst>
      </pc:sldChg>
      <pc:sldChg chg="ord">
        <pc:chgData name="Stephan Niederberger" userId="k3sDo5dLPXZ/wfJ7Bt2xKj7O+mmn6ZBvreReKm8CPhs=" providerId="None" clId="Web-{71568D7E-41A5-4977-86ED-FC2936447EC6}" dt="2022-06-02T15:03:46.393" v="3"/>
        <pc:sldMkLst>
          <pc:docMk/>
          <pc:sldMk cId="2797458771" sldId="26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587AC4-585E-42B1-99B6-E826309CE49D}" type="datetimeFigureOut">
              <a:rPr lang="de-CH" smtClean="0"/>
              <a:t>06.06.2022</a:t>
            </a:fld>
            <a:endParaRPr lang="de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CC4851-A687-4262-AA38-7D470EDB0B1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43562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b="1" dirty="0"/>
              <a:t>Dominik 3 Min.</a:t>
            </a:r>
            <a:endParaRPr lang="de-DE" b="1" dirty="0"/>
          </a:p>
          <a:p>
            <a:endParaRPr lang="de-CH" b="1" dirty="0"/>
          </a:p>
          <a:p>
            <a:r>
              <a:rPr lang="de-CH" dirty="0"/>
              <a:t>Begrüssung, ev. kurze Vorstellung des Vorstandes</a:t>
            </a:r>
          </a:p>
          <a:p>
            <a:endParaRPr lang="de-CH" dirty="0">
              <a:cs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CC4851-A687-4262-AA38-7D470EDB0B19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196025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Verhindern das Goalie sich nur auf dem Punkt fokussiert von dem aus geschossen wird.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Phantasie ist gefragt und „Out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Box“ denken.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3CA61-AB8B-4E9E-890B-4753E5650A1B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19606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Verhindern das Goalie sich nur auf dem Punkt fokussiert von dem aus geschossen wird.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Phantasie ist gefragt und „Out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Box“ denken.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3CA61-AB8B-4E9E-890B-4753E5650A1B}" type="slidenum">
              <a:rPr lang="de-CH" smtClean="0"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60049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de-CH" b="1" dirty="0" err="1">
                <a:cs typeface="Calibri" panose="020F0502020204030204"/>
              </a:rPr>
              <a:t>Steph</a:t>
            </a:r>
            <a:r>
              <a:rPr lang="de-CH" b="1" dirty="0">
                <a:cs typeface="Calibri" panose="020F0502020204030204"/>
              </a:rPr>
              <a:t>, 2 Min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de-CH" dirty="0"/>
          </a:p>
          <a:p>
            <a:pPr marL="171450" marR="0" lvl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CH" dirty="0"/>
              <a:t>Neuerung U15 Juniorinnen (2 Min.</a:t>
            </a:r>
            <a:r>
              <a:rPr lang="de-CH" baseline="0" dirty="0"/>
              <a:t>, </a:t>
            </a:r>
            <a:r>
              <a:rPr lang="de-CH" baseline="0" dirty="0" err="1"/>
              <a:t>Steph</a:t>
            </a:r>
            <a:r>
              <a:rPr lang="de-CH" baseline="0" dirty="0"/>
              <a:t>)</a:t>
            </a:r>
            <a:endParaRPr lang="de-CH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C4851-A687-4262-AA38-7D470EDB0B19}" type="slidenum">
              <a:rPr lang="de-CH" smtClean="0"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156199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de-CH" b="1" dirty="0">
                <a:cs typeface="Calibri" panose="020F0502020204030204"/>
              </a:rPr>
              <a:t>Dominik / Martin, 5 min</a:t>
            </a:r>
          </a:p>
          <a:p>
            <a:pPr>
              <a:defRPr/>
            </a:pPr>
            <a:endParaRPr lang="de-CH" dirty="0">
              <a:cs typeface="Calibri" panose="020F0502020204030204"/>
            </a:endParaRPr>
          </a:p>
          <a:p>
            <a:pPr marL="171450" marR="0" lvl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CH" dirty="0"/>
              <a:t>Die Rolle des AGUHV</a:t>
            </a:r>
            <a:endParaRPr lang="de-CH" dirty="0">
              <a:cs typeface="Calibri" panose="020F0502020204030204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CH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dirty="0"/>
              <a:t>Was können wir als AGUHV bieten?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CH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dirty="0"/>
              <a:t>RLZ im AG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dirty="0"/>
              <a:t>Trainerunterstützung i</a:t>
            </a:r>
            <a:r>
              <a:rPr lang="de-CH" baseline="0" dirty="0"/>
              <a:t>n diversen Bereichen, vor allem auch Goalis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CH" baseline="0" dirty="0"/>
          </a:p>
          <a:p>
            <a:r>
              <a:rPr lang="de-CH" b="1" dirty="0">
                <a:cs typeface="Calibri" panose="020F0502020204030204"/>
              </a:rPr>
              <a:t>Überleitung zum Podium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C4851-A687-4262-AA38-7D470EDB0B19}" type="slidenum">
              <a:rPr lang="de-CH" smtClean="0"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436413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dirty="0"/>
              <a:t>Podium mit</a:t>
            </a:r>
            <a:r>
              <a:rPr lang="de-CH" baseline="0" dirty="0"/>
              <a:t> verschiedenen Rollen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CH" baseline="0" dirty="0"/>
              <a:t>Moderator (Dominik)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CH" baseline="0" dirty="0"/>
              <a:t>Trainer (Remo / Lukas)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CH" baseline="0" dirty="0" err="1"/>
              <a:t>Goalitrainer</a:t>
            </a:r>
            <a:r>
              <a:rPr lang="de-CH" baseline="0" dirty="0"/>
              <a:t> (Mike / André)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CH" baseline="0" dirty="0"/>
              <a:t>Vater mit Unihockey Kids auf div. Leistungsstufen (</a:t>
            </a:r>
            <a:r>
              <a:rPr lang="de-CH" baseline="0" dirty="0" err="1"/>
              <a:t>Steph</a:t>
            </a:r>
            <a:r>
              <a:rPr lang="de-CH" baseline="0" dirty="0"/>
              <a:t>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de-CH" baseline="0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CH" baseline="0" dirty="0"/>
              <a:t>Ich stell mir da vor, dass wir Fragen in einer lockeren </a:t>
            </a:r>
            <a:r>
              <a:rPr lang="de-CH" dirty="0"/>
              <a:t>Atmosphäre</a:t>
            </a:r>
            <a:r>
              <a:rPr lang="de-CH" baseline="0" dirty="0"/>
              <a:t> beantworten und wir uns auf dem Podium oder einfach vorne hinsetzen.</a:t>
            </a:r>
          </a:p>
          <a:p>
            <a:r>
              <a:rPr lang="de-CH" baseline="0" dirty="0"/>
              <a:t>Die Fragen werde an Dominik gestellt, der die</a:t>
            </a:r>
            <a:r>
              <a:rPr lang="de-CH" dirty="0"/>
              <a:t> </a:t>
            </a:r>
            <a:r>
              <a:rPr lang="de-CH" baseline="0" dirty="0"/>
              <a:t>Beantwortung dann weiterleitet (oder im Notfall </a:t>
            </a:r>
            <a:r>
              <a:rPr lang="de-CH" dirty="0"/>
              <a:t>interveniert</a:t>
            </a:r>
            <a:r>
              <a:rPr lang="de-CH" baseline="0" dirty="0"/>
              <a:t>) </a:t>
            </a:r>
            <a:br>
              <a:rPr lang="de-CH" baseline="0" dirty="0">
                <a:cs typeface="+mn-lt"/>
              </a:rPr>
            </a:br>
            <a:r>
              <a:rPr lang="de-CH" baseline="0" dirty="0"/>
              <a:t>Beantwortung soll max. 2 Minuten pro Person dauern. Evtl. können auch Themen von zwei Personen diskutiert werden.</a:t>
            </a:r>
            <a:r>
              <a:rPr lang="de-CH" dirty="0"/>
              <a:t> </a:t>
            </a:r>
            <a:endParaRPr lang="de-CH" baseline="0" dirty="0"/>
          </a:p>
          <a:p>
            <a:pPr marL="0" lvl="0" indent="0">
              <a:buFont typeface="Arial" panose="020B0604020202020204" pitchFamily="34" charset="0"/>
              <a:buNone/>
            </a:pPr>
            <a:endParaRPr lang="de-CH" baseline="0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CH" baseline="0" dirty="0"/>
              <a:t>Vielleicht gibt es auch die Möglichkeit, eine Flipchart da zu haben um Ideen für Wünsche der Vereine aufzuschreiben.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de-CH" baseline="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C4851-A687-4262-AA38-7D470EDB0B19}" type="slidenum">
              <a:rPr lang="de-CH" smtClean="0"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507120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C4851-A687-4262-AA38-7D470EDB0B19}" type="slidenum">
              <a:rPr lang="de-CH" smtClean="0"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9198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CH" dirty="0"/>
              <a:t>Selektionsprozess (Einordnung, Ablauf, Vorgaben) (15 Min. </a:t>
            </a:r>
            <a:r>
              <a:rPr lang="de-CH" dirty="0" err="1"/>
              <a:t>Steph</a:t>
            </a:r>
            <a:r>
              <a:rPr lang="de-CH" dirty="0"/>
              <a:t>)</a:t>
            </a:r>
            <a:endParaRPr lang="de-DE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dirty="0"/>
              <a:t>Verein / Trainer in diesem Prozess (15 Min, Remo</a:t>
            </a:r>
            <a:r>
              <a:rPr lang="de-CH" baseline="0" dirty="0"/>
              <a:t> + Lukas)</a:t>
            </a:r>
            <a:endParaRPr lang="de-CH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dirty="0"/>
              <a:t>Die Rolle des AGUHV (10 Min., Martin / Dominik</a:t>
            </a:r>
            <a:r>
              <a:rPr lang="de-CH" baseline="0" dirty="0"/>
              <a:t>)</a:t>
            </a:r>
            <a:endParaRPr lang="de-CH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dirty="0"/>
              <a:t>Neuerung U15 Juniorinnen (2 Min.</a:t>
            </a:r>
            <a:r>
              <a:rPr lang="de-CH" baseline="0" dirty="0"/>
              <a:t>, </a:t>
            </a:r>
            <a:r>
              <a:rPr lang="de-CH" baseline="0" dirty="0" err="1"/>
              <a:t>Steph</a:t>
            </a:r>
            <a:r>
              <a:rPr lang="de-CH" baseline="0" dirty="0"/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/>
              <a:t>------- Teil Diskussion, was ist</a:t>
            </a:r>
            <a:r>
              <a:rPr lang="de-CH" baseline="0" dirty="0"/>
              <a:t> gut / nicht gut -----------------------</a:t>
            </a:r>
            <a:endParaRPr lang="de-CH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dirty="0"/>
              <a:t>Podiumsrunde (40 Min, Podium mit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/>
              <a:t>--------------------------------------------------------------------------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dirty="0"/>
              <a:t>Abschluss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C4851-A687-4262-AA38-7D470EDB0B19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61523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de-CH" b="1" dirty="0">
                <a:cs typeface="Calibri"/>
              </a:rPr>
              <a:t>Stephan, 15 Min.</a:t>
            </a:r>
            <a:endParaRPr lang="de-DE" b="1" dirty="0"/>
          </a:p>
          <a:p>
            <a:pPr>
              <a:defRPr/>
            </a:pPr>
            <a:endParaRPr lang="de-CH" b="1" dirty="0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CH" dirty="0">
                <a:cs typeface="Calibri"/>
              </a:rPr>
              <a:t>Wir sprechen von den Auswahlen und Selektionen. Erste </a:t>
            </a:r>
            <a:r>
              <a:rPr lang="de-CH" dirty="0" err="1">
                <a:cs typeface="Calibri"/>
              </a:rPr>
              <a:t>Prio</a:t>
            </a:r>
            <a:r>
              <a:rPr lang="de-CH" dirty="0">
                <a:cs typeface="Calibri"/>
              </a:rPr>
              <a:t> ist dass es Spass macht, aber nur verlieren kann es auch nicht sein. 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CH" dirty="0">
                <a:cs typeface="Calibri"/>
              </a:rPr>
              <a:t>Vorgaben von Swiss Olympic damit Talent Cards vergeben werden. 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de-CH" dirty="0">
                <a:cs typeface="Calibri"/>
              </a:rPr>
              <a:t>Was ist die Talent Card? Sie eröffnet Inhaber Möglichkeit, Sport und Ausbildung ideal miteinander zu kombinieren. </a:t>
            </a:r>
            <a:br>
              <a:rPr lang="de-CH" dirty="0">
                <a:cs typeface="+mn-lt"/>
              </a:rPr>
            </a:br>
            <a:r>
              <a:rPr lang="de-CH" dirty="0">
                <a:cs typeface="Calibri" panose="020F0502020204030204"/>
              </a:rPr>
              <a:t>Sportschulen, Dispens von Stunden, Lehrstellensuche oder RLZ Zugang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de-CH" dirty="0">
                <a:cs typeface="Calibri" panose="020F0502020204030204"/>
              </a:rPr>
              <a:t>PISTE (Prognostische, Integrative, Systematische, Trainer-Einschätzung)</a:t>
            </a: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de-CH" dirty="0"/>
              <a:t>Vorgaben Swiss Unihockey </a:t>
            </a:r>
            <a:endParaRPr lang="de-CH" dirty="0">
              <a:cs typeface="Calibri"/>
            </a:endParaRP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de-CH" dirty="0"/>
              <a:t>Swiss Unihockey selektioniert nach PISTE </a:t>
            </a:r>
            <a:endParaRPr lang="de-CH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C4851-A687-4262-AA38-7D470EDB0B19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21454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de-CH" dirty="0"/>
              <a:t>Athletenweg FTEM </a:t>
            </a:r>
            <a:endParaRPr lang="en-US" dirty="0">
              <a:cs typeface="Calibri" panose="020F0502020204030204"/>
            </a:endParaRPr>
          </a:p>
          <a:p>
            <a:pPr marL="628650" lvl="1" indent="-1714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de-CH" dirty="0">
                <a:cs typeface="Calibri" panose="020F0502020204030204"/>
              </a:rPr>
              <a:t>Sieht so aus</a:t>
            </a:r>
          </a:p>
          <a:p>
            <a:pPr marL="628650" lvl="1" indent="-1714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de-CH" dirty="0">
                <a:cs typeface="Calibri" panose="020F0502020204030204"/>
              </a:rPr>
              <a:t>Nur als Orientierung wo wir uns befinden</a:t>
            </a:r>
          </a:p>
          <a:p>
            <a:pPr marL="628650" lvl="1" indent="-1714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de-CH" dirty="0" err="1">
                <a:cs typeface="Calibri" panose="020F0502020204030204"/>
              </a:rPr>
              <a:t>Foundation</a:t>
            </a:r>
            <a:r>
              <a:rPr lang="de-CH" dirty="0">
                <a:cs typeface="Calibri" panose="020F0502020204030204"/>
              </a:rPr>
              <a:t> -&gt; Vereine</a:t>
            </a:r>
          </a:p>
          <a:p>
            <a:pPr marL="628650" lvl="1" indent="-1714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de-CH" dirty="0">
                <a:cs typeface="Calibri" panose="020F0502020204030204"/>
              </a:rPr>
              <a:t>Talent -&gt;T1/T2 Verband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C4851-A687-4262-AA38-7D470EDB0B19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00439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de-CH" dirty="0"/>
              <a:t>Welche Tests – wie bisher oder SUBS? Aktuell werden noch die alten Test durchgeführt.</a:t>
            </a:r>
          </a:p>
          <a:p>
            <a:pPr marL="628650" lvl="1" indent="-1714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de-DE" dirty="0"/>
              <a:t>SUBS (Swiss Unihockey Basic Screening)</a:t>
            </a:r>
            <a:endParaRPr lang="de-CH" dirty="0">
              <a:cs typeface="Calibri"/>
            </a:endParaRP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de-CH" dirty="0"/>
              <a:t>Ablauf der Selektion</a:t>
            </a:r>
            <a:endParaRPr lang="de-CH" dirty="0">
              <a:cs typeface="Calibri" panose="020F0502020204030204"/>
            </a:endParaRPr>
          </a:p>
          <a:p>
            <a:pPr marL="628650" lvl="1" indent="-1714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de-CH" dirty="0"/>
              <a:t>Anmelden, farbige Spalten auf der Anmeldeliste für Trainereinschätzung</a:t>
            </a:r>
            <a:endParaRPr lang="en-US" dirty="0"/>
          </a:p>
          <a:p>
            <a:pPr marL="628650" lvl="1" indent="-1714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de-CH" dirty="0"/>
              <a:t>Aufgebot ca. 1-2 Wochen vor Selektion</a:t>
            </a:r>
            <a:endParaRPr lang="de-CH" dirty="0">
              <a:cs typeface="Calibri"/>
            </a:endParaRPr>
          </a:p>
          <a:p>
            <a:pPr marL="628650" lvl="1" indent="-1714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de-CH" dirty="0"/>
              <a:t>Selektionstag</a:t>
            </a:r>
            <a:endParaRPr lang="en-US" dirty="0"/>
          </a:p>
          <a:p>
            <a:pPr marL="1085850" lvl="2" indent="-1714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de-CH" dirty="0">
                <a:cs typeface="Calibri"/>
              </a:rPr>
              <a:t>Registrierung und Einteilung in Gruppen (erfolgte im Vorfeld, möglichst gleich starke und Team  durchmischte Gruppen)</a:t>
            </a:r>
            <a:endParaRPr lang="de-CH" dirty="0"/>
          </a:p>
          <a:p>
            <a:pPr marL="1085850" lvl="2" indent="-1714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de-CH" dirty="0">
                <a:cs typeface="Calibri"/>
              </a:rPr>
              <a:t>Girls separate Gruppen, </a:t>
            </a:r>
          </a:p>
          <a:p>
            <a:pPr marL="1085850" lvl="2" indent="-1714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de-CH" dirty="0"/>
              <a:t>Physische Tests (U13 ohne </a:t>
            </a:r>
            <a:r>
              <a:rPr lang="de-CH" dirty="0" err="1"/>
              <a:t>YoYo</a:t>
            </a:r>
            <a:r>
              <a:rPr lang="de-CH" dirty="0"/>
              <a:t>)</a:t>
            </a:r>
            <a:endParaRPr lang="en-US" dirty="0"/>
          </a:p>
          <a:p>
            <a:pPr marL="1085850" lvl="2" indent="-1714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de-CH" dirty="0"/>
              <a:t>Abschluss</a:t>
            </a:r>
            <a:endParaRPr lang="en-US" dirty="0"/>
          </a:p>
          <a:p>
            <a:pPr marL="628650" lvl="1" indent="-1714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de-CH" dirty="0"/>
              <a:t>Bekanntgabe der Ergebnisse und Selektionen in die Auswahlteams ca. 1-2 Wochen danach.</a:t>
            </a:r>
            <a:endParaRPr lang="en-US" dirty="0"/>
          </a:p>
          <a:p>
            <a:pPr marL="628650" lvl="1" indent="-1714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de-CH" dirty="0">
                <a:cs typeface="Calibri"/>
              </a:rPr>
              <a:t>Rangliste berechtigt für Talent Card Regional </a:t>
            </a:r>
          </a:p>
          <a:p>
            <a:pPr marL="628650" lvl="1" indent="-1714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de-CH" dirty="0">
                <a:cs typeface="Calibri"/>
              </a:rPr>
              <a:t>Kader können davon abweichen</a:t>
            </a:r>
          </a:p>
          <a:p>
            <a:pPr marL="628650" lvl="1" indent="-1714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de-CH" dirty="0">
                <a:cs typeface="Calibri"/>
              </a:rPr>
              <a:t>Feedback bei Fragen bei mir.</a:t>
            </a:r>
          </a:p>
          <a:p>
            <a:pPr marL="628650" lvl="1" indent="-1714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endParaRPr lang="de-CH" dirty="0">
              <a:cs typeface="Calibri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defRPr/>
            </a:pPr>
            <a:r>
              <a:rPr lang="de-CH" b="1" dirty="0">
                <a:cs typeface="Calibri"/>
              </a:rPr>
              <a:t>=&gt; Übergabe an Remo/Lukas</a:t>
            </a:r>
          </a:p>
          <a:p>
            <a:pPr marL="628650" lvl="1" indent="-1714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de-CH" dirty="0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de-CH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C4851-A687-4262-AA38-7D470EDB0B19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5260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b="1" dirty="0"/>
              <a:t>Remo / Lukas, 10 min.</a:t>
            </a:r>
            <a:endParaRPr lang="en-US" dirty="0"/>
          </a:p>
          <a:p>
            <a:pPr marL="171450" indent="-171450">
              <a:buFont typeface="Arial,Sans-Serif"/>
              <a:buChar char="•"/>
            </a:pPr>
            <a:endParaRPr lang="de-CH" dirty="0"/>
          </a:p>
          <a:p>
            <a:pPr marL="171450" indent="-171450">
              <a:buFont typeface="Arial,Sans-Serif"/>
              <a:buChar char="•"/>
            </a:pPr>
            <a:r>
              <a:rPr lang="de-CH" dirty="0">
                <a:cs typeface="Calibri"/>
              </a:rPr>
              <a:t>Kurze Vorstellung der Vision für die U13/U15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CC4851-A687-4262-AA38-7D470EDB0B19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96242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CH" dirty="0"/>
              <a:t>Was sind</a:t>
            </a:r>
            <a:r>
              <a:rPr lang="de-CH" baseline="0" dirty="0"/>
              <a:t> </a:t>
            </a:r>
            <a:r>
              <a:rPr lang="de-CH" dirty="0"/>
              <a:t>die </a:t>
            </a:r>
            <a:r>
              <a:rPr lang="de-CH" baseline="0" dirty="0"/>
              <a:t>Erwartungen </a:t>
            </a:r>
            <a:r>
              <a:rPr lang="de-CH" dirty="0"/>
              <a:t>der Trainer U13/U15 </a:t>
            </a:r>
            <a:r>
              <a:rPr lang="de-CH" baseline="0" dirty="0"/>
              <a:t>an die Vereine</a:t>
            </a:r>
            <a:endParaRPr lang="en-US" baseline="0" dirty="0"/>
          </a:p>
          <a:p>
            <a:pPr marL="628650" lvl="1" indent="-1714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dirty="0"/>
              <a:t>Unterstützung der Trainer mit Fachkompetenz (Goali, Skills, …)</a:t>
            </a:r>
            <a:br>
              <a:rPr lang="de-CH" dirty="0">
                <a:cs typeface="+mn-lt"/>
              </a:rPr>
            </a:br>
            <a:r>
              <a:rPr lang="de-CH" dirty="0">
                <a:cs typeface="Calibri"/>
              </a:rPr>
              <a:t>Austausch mit anderen Vereinen wie es da gelöst wir, </a:t>
            </a:r>
            <a:r>
              <a:rPr lang="de-CH" dirty="0" err="1">
                <a:cs typeface="Calibri"/>
              </a:rPr>
              <a:t>Goalitrainer</a:t>
            </a:r>
            <a:r>
              <a:rPr lang="de-CH" dirty="0">
                <a:cs typeface="Calibri"/>
              </a:rPr>
              <a:t> organisieren, ev. rotierend einer für mehrere Teams oder bei anderen Vereinen nachfragen, AGUHV</a:t>
            </a:r>
          </a:p>
          <a:p>
            <a:pPr marL="628650" lvl="1" indent="-1714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dirty="0"/>
              <a:t>Kontakt zu umliegenden Vereinen und AGUHV</a:t>
            </a:r>
            <a:br>
              <a:rPr lang="de-CH" dirty="0">
                <a:cs typeface="+mn-lt"/>
              </a:rPr>
            </a:br>
            <a:r>
              <a:rPr lang="de-CH" dirty="0">
                <a:cs typeface="Calibri"/>
              </a:rPr>
              <a:t>Vielleicht können die aushelfen, Doppellizenz, Spielgemeinschaften, Trainer, </a:t>
            </a:r>
            <a:r>
              <a:rPr lang="de-CH" dirty="0" err="1">
                <a:cs typeface="Calibri"/>
              </a:rPr>
              <a:t>Goalitrainer</a:t>
            </a:r>
            <a:r>
              <a:rPr lang="de-CH" dirty="0">
                <a:cs typeface="Calibri"/>
              </a:rPr>
              <a:t> oder </a:t>
            </a:r>
            <a:r>
              <a:rPr lang="de-CH" dirty="0" err="1">
                <a:cs typeface="Calibri"/>
              </a:rPr>
              <a:t>Goalitrainings</a:t>
            </a:r>
            <a:r>
              <a:rPr lang="de-CH" dirty="0">
                <a:cs typeface="Calibri"/>
              </a:rPr>
              <a:t>.</a:t>
            </a:r>
          </a:p>
          <a:p>
            <a:pPr marL="628650" lvl="1" indent="-1714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dirty="0"/>
              <a:t>Schaffen von versch. Leistungsstufen (Förderkader, …)</a:t>
            </a:r>
            <a:br>
              <a:rPr lang="de-CH" dirty="0">
                <a:cs typeface="+mn-lt"/>
              </a:rPr>
            </a:br>
            <a:r>
              <a:rPr lang="de-CH" dirty="0">
                <a:cs typeface="Calibri"/>
              </a:rPr>
              <a:t>Es sollen möglichst viele Kids die Möglichkeit haben nach ihrem Potential zu trainieren/Spielen</a:t>
            </a:r>
          </a:p>
          <a:p>
            <a:pPr marL="628650" lvl="1" indent="-1714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dirty="0"/>
              <a:t>Einbezug  und Information der Eltern zum Thema Auswahlen</a:t>
            </a:r>
            <a:br>
              <a:rPr lang="de-CH" dirty="0">
                <a:cs typeface="+mn-lt"/>
              </a:rPr>
            </a:br>
            <a:r>
              <a:rPr lang="de-CH" dirty="0">
                <a:cs typeface="Calibri"/>
              </a:rPr>
              <a:t>Es braucht die Eltern. AGUHV unterstützt dabei sehr gerne.</a:t>
            </a:r>
            <a:endParaRPr lang="en-US" dirty="0"/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CH" baseline="0" dirty="0"/>
              <a:t>Was</a:t>
            </a:r>
            <a:r>
              <a:rPr lang="de-CH" dirty="0"/>
              <a:t> </a:t>
            </a:r>
            <a:r>
              <a:rPr lang="de-CH" baseline="0" dirty="0"/>
              <a:t>sind </a:t>
            </a:r>
            <a:r>
              <a:rPr lang="de-CH" dirty="0"/>
              <a:t>die </a:t>
            </a:r>
            <a:r>
              <a:rPr lang="de-CH" baseline="0" dirty="0"/>
              <a:t>Erwartungen </a:t>
            </a:r>
            <a:r>
              <a:rPr lang="de-CH" dirty="0"/>
              <a:t>der Trainer U13/U15 </a:t>
            </a:r>
            <a:r>
              <a:rPr lang="de-CH" baseline="0" dirty="0"/>
              <a:t>an die </a:t>
            </a:r>
            <a:r>
              <a:rPr lang="de-CH" dirty="0"/>
              <a:t>Vereins-Trainer</a:t>
            </a:r>
            <a:endParaRPr lang="en-US" dirty="0"/>
          </a:p>
          <a:p>
            <a:pPr marL="628650" lvl="1" indent="-1714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dirty="0"/>
              <a:t>Eigene Weiterbildung</a:t>
            </a:r>
            <a:br>
              <a:rPr lang="de-CH" dirty="0">
                <a:cs typeface="+mn-lt"/>
              </a:rPr>
            </a:br>
            <a:r>
              <a:rPr lang="de-CH" dirty="0">
                <a:cs typeface="Calibri"/>
              </a:rPr>
              <a:t>Sie sollen auf dem aktuellen Stand sein. Vielleicht auch mal mit anderen über ihre "Probleme" austauschen und Ideen sammeln.</a:t>
            </a:r>
          </a:p>
          <a:p>
            <a:pPr marL="628650" lvl="1" indent="-1714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dirty="0"/>
              <a:t>Vermitteln von Spass, Motivation und Leistungsgedanke</a:t>
            </a:r>
            <a:br>
              <a:rPr lang="de-CH" dirty="0">
                <a:cs typeface="+mn-lt"/>
              </a:rPr>
            </a:br>
            <a:r>
              <a:rPr lang="de-CH" dirty="0">
                <a:cs typeface="Calibri"/>
              </a:rPr>
              <a:t>Um Leistung zu bringen braucht es sehr viel Spass und umgekehrt. Haben die Kids Spass kommt die Leistung von selbst. </a:t>
            </a:r>
          </a:p>
          <a:p>
            <a:pPr marL="628650" lvl="1" indent="-1714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dirty="0"/>
              <a:t>Unterstützung der Spieler in der persönlichen Entwicklung</a:t>
            </a:r>
            <a:br>
              <a:rPr lang="de-CH" dirty="0">
                <a:cs typeface="+mn-lt"/>
              </a:rPr>
            </a:br>
            <a:r>
              <a:rPr lang="de-CH" dirty="0">
                <a:cs typeface="Calibri"/>
              </a:rPr>
              <a:t>Es geht immer um den einzelnen Spieler. Wenn es das Beste ist, den Verein zu wechseln, dann helfen. Aber das ist nicht bei allen das Beste. </a:t>
            </a:r>
          </a:p>
          <a:p>
            <a:pPr marL="628650" lvl="1" indent="-1714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dirty="0"/>
              <a:t>Vorbereiten der Spieler auf Selektion</a:t>
            </a:r>
            <a:br>
              <a:rPr lang="de-CH" dirty="0">
                <a:cs typeface="+mn-lt"/>
              </a:rPr>
            </a:br>
            <a:r>
              <a:rPr lang="de-CH" dirty="0">
                <a:cs typeface="Calibri"/>
              </a:rPr>
              <a:t>Was wird an der Selektion verlangt. Alle Aspekte in Training einfliessen lassen. Kraft, </a:t>
            </a:r>
            <a:r>
              <a:rPr lang="de-CH" dirty="0" err="1">
                <a:cs typeface="Calibri"/>
              </a:rPr>
              <a:t>Agility</a:t>
            </a:r>
            <a:r>
              <a:rPr lang="de-CH" dirty="0">
                <a:cs typeface="Calibri"/>
              </a:rPr>
              <a:t>, Sprints, 2:2, Small Games...</a:t>
            </a:r>
            <a:endParaRPr lang="de-CH" baseline="0" dirty="0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CH" baseline="0" dirty="0">
              <a:cs typeface="Calibri"/>
            </a:endParaRPr>
          </a:p>
          <a:p>
            <a:r>
              <a:rPr lang="de-CH" b="1" dirty="0">
                <a:cs typeface="Calibri"/>
              </a:rPr>
              <a:t>-&gt; Übergabe an André/Mike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C4851-A687-4262-AA38-7D470EDB0B19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61406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>
                <a:cs typeface="Calibri"/>
              </a:rPr>
              <a:t>André / Mike 5-10 Min.</a:t>
            </a:r>
            <a:endParaRPr lang="de-DE" b="1" dirty="0"/>
          </a:p>
          <a:p>
            <a:endParaRPr lang="de-DE" dirty="0"/>
          </a:p>
          <a:p>
            <a:r>
              <a:rPr lang="de-DE" dirty="0"/>
              <a:t>Meiner Meinung nach die  Eigenschaften der Reihe nach die in dem alter wichtig sind für ein Goalies</a:t>
            </a:r>
            <a:endParaRPr lang="de-DE" dirty="0">
              <a:cs typeface="Calibri" panose="020F0502020204030204"/>
            </a:endParaRPr>
          </a:p>
          <a:p>
            <a:r>
              <a:rPr lang="de-DE" dirty="0"/>
              <a:t>Technik, Physis, Persönlichkeit, Taktik.</a:t>
            </a:r>
          </a:p>
          <a:p>
            <a:r>
              <a:rPr lang="de-CH" dirty="0"/>
              <a:t>Die Schwerpunkt werden sich an Hand der Entwicklung der Goalies ändern. Auf Stufe U13 ist es wichtig, dass Sie die Grundlagen Technik und Physis beherrschen. </a:t>
            </a:r>
          </a:p>
          <a:p>
            <a:r>
              <a:rPr lang="de-CH" dirty="0"/>
              <a:t>Taktik kann man dann trainieren wenn Technik und die Physis stimmen.</a:t>
            </a:r>
          </a:p>
          <a:p>
            <a:endParaRPr lang="de-CH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dirty="0"/>
              <a:t>Es kann nicht sein, dass wir an der Selektion den angemeldeten Goalies die Verschiebetechniken erklären müssen.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3CA61-AB8B-4E9E-890B-4753E5650A1B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28129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Wir werden dieses Jahr bereits ein Posten für Goalies aus dem zukünftigen SUBS in die Selektion einbauen.</a:t>
            </a:r>
          </a:p>
          <a:p>
            <a:endParaRPr lang="de-CH" dirty="0"/>
          </a:p>
          <a:p>
            <a:r>
              <a:rPr lang="de-CH" dirty="0"/>
              <a:t>U13: 4 Intervalle: 30s Arbeit/ 25sek Pause</a:t>
            </a:r>
          </a:p>
          <a:p>
            <a:r>
              <a:rPr lang="de-CH" dirty="0"/>
              <a:t>U15: 6 Intervalle: 30s Arbeit/ 25sek Paus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CC4851-A687-4262-AA38-7D470EDB0B19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66079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4F7D-9666-4A6D-AB36-714A452021E2}" type="datetimeFigureOut">
              <a:rPr lang="de-CH" smtClean="0"/>
              <a:t>06.06.2022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079A-72A5-42F2-B8D9-C9496E9BE793}" type="slidenum">
              <a:rPr lang="de-CH" smtClean="0"/>
              <a:t>‹Nr.›</a:t>
            </a:fld>
            <a:endParaRPr lang="de-CH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404" y="221296"/>
            <a:ext cx="956396" cy="90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912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4F7D-9666-4A6D-AB36-714A452021E2}" type="datetimeFigureOut">
              <a:rPr lang="de-CH" smtClean="0"/>
              <a:t>06.06.2022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079A-72A5-42F2-B8D9-C9496E9BE79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42170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4F7D-9666-4A6D-AB36-714A452021E2}" type="datetimeFigureOut">
              <a:rPr lang="de-CH" smtClean="0"/>
              <a:t>06.06.2022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079A-72A5-42F2-B8D9-C9496E9BE79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72637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4F7D-9666-4A6D-AB36-714A452021E2}" type="datetimeFigureOut">
              <a:rPr lang="de-CH" smtClean="0"/>
              <a:t>06.06.2022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079A-72A5-42F2-B8D9-C9496E9BE79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94659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4F7D-9666-4A6D-AB36-714A452021E2}" type="datetimeFigureOut">
              <a:rPr lang="de-CH" smtClean="0"/>
              <a:t>06.06.2022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079A-72A5-42F2-B8D9-C9496E9BE79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00155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4F7D-9666-4A6D-AB36-714A452021E2}" type="datetimeFigureOut">
              <a:rPr lang="de-CH" smtClean="0"/>
              <a:t>06.06.2022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079A-72A5-42F2-B8D9-C9496E9BE79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39360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4F7D-9666-4A6D-AB36-714A452021E2}" type="datetimeFigureOut">
              <a:rPr lang="de-CH" smtClean="0"/>
              <a:t>06.06.2022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079A-72A5-42F2-B8D9-C9496E9BE79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64816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4F7D-9666-4A6D-AB36-714A452021E2}" type="datetimeFigureOut">
              <a:rPr lang="de-CH" smtClean="0"/>
              <a:t>06.06.2022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079A-72A5-42F2-B8D9-C9496E9BE79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84477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4F7D-9666-4A6D-AB36-714A452021E2}" type="datetimeFigureOut">
              <a:rPr lang="de-CH" smtClean="0"/>
              <a:t>06.06.2022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079A-72A5-42F2-B8D9-C9496E9BE79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86867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4F7D-9666-4A6D-AB36-714A452021E2}" type="datetimeFigureOut">
              <a:rPr lang="de-CH" smtClean="0"/>
              <a:t>06.06.2022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079A-72A5-42F2-B8D9-C9496E9BE79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25089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4F7D-9666-4A6D-AB36-714A452021E2}" type="datetimeFigureOut">
              <a:rPr lang="de-CH" smtClean="0"/>
              <a:t>06.06.2022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079A-72A5-42F2-B8D9-C9496E9BE79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28961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94F7D-9666-4A6D-AB36-714A452021E2}" type="datetimeFigureOut">
              <a:rPr lang="de-CH" smtClean="0"/>
              <a:t>06.06.2022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7079A-72A5-42F2-B8D9-C9496E9BE793}" type="slidenum">
              <a:rPr lang="de-CH" smtClean="0"/>
              <a:t>‹Nr.›</a:t>
            </a:fld>
            <a:endParaRPr lang="de-CH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404" y="221296"/>
            <a:ext cx="956396" cy="90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7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U3WdYdk8eA?feature=oembed" TargetMode="Externa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tcFwI1-B5Q?list=PL4GcRGPV7hzyejbCtEdWbjg8f1aVNwBI5" TargetMode="Externa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92437"/>
          </a:xfrm>
        </p:spPr>
        <p:txBody>
          <a:bodyPr>
            <a:normAutofit fontScale="90000"/>
          </a:bodyPr>
          <a:lstStyle/>
          <a:p>
            <a:br>
              <a:rPr lang="de-CH" dirty="0"/>
            </a:br>
            <a:r>
              <a:rPr lang="de-CH" dirty="0"/>
              <a:t>Herzlich Willkommen zum</a:t>
            </a:r>
            <a:br>
              <a:rPr lang="de-CH" dirty="0"/>
            </a:br>
            <a:r>
              <a:rPr lang="de-CH" dirty="0"/>
              <a:t>Podium des AGUHV</a:t>
            </a:r>
            <a:br>
              <a:rPr lang="de-CH" dirty="0"/>
            </a:br>
            <a:br>
              <a:rPr lang="de-CH" dirty="0"/>
            </a:br>
            <a:r>
              <a:rPr lang="de-CH" b="1" dirty="0"/>
              <a:t>Auswahlteams und Selektionen</a:t>
            </a:r>
            <a:endParaRPr lang="de-C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22166"/>
            <a:ext cx="9144000" cy="435634"/>
          </a:xfrm>
        </p:spPr>
        <p:txBody>
          <a:bodyPr/>
          <a:lstStyle/>
          <a:p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</a:rPr>
              <a:t>Aarau, 3. Juni 2022</a:t>
            </a:r>
          </a:p>
        </p:txBody>
      </p:sp>
    </p:spTree>
    <p:extLst>
      <p:ext uri="{BB962C8B-B14F-4D97-AF65-F5344CB8AC3E}">
        <p14:creationId xmlns:p14="http://schemas.microsoft.com/office/powerpoint/2010/main" val="1407175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1E935F94-0C22-AAB9-E6B6-B7DC20A77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936" y="158091"/>
            <a:ext cx="11014494" cy="1325563"/>
          </a:xfrm>
        </p:spPr>
        <p:txBody>
          <a:bodyPr>
            <a:normAutofit/>
          </a:bodyPr>
          <a:lstStyle/>
          <a:p>
            <a:r>
              <a:rPr lang="de-DE" sz="3200" dirty="0"/>
              <a:t>Wie integriere ich Torhütertraining im Team Training?</a:t>
            </a:r>
            <a:endParaRPr lang="de-CH" sz="32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B25EB61-2D05-59DF-7B2A-29EF0E28B779}"/>
              </a:ext>
            </a:extLst>
          </p:cNvPr>
          <p:cNvSpPr txBox="1"/>
          <p:nvPr/>
        </p:nvSpPr>
        <p:spPr>
          <a:xfrm>
            <a:off x="642667" y="1725282"/>
            <a:ext cx="10549073" cy="5189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28600">
              <a:buFont typeface="Arial" panose="020B0604020202020204" pitchFamily="34" charset="0"/>
              <a:buChar char="•"/>
            </a:pPr>
            <a:r>
              <a:rPr lang="de-DE" sz="2800" dirty="0"/>
              <a:t>Übungen mit einem Auswurf starten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de-DE" sz="2800" dirty="0"/>
              <a:t>Abschluss Positionen nicht fix vorgeben (Spieler entscheidet wann er </a:t>
            </a:r>
            <a:r>
              <a:rPr lang="de-DE" sz="2800" dirty="0" err="1"/>
              <a:t>abschliesst</a:t>
            </a:r>
            <a:r>
              <a:rPr lang="de-DE" sz="2800" dirty="0"/>
              <a:t>)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de-DE" sz="2800" dirty="0"/>
              <a:t>Bei Übungen darauf achten, das der Goalie mit dem Ball mit verschiebt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de-CH" sz="2800" dirty="0"/>
              <a:t>Mit Vorgaben arbeiten:</a:t>
            </a:r>
          </a:p>
          <a:p>
            <a:r>
              <a:rPr lang="de-CH" sz="2800" dirty="0"/>
              <a:t>	- Verschiebe Techniken</a:t>
            </a:r>
          </a:p>
          <a:p>
            <a:r>
              <a:rPr lang="de-CH" sz="2800" dirty="0"/>
              <a:t>	- Abwehrhand vorgeben</a:t>
            </a:r>
          </a:p>
          <a:p>
            <a:pPr marL="901700" indent="-901700"/>
            <a:r>
              <a:rPr lang="de-CH" sz="2800" dirty="0"/>
              <a:t>	- Abwehrraum vorgeben (</a:t>
            </a:r>
            <a:r>
              <a:rPr lang="de-CH" sz="2800" dirty="0" err="1"/>
              <a:t>z.B</a:t>
            </a:r>
            <a:r>
              <a:rPr lang="de-CH" sz="2800" dirty="0"/>
              <a:t> Turnmatte in den Schutzraum legen)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de-DE" sz="2800" dirty="0"/>
              <a:t>Dem Goalie Sicht verstellen</a:t>
            </a:r>
          </a:p>
          <a:p>
            <a:pPr>
              <a:lnSpc>
                <a:spcPct val="150000"/>
              </a:lnSpc>
            </a:pPr>
            <a:endParaRPr lang="de-CH" dirty="0"/>
          </a:p>
          <a:p>
            <a:pPr>
              <a:lnSpc>
                <a:spcPct val="150000"/>
              </a:lnSpc>
            </a:pPr>
            <a:r>
              <a:rPr lang="de-CH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9174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1E935F94-0C22-AAB9-E6B6-B7DC20A77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936" y="158091"/>
            <a:ext cx="11014494" cy="1325563"/>
          </a:xfrm>
        </p:spPr>
        <p:txBody>
          <a:bodyPr>
            <a:normAutofit/>
          </a:bodyPr>
          <a:lstStyle/>
          <a:p>
            <a:r>
              <a:rPr lang="de-DE" sz="3200" dirty="0"/>
              <a:t>Wie integriere ich Torhütertraining im Team Training?</a:t>
            </a:r>
            <a:endParaRPr lang="de-CH" sz="32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B25EB61-2D05-59DF-7B2A-29EF0E28B779}"/>
              </a:ext>
            </a:extLst>
          </p:cNvPr>
          <p:cNvSpPr txBox="1"/>
          <p:nvPr/>
        </p:nvSpPr>
        <p:spPr>
          <a:xfrm>
            <a:off x="642667" y="1725282"/>
            <a:ext cx="10549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800" b="1" dirty="0"/>
              <a:t>QR Code ist für Torhüterbuchbestellung von Christian </a:t>
            </a:r>
            <a:r>
              <a:rPr lang="de-CH" sz="2800" b="1" dirty="0" err="1"/>
              <a:t>Coray</a:t>
            </a:r>
            <a:r>
              <a:rPr lang="de-CH" sz="2800" b="1" dirty="0"/>
              <a:t>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D5210C5-FB8E-E4AD-26E1-CA906932B3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013" y="2736041"/>
            <a:ext cx="3152244" cy="330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2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Neuerung U15 Juniorinnen</a:t>
            </a:r>
            <a:endParaRPr lang="de-CH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CH" dirty="0"/>
              <a:t>Juniorinnen U15 haben die gleichen Jahrgänge wie die Jungs</a:t>
            </a:r>
          </a:p>
          <a:p>
            <a:r>
              <a:rPr lang="de-CH" dirty="0"/>
              <a:t>Jahrgänge 2008 bis 2010 (2011)</a:t>
            </a:r>
            <a:endParaRPr lang="de-CH" dirty="0">
              <a:cs typeface="Calibri"/>
            </a:endParaRPr>
          </a:p>
          <a:p>
            <a:r>
              <a:rPr lang="de-CH" dirty="0"/>
              <a:t>Selektion am 19.06.2022 in separaten Gruppen</a:t>
            </a:r>
            <a:endParaRPr lang="de-CH" dirty="0">
              <a:cs typeface="Calibri" panose="020F0502020204030204"/>
            </a:endParaRPr>
          </a:p>
          <a:p>
            <a:r>
              <a:rPr lang="de-CH" dirty="0">
                <a:cs typeface="Calibri" panose="020F0502020204030204"/>
              </a:rPr>
              <a:t>Zusammenzüge wie bei den Jungs</a:t>
            </a:r>
            <a:endParaRPr lang="de-CH" dirty="0"/>
          </a:p>
          <a:p>
            <a:r>
              <a:rPr lang="de-CH" dirty="0"/>
              <a:t>Trophy im Mai gegen die anderen U15 Juniorinnen</a:t>
            </a:r>
            <a:endParaRPr lang="de-CH" dirty="0">
              <a:cs typeface="Calibri" panose="020F0502020204030204"/>
            </a:endParaRPr>
          </a:p>
          <a:p>
            <a:r>
              <a:rPr lang="de-CH" dirty="0"/>
              <a:t>Gesucht sind noch Assistenz Trainer/innen</a:t>
            </a:r>
            <a:endParaRPr lang="de-CH" dirty="0">
              <a:cs typeface="Calibri"/>
            </a:endParaRPr>
          </a:p>
          <a:p>
            <a:r>
              <a:rPr lang="de-CH" dirty="0"/>
              <a:t>Eure Unterstützung ist gefragt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487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Die Rolle des AGUHV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e-CH" dirty="0"/>
              <a:t>Was bietet der AGUHV heute?</a:t>
            </a:r>
          </a:p>
          <a:p>
            <a:pPr lvl="1"/>
            <a:r>
              <a:rPr lang="de-CH" dirty="0"/>
              <a:t>U13 / U15</a:t>
            </a:r>
          </a:p>
          <a:p>
            <a:pPr lvl="1"/>
            <a:r>
              <a:rPr lang="de-CH">
                <a:cs typeface="Calibri" panose="020F0502020204030204"/>
              </a:rPr>
              <a:t>Swisslos Sportfonds </a:t>
            </a:r>
            <a:r>
              <a:rPr lang="de-CH" dirty="0">
                <a:cs typeface="Calibri" panose="020F0502020204030204"/>
              </a:rPr>
              <a:t>Gelder</a:t>
            </a:r>
          </a:p>
          <a:p>
            <a:pPr marL="457200" lvl="1" indent="0">
              <a:buNone/>
            </a:pPr>
            <a:endParaRPr lang="de-CH" dirty="0">
              <a:cs typeface="Calibri" panose="020F0502020204030204"/>
            </a:endParaRPr>
          </a:p>
          <a:p>
            <a:pPr marL="457200" lvl="1" indent="0">
              <a:buNone/>
            </a:pPr>
            <a:r>
              <a:rPr lang="de-CH" dirty="0">
                <a:cs typeface="Calibri" panose="020F0502020204030204"/>
              </a:rPr>
              <a:t>aber auch:</a:t>
            </a:r>
          </a:p>
          <a:p>
            <a:pPr lvl="1"/>
            <a:r>
              <a:rPr lang="de-CH" dirty="0">
                <a:ea typeface="+mn-lt"/>
                <a:cs typeface="+mn-lt"/>
              </a:rPr>
              <a:t>RLZ auf Herbst 2022</a:t>
            </a:r>
            <a:endParaRPr lang="en-US" dirty="0">
              <a:ea typeface="+mn-lt"/>
              <a:cs typeface="+mn-lt"/>
            </a:endParaRPr>
          </a:p>
          <a:p>
            <a:pPr lvl="1"/>
            <a:r>
              <a:rPr lang="de-CH" dirty="0">
                <a:cs typeface="Calibri" panose="020F0502020204030204"/>
              </a:rPr>
              <a:t>Unterstützung bei Unihockey Themen (siehe Goali)</a:t>
            </a:r>
            <a:endParaRPr lang="de-CH" dirty="0"/>
          </a:p>
          <a:p>
            <a:pPr lvl="1"/>
            <a:r>
              <a:rPr lang="de-CH" dirty="0">
                <a:cs typeface="Calibri" panose="020F0502020204030204"/>
              </a:rPr>
              <a:t>Moderation/Unterstützung bei Zusammenarbeiten von Vereinen</a:t>
            </a:r>
          </a:p>
          <a:p>
            <a:pPr lvl="1"/>
            <a:r>
              <a:rPr lang="de-CH" dirty="0">
                <a:cs typeface="Calibri" panose="020F0502020204030204"/>
              </a:rPr>
              <a:t>...</a:t>
            </a:r>
          </a:p>
          <a:p>
            <a:pPr lvl="1"/>
            <a:endParaRPr lang="de-CH" dirty="0">
              <a:cs typeface="Calibri" panose="020F0502020204030204"/>
            </a:endParaRPr>
          </a:p>
          <a:p>
            <a:endParaRPr lang="de-CH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69802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Podiumsrunde (Diskussion)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8650" lvl="1" indent="-171450"/>
            <a:r>
              <a:rPr lang="de-CH" baseline="0" dirty="0"/>
              <a:t>Moderator (Dominik)</a:t>
            </a:r>
          </a:p>
          <a:p>
            <a:pPr marL="628650" lvl="1" indent="-171450"/>
            <a:r>
              <a:rPr lang="de-CH" baseline="0" dirty="0"/>
              <a:t>Trainer (Remo / Lukas)</a:t>
            </a:r>
          </a:p>
          <a:p>
            <a:pPr marL="628650" lvl="1" indent="-171450"/>
            <a:r>
              <a:rPr lang="de-CH" baseline="0" dirty="0" err="1"/>
              <a:t>Goalitrainer</a:t>
            </a:r>
            <a:r>
              <a:rPr lang="de-CH" baseline="0" dirty="0"/>
              <a:t> (Mike / André)</a:t>
            </a:r>
          </a:p>
          <a:p>
            <a:pPr marL="628650" lvl="1" indent="-171450"/>
            <a:r>
              <a:rPr lang="de-CH" baseline="0" dirty="0"/>
              <a:t>Vater mit Unihockey Kids auf div. Leistungsstufen (</a:t>
            </a:r>
            <a:r>
              <a:rPr lang="de-CH" baseline="0" dirty="0" err="1"/>
              <a:t>Steph</a:t>
            </a:r>
            <a:r>
              <a:rPr lang="de-CH" baseline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42425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Abschluss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760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Begrüssung</a:t>
            </a:r>
          </a:p>
          <a:p>
            <a:r>
              <a:rPr lang="de-CH" dirty="0"/>
              <a:t>Selektionsprozess (Einordnung, Ablauf, Vorgaben)</a:t>
            </a:r>
          </a:p>
          <a:p>
            <a:r>
              <a:rPr lang="de-CH" dirty="0"/>
              <a:t>Verein / Trainer in diesem Prozess</a:t>
            </a:r>
          </a:p>
          <a:p>
            <a:r>
              <a:rPr lang="de-CH" dirty="0"/>
              <a:t>Die Rolle des AGUHV</a:t>
            </a:r>
          </a:p>
          <a:p>
            <a:r>
              <a:rPr lang="de-CH" dirty="0"/>
              <a:t>Neuerung U15 Juniorinnen</a:t>
            </a:r>
          </a:p>
          <a:p>
            <a:r>
              <a:rPr lang="de-CH" dirty="0"/>
              <a:t>Podiumsrunde (Diskussion)</a:t>
            </a:r>
          </a:p>
          <a:p>
            <a:r>
              <a:rPr lang="de-CH" dirty="0"/>
              <a:t>Abschluss</a:t>
            </a:r>
          </a:p>
          <a:p>
            <a:endParaRPr lang="de-CH" dirty="0"/>
          </a:p>
          <a:p>
            <a:endParaRPr lang="de-CH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9418DAC-DFCC-B358-184C-F8DE43C105D4}"/>
              </a:ext>
            </a:extLst>
          </p:cNvPr>
          <p:cNvSpPr txBox="1"/>
          <p:nvPr/>
        </p:nvSpPr>
        <p:spPr>
          <a:xfrm rot="660000">
            <a:off x="7404107" y="4021669"/>
            <a:ext cx="3646967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dirty="0"/>
              <a:t>Fragen direkt stellen. </a:t>
            </a:r>
          </a:p>
          <a:p>
            <a:r>
              <a:rPr lang="de-DE" dirty="0">
                <a:cs typeface="Calibri"/>
              </a:rPr>
              <a:t>Aktueller Referent entscheidet ob</a:t>
            </a:r>
          </a:p>
          <a:p>
            <a:pPr marL="285750" indent="-285750">
              <a:buFont typeface="Arial"/>
              <a:buChar char="•"/>
            </a:pPr>
            <a:r>
              <a:rPr lang="de-DE" dirty="0">
                <a:cs typeface="Calibri"/>
              </a:rPr>
              <a:t>auf </a:t>
            </a:r>
            <a:r>
              <a:rPr lang="de-DE" dirty="0" err="1">
                <a:cs typeface="Calibri"/>
              </a:rPr>
              <a:t>FlipChart</a:t>
            </a:r>
            <a:r>
              <a:rPr lang="de-DE" dirty="0">
                <a:cs typeface="Calibri"/>
              </a:rPr>
              <a:t> für Podiumsrunde</a:t>
            </a:r>
          </a:p>
          <a:p>
            <a:pPr marL="285750" indent="-285750">
              <a:buFont typeface="Arial"/>
              <a:buChar char="•"/>
            </a:pPr>
            <a:r>
              <a:rPr lang="de-DE" dirty="0">
                <a:cs typeface="Calibri"/>
              </a:rPr>
              <a:t>oder direkt beantworten</a:t>
            </a:r>
          </a:p>
        </p:txBody>
      </p:sp>
    </p:spTree>
    <p:extLst>
      <p:ext uri="{BB962C8B-B14F-4D97-AF65-F5344CB8AC3E}">
        <p14:creationId xmlns:p14="http://schemas.microsoft.com/office/powerpoint/2010/main" val="2758806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Selektionsprozess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38608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CH" dirty="0"/>
              <a:t>Vorgaben Swiss Olympic für Talent Card</a:t>
            </a:r>
          </a:p>
          <a:p>
            <a:pPr lvl="1"/>
            <a:r>
              <a:rPr lang="de-CH" dirty="0">
                <a:cs typeface="Calibri"/>
              </a:rPr>
              <a:t>Was ist die Talent Card</a:t>
            </a:r>
          </a:p>
          <a:p>
            <a:pPr lvl="1"/>
            <a:r>
              <a:rPr lang="de-CH" dirty="0">
                <a:cs typeface="Calibri"/>
              </a:rPr>
              <a:t>PISTE </a:t>
            </a:r>
            <a:endParaRPr lang="de-CH" dirty="0"/>
          </a:p>
          <a:p>
            <a:r>
              <a:rPr lang="de-CH" dirty="0"/>
              <a:t>Vorgaben Swiss Unihockey </a:t>
            </a:r>
            <a:endParaRPr lang="de-CH" dirty="0">
              <a:cs typeface="Calibri"/>
            </a:endParaRPr>
          </a:p>
          <a:p>
            <a:pPr lvl="1"/>
            <a:r>
              <a:rPr lang="de-CH" dirty="0">
                <a:cs typeface="Calibri"/>
              </a:rPr>
              <a:t>PISTE (nach </a:t>
            </a:r>
            <a:r>
              <a:rPr lang="de-CH" u="sng" dirty="0">
                <a:cs typeface="Calibri"/>
              </a:rPr>
              <a:t>sportartspezifischer</a:t>
            </a:r>
            <a:r>
              <a:rPr lang="de-CH" dirty="0">
                <a:cs typeface="Calibri"/>
              </a:rPr>
              <a:t> Kriterien)</a:t>
            </a:r>
            <a:br>
              <a:rPr lang="de-CH" dirty="0">
                <a:cs typeface="Calibri"/>
              </a:rPr>
            </a:br>
            <a:endParaRPr lang="de-CH" dirty="0">
              <a:cs typeface="Calibri"/>
            </a:endParaRPr>
          </a:p>
          <a:p>
            <a:pPr marL="457200" lvl="1" indent="0">
              <a:buNone/>
            </a:pPr>
            <a:endParaRPr lang="de-CH" dirty="0">
              <a:cs typeface="Calibri"/>
            </a:endParaRPr>
          </a:p>
        </p:txBody>
      </p:sp>
      <p:pic>
        <p:nvPicPr>
          <p:cNvPr id="3" name="Onlinemedien 2" title="PISTE-Film">
            <a:hlinkClick r:id="" action="ppaction://media"/>
            <a:extLst>
              <a:ext uri="{FF2B5EF4-FFF2-40B4-BE49-F238E27FC236}">
                <a16:creationId xmlns:a16="http://schemas.microsoft.com/office/drawing/2014/main" id="{1B748DA9-53A6-D7FD-4AED-53B914BA646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870560" y="1693484"/>
            <a:ext cx="65151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173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>
                <a:latin typeface="Calibri Light"/>
                <a:cs typeface="Calibri Light"/>
              </a:rPr>
              <a:t>Selektionsprozess – Athletenweg FTEM</a:t>
            </a:r>
            <a:endParaRPr lang="de-CH" dirty="0">
              <a:latin typeface="Calibri Light"/>
              <a:ea typeface="+mj-lt"/>
              <a:cs typeface="Calibri Light"/>
            </a:endParaRPr>
          </a:p>
        </p:txBody>
      </p:sp>
      <p:pic>
        <p:nvPicPr>
          <p:cNvPr id="3" name="Grafik 4" descr="Ein Bild, das Tisch enthält.&#10;&#10;Beschreibung automatisch generiert.">
            <a:extLst>
              <a:ext uri="{FF2B5EF4-FFF2-40B4-BE49-F238E27FC236}">
                <a16:creationId xmlns:a16="http://schemas.microsoft.com/office/drawing/2014/main" id="{7E0CBA70-CC9D-002A-1BE4-4951F302EF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79389" y="1684948"/>
            <a:ext cx="8425037" cy="4808538"/>
          </a:xfr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2EE6F935-4191-8803-67CE-AFB7EB9A7B81}"/>
              </a:ext>
            </a:extLst>
          </p:cNvPr>
          <p:cNvSpPr txBox="1"/>
          <p:nvPr/>
        </p:nvSpPr>
        <p:spPr>
          <a:xfrm>
            <a:off x="2286001" y="1395046"/>
            <a:ext cx="851779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museo_sans"/>
              </a:rPr>
              <a:t> </a:t>
            </a:r>
            <a:r>
              <a:rPr lang="en-US" dirty="0" err="1">
                <a:latin typeface="museo_sans"/>
              </a:rPr>
              <a:t>ist</a:t>
            </a:r>
            <a:r>
              <a:rPr lang="en-US" dirty="0">
                <a:latin typeface="museo_sans"/>
              </a:rPr>
              <a:t> das </a:t>
            </a:r>
            <a:r>
              <a:rPr lang="en-US" dirty="0" err="1">
                <a:latin typeface="museo_sans"/>
              </a:rPr>
              <a:t>Rahmenkonzept</a:t>
            </a:r>
            <a:r>
              <a:rPr lang="en-US" dirty="0">
                <a:latin typeface="museo_sans"/>
              </a:rPr>
              <a:t> </a:t>
            </a:r>
            <a:r>
              <a:rPr lang="en-US" dirty="0" err="1">
                <a:latin typeface="museo_sans"/>
              </a:rPr>
              <a:t>zur</a:t>
            </a:r>
            <a:r>
              <a:rPr lang="en-US" dirty="0">
                <a:latin typeface="museo_sans"/>
              </a:rPr>
              <a:t> </a:t>
            </a:r>
            <a:r>
              <a:rPr lang="en-US" dirty="0" err="1">
                <a:latin typeface="museo_sans"/>
              </a:rPr>
              <a:t>Athletenentwicklung</a:t>
            </a:r>
            <a:r>
              <a:rPr lang="en-US" dirty="0">
                <a:latin typeface="museo_sans"/>
              </a:rPr>
              <a:t> </a:t>
            </a:r>
            <a:r>
              <a:rPr lang="en-US" dirty="0" err="1">
                <a:latin typeface="museo_sans"/>
              </a:rPr>
              <a:t>im</a:t>
            </a:r>
            <a:r>
              <a:rPr lang="en-US" dirty="0">
                <a:latin typeface="museo_sans"/>
              </a:rPr>
              <a:t> Schweizer </a:t>
            </a:r>
            <a:r>
              <a:rPr lang="en-US" dirty="0" err="1">
                <a:latin typeface="museo_sans"/>
              </a:rPr>
              <a:t>Unihockey</a:t>
            </a:r>
            <a:r>
              <a:rPr lang="en-US" dirty="0">
                <a:latin typeface="museo_sans"/>
              </a:rPr>
              <a:t>.</a:t>
            </a:r>
            <a:endParaRPr lang="en-US" dirty="0"/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E1458E36-213D-A67E-B7C6-778814581E2F}"/>
              </a:ext>
            </a:extLst>
          </p:cNvPr>
          <p:cNvCxnSpPr/>
          <p:nvPr/>
        </p:nvCxnSpPr>
        <p:spPr>
          <a:xfrm flipH="1">
            <a:off x="5619751" y="1241181"/>
            <a:ext cx="973014" cy="11371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Textfeld 3">
            <a:extLst>
              <a:ext uri="{FF2B5EF4-FFF2-40B4-BE49-F238E27FC236}">
                <a16:creationId xmlns:a16="http://schemas.microsoft.com/office/drawing/2014/main" id="{3F8A72D6-054A-9F92-09E8-E812EE8B848A}"/>
              </a:ext>
            </a:extLst>
          </p:cNvPr>
          <p:cNvSpPr txBox="1"/>
          <p:nvPr/>
        </p:nvSpPr>
        <p:spPr>
          <a:xfrm>
            <a:off x="5014686" y="1957614"/>
            <a:ext cx="53884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sz="1400" dirty="0">
                <a:solidFill>
                  <a:srgbClr val="FF0000"/>
                </a:solidFill>
              </a:rPr>
              <a:t>U13</a:t>
            </a:r>
            <a:endParaRPr lang="de-DE" sz="1400">
              <a:solidFill>
                <a:srgbClr val="FF0000"/>
              </a:solidFill>
              <a:cs typeface="Calibri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8A3ECAA-C5E6-E0BC-134A-101E4BC81C8D}"/>
              </a:ext>
            </a:extLst>
          </p:cNvPr>
          <p:cNvSpPr txBox="1"/>
          <p:nvPr/>
        </p:nvSpPr>
        <p:spPr>
          <a:xfrm>
            <a:off x="5685971" y="1957613"/>
            <a:ext cx="53884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sz="1400" dirty="0">
                <a:solidFill>
                  <a:srgbClr val="FF0000"/>
                </a:solidFill>
              </a:rPr>
              <a:t>U15</a:t>
            </a:r>
            <a:endParaRPr lang="de-DE" sz="1400" dirty="0">
              <a:solidFill>
                <a:srgbClr val="FF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3555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Selektionsprozess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de-CH" dirty="0">
                <a:cs typeface="Calibri"/>
              </a:rPr>
              <a:t>Welche Tests – wie bisher oder SUBS?</a:t>
            </a:r>
            <a:endParaRPr lang="de-CH" dirty="0"/>
          </a:p>
          <a:p>
            <a:r>
              <a:rPr lang="de-CH" dirty="0"/>
              <a:t>Ablauf der Selektion</a:t>
            </a:r>
            <a:endParaRPr lang="de-CH" dirty="0">
              <a:cs typeface="Calibri"/>
            </a:endParaRPr>
          </a:p>
          <a:p>
            <a:pPr lvl="1"/>
            <a:r>
              <a:rPr lang="de-CH" dirty="0">
                <a:cs typeface="Calibri"/>
              </a:rPr>
              <a:t>Anmelden, inkl. Trainereinschätzung (A, B, C und Rangliste)</a:t>
            </a:r>
          </a:p>
          <a:p>
            <a:pPr lvl="1"/>
            <a:r>
              <a:rPr lang="de-CH" dirty="0">
                <a:cs typeface="Calibri"/>
              </a:rPr>
              <a:t>Aufgebot</a:t>
            </a:r>
          </a:p>
          <a:p>
            <a:pPr lvl="1"/>
            <a:r>
              <a:rPr lang="de-CH" dirty="0">
                <a:cs typeface="Calibri"/>
              </a:rPr>
              <a:t>Selektionstag</a:t>
            </a:r>
          </a:p>
          <a:p>
            <a:pPr lvl="2"/>
            <a:r>
              <a:rPr lang="de-CH" dirty="0">
                <a:cs typeface="Calibri"/>
              </a:rPr>
              <a:t>Registrierung</a:t>
            </a:r>
          </a:p>
          <a:p>
            <a:pPr lvl="2"/>
            <a:r>
              <a:rPr lang="de-CH" dirty="0">
                <a:cs typeface="Calibri"/>
              </a:rPr>
              <a:t>Vermessung (Grösse, Gewicht, …)</a:t>
            </a:r>
          </a:p>
          <a:p>
            <a:pPr lvl="2"/>
            <a:r>
              <a:rPr lang="de-CH" dirty="0">
                <a:cs typeface="Calibri"/>
              </a:rPr>
              <a:t>Physische Tests (Schnelligkeit, </a:t>
            </a:r>
            <a:r>
              <a:rPr lang="de-CH" dirty="0" err="1">
                <a:cs typeface="Calibri"/>
              </a:rPr>
              <a:t>Agility</a:t>
            </a:r>
            <a:r>
              <a:rPr lang="de-CH" dirty="0">
                <a:cs typeface="Calibri"/>
              </a:rPr>
              <a:t>, Rumpfstabilität, Explosivität, Beweglichkeit, Ausdauer)</a:t>
            </a:r>
          </a:p>
          <a:p>
            <a:pPr lvl="2"/>
            <a:r>
              <a:rPr lang="de-CH" dirty="0">
                <a:cs typeface="Calibri"/>
              </a:rPr>
              <a:t>Spielleistung</a:t>
            </a:r>
          </a:p>
          <a:p>
            <a:pPr lvl="2"/>
            <a:r>
              <a:rPr lang="de-CH" dirty="0">
                <a:cs typeface="Calibri"/>
              </a:rPr>
              <a:t>Abschluss</a:t>
            </a:r>
          </a:p>
          <a:p>
            <a:pPr lvl="1"/>
            <a:r>
              <a:rPr lang="de-CH" dirty="0">
                <a:cs typeface="Calibri"/>
              </a:rPr>
              <a:t>Bekanntgabe der Ergebnisse und Selektionen in die Auswahlteams</a:t>
            </a:r>
          </a:p>
        </p:txBody>
      </p:sp>
    </p:spTree>
    <p:extLst>
      <p:ext uri="{BB962C8B-B14F-4D97-AF65-F5344CB8AC3E}">
        <p14:creationId xmlns:p14="http://schemas.microsoft.com/office/powerpoint/2010/main" val="547865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3078CD-6B65-E9D9-04A8-7124E1363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cs typeface="Calibri Light"/>
              </a:rPr>
              <a:t>Vision der U13/U15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FCF343-8317-FF32-0DE2-4E6FF3908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>
                <a:cs typeface="Calibri"/>
              </a:rPr>
              <a:t>Fokus auf Förderung der Spieler/innen mit </a:t>
            </a:r>
            <a:r>
              <a:rPr lang="de-DE" dirty="0" err="1">
                <a:cs typeface="Calibri"/>
              </a:rPr>
              <a:t>grösstem</a:t>
            </a:r>
            <a:r>
              <a:rPr lang="de-DE" dirty="0">
                <a:cs typeface="Calibri"/>
              </a:rPr>
              <a:t> Potential</a:t>
            </a:r>
          </a:p>
          <a:p>
            <a:r>
              <a:rPr lang="de-DE" dirty="0">
                <a:cs typeface="Calibri"/>
              </a:rPr>
              <a:t>Begleitung Leistungssport Unihockey</a:t>
            </a:r>
          </a:p>
          <a:p>
            <a:r>
              <a:rPr lang="de-DE" dirty="0">
                <a:cs typeface="Calibri"/>
              </a:rPr>
              <a:t>Unterstützung der Vereine bei der Förderung der Spieler/innen</a:t>
            </a:r>
          </a:p>
          <a:p>
            <a:r>
              <a:rPr lang="de-DE" dirty="0" err="1">
                <a:cs typeface="Calibri"/>
              </a:rPr>
              <a:t>Grösseres</a:t>
            </a:r>
            <a:r>
              <a:rPr lang="de-DE" dirty="0">
                <a:cs typeface="Calibri"/>
              </a:rPr>
              <a:t> </a:t>
            </a:r>
            <a:r>
              <a:rPr lang="de-DE" dirty="0" err="1">
                <a:cs typeface="Calibri"/>
              </a:rPr>
              <a:t>Trainingkader</a:t>
            </a:r>
            <a:r>
              <a:rPr lang="de-DE" dirty="0">
                <a:cs typeface="Calibri"/>
              </a:rPr>
              <a:t>, kleineres </a:t>
            </a:r>
            <a:r>
              <a:rPr lang="de-DE" dirty="0" err="1">
                <a:cs typeface="Calibri"/>
              </a:rPr>
              <a:t>Trophykader</a:t>
            </a:r>
          </a:p>
          <a:p>
            <a:r>
              <a:rPr lang="de-DE" dirty="0">
                <a:cs typeface="Calibri"/>
              </a:rPr>
              <a:t>Mehr gemeinsame Trainings</a:t>
            </a:r>
          </a:p>
        </p:txBody>
      </p:sp>
    </p:spTree>
    <p:extLst>
      <p:ext uri="{BB962C8B-B14F-4D97-AF65-F5344CB8AC3E}">
        <p14:creationId xmlns:p14="http://schemas.microsoft.com/office/powerpoint/2010/main" val="3029507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Verein / Trainer im Selektions-Prozess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171450" indent="-171450"/>
            <a:r>
              <a:rPr lang="de-CH" dirty="0"/>
              <a:t>Was sind</a:t>
            </a:r>
            <a:r>
              <a:rPr lang="de-CH" baseline="0" dirty="0"/>
              <a:t> </a:t>
            </a:r>
            <a:r>
              <a:rPr lang="de-CH" dirty="0"/>
              <a:t>die Erwartungen der Trainer U13/U15</a:t>
            </a:r>
            <a:r>
              <a:rPr lang="de-CH" baseline="0" dirty="0"/>
              <a:t> </a:t>
            </a:r>
            <a:r>
              <a:rPr lang="de-CH" dirty="0"/>
              <a:t>an </a:t>
            </a:r>
            <a:r>
              <a:rPr lang="de-CH" baseline="0" dirty="0"/>
              <a:t>die Vereine</a:t>
            </a:r>
          </a:p>
          <a:p>
            <a:pPr marL="628650" lvl="1"/>
            <a:r>
              <a:rPr lang="de-CH" dirty="0">
                <a:cs typeface="Calibri"/>
              </a:rPr>
              <a:t>Unterstützung der Trainer mit Fachkompetenz (Goali, Skills, …)</a:t>
            </a:r>
          </a:p>
          <a:p>
            <a:pPr marL="628650" lvl="1"/>
            <a:r>
              <a:rPr lang="de-CH" dirty="0">
                <a:cs typeface="Calibri"/>
              </a:rPr>
              <a:t>Kontakt zu umliegenden Vereinen und AGUHV</a:t>
            </a:r>
            <a:endParaRPr lang="de-CH" dirty="0"/>
          </a:p>
          <a:p>
            <a:pPr marL="628650" lvl="1"/>
            <a:r>
              <a:rPr lang="de-CH" dirty="0">
                <a:cs typeface="Calibri"/>
              </a:rPr>
              <a:t>Schaffen von versch. Leistungsstufen (Förderkader, …)</a:t>
            </a:r>
          </a:p>
          <a:p>
            <a:pPr marL="628650" lvl="1"/>
            <a:r>
              <a:rPr lang="de-CH" dirty="0">
                <a:cs typeface="Calibri"/>
              </a:rPr>
              <a:t>Einbezug  und Information der Eltern zum Thema Auswahlen</a:t>
            </a:r>
          </a:p>
          <a:p>
            <a:pPr marL="171450" indent="-171450"/>
            <a:r>
              <a:rPr lang="de-CH" dirty="0">
                <a:cs typeface="Calibri"/>
              </a:rPr>
              <a:t>Was</a:t>
            </a:r>
            <a:r>
              <a:rPr lang="de-CH" baseline="0" dirty="0"/>
              <a:t> sind </a:t>
            </a:r>
            <a:r>
              <a:rPr lang="de-CH" dirty="0"/>
              <a:t>die </a:t>
            </a:r>
            <a:r>
              <a:rPr lang="de-CH" baseline="0" dirty="0"/>
              <a:t>Erwartungen </a:t>
            </a:r>
            <a:r>
              <a:rPr lang="de-CH" dirty="0"/>
              <a:t>der Trainer U13/U15 </a:t>
            </a:r>
            <a:r>
              <a:rPr lang="de-CH" baseline="0" dirty="0"/>
              <a:t>an die</a:t>
            </a:r>
            <a:r>
              <a:rPr lang="de-CH" dirty="0"/>
              <a:t> Vereins-Trainer</a:t>
            </a:r>
            <a:endParaRPr lang="en-US" dirty="0">
              <a:ea typeface="+mn-lt"/>
              <a:cs typeface="+mn-lt"/>
            </a:endParaRPr>
          </a:p>
          <a:p>
            <a:pPr marL="628650" lvl="1"/>
            <a:r>
              <a:rPr lang="de-CH" dirty="0">
                <a:ea typeface="+mn-lt"/>
                <a:cs typeface="+mn-lt"/>
              </a:rPr>
              <a:t>Eigene Weiterbildung</a:t>
            </a:r>
          </a:p>
          <a:p>
            <a:pPr marL="628650" lvl="1"/>
            <a:r>
              <a:rPr lang="de-CH" dirty="0">
                <a:ea typeface="+mn-lt"/>
                <a:cs typeface="+mn-lt"/>
              </a:rPr>
              <a:t>Vermitteln von Spass, Motivation und Leistungsgedanke</a:t>
            </a:r>
          </a:p>
          <a:p>
            <a:pPr marL="628650" lvl="1"/>
            <a:r>
              <a:rPr lang="de-CH" dirty="0">
                <a:ea typeface="+mn-lt"/>
                <a:cs typeface="+mn-lt"/>
              </a:rPr>
              <a:t>Unterstützung der Spieler in der persönlichen Entwicklung</a:t>
            </a:r>
            <a:endParaRPr lang="de-CH" dirty="0"/>
          </a:p>
          <a:p>
            <a:pPr marL="628650" lvl="1"/>
            <a:r>
              <a:rPr lang="de-CH" dirty="0">
                <a:cs typeface="Calibri"/>
              </a:rPr>
              <a:t>Vorbereiten der Spieler auf Selektion</a:t>
            </a:r>
          </a:p>
          <a:p>
            <a:pPr marL="628650" lvl="1"/>
            <a:endParaRPr lang="de-CH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6627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115BDCC4-E093-E12F-812B-9ABDD4143C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62" b="4"/>
          <a:stretch/>
        </p:blipFill>
        <p:spPr>
          <a:xfrm>
            <a:off x="419356" y="2200275"/>
            <a:ext cx="4241882" cy="33909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FF00FF1-B8A2-32C5-F904-932D7EFA71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757" b="4"/>
          <a:stretch/>
        </p:blipFill>
        <p:spPr>
          <a:xfrm>
            <a:off x="9466006" y="3983857"/>
            <a:ext cx="2306638" cy="165893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6BD8B07C-A960-A146-C312-FA0EF79125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41" r="15575"/>
          <a:stretch/>
        </p:blipFill>
        <p:spPr>
          <a:xfrm>
            <a:off x="5030327" y="2200275"/>
            <a:ext cx="4098469" cy="3442520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2F4C8F95-C72B-59EC-6D49-621241759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2747"/>
            <a:ext cx="10515600" cy="715556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1D7BED7A-616B-091B-979E-41A6639A3E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66006" y="2200275"/>
            <a:ext cx="2306638" cy="158477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CE03046-998E-1DFB-A974-17394A7E9574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67216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dirty="0"/>
              <a:t>Exkurs Torhüter</a:t>
            </a:r>
          </a:p>
        </p:txBody>
      </p:sp>
    </p:spTree>
    <p:extLst>
      <p:ext uri="{BB962C8B-B14F-4D97-AF65-F5344CB8AC3E}">
        <p14:creationId xmlns:p14="http://schemas.microsoft.com/office/powerpoint/2010/main" val="363558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74B8C45F-7C37-00B5-A763-469D01186B19}"/>
              </a:ext>
            </a:extLst>
          </p:cNvPr>
          <p:cNvSpPr txBox="1"/>
          <p:nvPr/>
        </p:nvSpPr>
        <p:spPr>
          <a:xfrm>
            <a:off x="737282" y="1483654"/>
            <a:ext cx="8395855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de-DE" sz="2800" dirty="0"/>
              <a:t>Goalie RSA-Test (</a:t>
            </a:r>
            <a:r>
              <a:rPr lang="de-DE" sz="2800" dirty="0" err="1"/>
              <a:t>Repeated</a:t>
            </a:r>
            <a:r>
              <a:rPr lang="de-DE" sz="2800" dirty="0"/>
              <a:t> Slide Ability)</a:t>
            </a:r>
            <a:endParaRPr lang="de-CH" sz="2800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FCE190F8-19EC-D798-ACEF-E638A3EC4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936" y="158091"/>
            <a:ext cx="11014494" cy="1325563"/>
          </a:xfrm>
        </p:spPr>
        <p:txBody>
          <a:bodyPr>
            <a:normAutofit/>
          </a:bodyPr>
          <a:lstStyle/>
          <a:p>
            <a:r>
              <a:rPr lang="de-DE" dirty="0"/>
              <a:t>Swiss Unihockey Basic Screening (SUBS)</a:t>
            </a:r>
            <a:endParaRPr lang="de-CH" dirty="0"/>
          </a:p>
        </p:txBody>
      </p:sp>
      <p:pic>
        <p:nvPicPr>
          <p:cNvPr id="5" name="Onlinemedien 4" title="Goalie RSA-Test SUBS 22">
            <a:hlinkClick r:id="" action="ppaction://media"/>
            <a:extLst>
              <a:ext uri="{FF2B5EF4-FFF2-40B4-BE49-F238E27FC236}">
                <a16:creationId xmlns:a16="http://schemas.microsoft.com/office/drawing/2014/main" id="{579CE1EA-9A27-553C-1887-9D60050CE95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395818" y="2129453"/>
            <a:ext cx="8089302" cy="457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45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D669011F27F2F4DBFB2E2DB2F7442C7" ma:contentTypeVersion="14" ma:contentTypeDescription="Ein neues Dokument erstellen." ma:contentTypeScope="" ma:versionID="8fc24a968c18833421d260d9bc529500">
  <xsd:schema xmlns:xsd="http://www.w3.org/2001/XMLSchema" xmlns:xs="http://www.w3.org/2001/XMLSchema" xmlns:p="http://schemas.microsoft.com/office/2006/metadata/properties" xmlns:ns3="0e995cd1-6611-49eb-b671-9e90233fd76c" xmlns:ns4="4392e8e7-569d-4b85-a1bc-0e99c0e69ca9" targetNamespace="http://schemas.microsoft.com/office/2006/metadata/properties" ma:root="true" ma:fieldsID="6e60628c297ebee494898814577c6ac6" ns3:_="" ns4:_="">
    <xsd:import namespace="0e995cd1-6611-49eb-b671-9e90233fd76c"/>
    <xsd:import namespace="4392e8e7-569d-4b85-a1bc-0e99c0e69ca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LengthInSeconds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995cd1-6611-49eb-b671-9e90233fd7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92e8e7-569d-4b85-a1bc-0e99c0e69ca9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Freigabehinweis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35A9C22-889A-4391-9A7B-18BD7656BBB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3FFAD5D-1CA3-40DB-9AC0-1CCC98E8D3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995cd1-6611-49eb-b671-9e90233fd76c"/>
    <ds:schemaRef ds:uri="4392e8e7-569d-4b85-a1bc-0e99c0e69c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EE358F7-6DE8-4B42-B72C-BFE5785A6CEE}">
  <ds:schemaRefs>
    <ds:schemaRef ds:uri="http://schemas.microsoft.com/office/2006/documentManagement/types"/>
    <ds:schemaRef ds:uri="4392e8e7-569d-4b85-a1bc-0e99c0e69ca9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0e995cd1-6611-49eb-b671-9e90233fd76c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1437</Words>
  <Application>Microsoft Office PowerPoint</Application>
  <PresentationFormat>Breitbild</PresentationFormat>
  <Paragraphs>202</Paragraphs>
  <Slides>15</Slides>
  <Notes>15</Notes>
  <HiddenSlides>0</HiddenSlides>
  <MMClips>2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2" baseType="lpstr">
      <vt:lpstr>Arial</vt:lpstr>
      <vt:lpstr>Arial,Sans-Serif</vt:lpstr>
      <vt:lpstr>Calibri</vt:lpstr>
      <vt:lpstr>Calibri Light</vt:lpstr>
      <vt:lpstr>museo_sans</vt:lpstr>
      <vt:lpstr>Verdana</vt:lpstr>
      <vt:lpstr>Office Theme</vt:lpstr>
      <vt:lpstr> Herzlich Willkommen zum Podium des AGUHV  Auswahlteams und Selektionen</vt:lpstr>
      <vt:lpstr>Agenda</vt:lpstr>
      <vt:lpstr>Selektionsprozess</vt:lpstr>
      <vt:lpstr>Selektionsprozess – Athletenweg FTEM</vt:lpstr>
      <vt:lpstr>Selektionsprozess</vt:lpstr>
      <vt:lpstr>Vision der U13/U15</vt:lpstr>
      <vt:lpstr>Verein / Trainer im Selektions-Prozess</vt:lpstr>
      <vt:lpstr>PowerPoint-Präsentation</vt:lpstr>
      <vt:lpstr>Swiss Unihockey Basic Screening (SUBS)</vt:lpstr>
      <vt:lpstr>Wie integriere ich Torhütertraining im Team Training?</vt:lpstr>
      <vt:lpstr>Wie integriere ich Torhütertraining im Team Training?</vt:lpstr>
      <vt:lpstr>Neuerung U15 Juniorinnen</vt:lpstr>
      <vt:lpstr>Die Rolle des AGUHV</vt:lpstr>
      <vt:lpstr>Podiumsrunde (Diskussion)</vt:lpstr>
      <vt:lpstr>Abschluss</vt:lpstr>
    </vt:vector>
  </TitlesOfParts>
  <Company>Basler und Hofmann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Podium AGUHV</dc:title>
  <dc:creator>Niederberger Stephan</dc:creator>
  <cp:lastModifiedBy>Marco Staldegger</cp:lastModifiedBy>
  <cp:revision>570</cp:revision>
  <dcterms:created xsi:type="dcterms:W3CDTF">2022-05-25T07:12:31Z</dcterms:created>
  <dcterms:modified xsi:type="dcterms:W3CDTF">2022-06-06T12:09:08Z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0x010100DD669011F27F2F4DBFB2E2DB2F7442C7</vt:lpwstr>
  </property>
</Properties>
</file>